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57"/>
  </p:notesMasterIdLst>
  <p:handoutMasterIdLst>
    <p:handoutMasterId r:id="rId58"/>
  </p:handoutMasterIdLst>
  <p:sldIdLst>
    <p:sldId id="256" r:id="rId3"/>
    <p:sldId id="257" r:id="rId4"/>
    <p:sldId id="258" r:id="rId5"/>
    <p:sldId id="259" r:id="rId6"/>
    <p:sldId id="260" r:id="rId7"/>
    <p:sldId id="293" r:id="rId8"/>
    <p:sldId id="294" r:id="rId9"/>
    <p:sldId id="295" r:id="rId10"/>
    <p:sldId id="296" r:id="rId11"/>
    <p:sldId id="297" r:id="rId12"/>
    <p:sldId id="298" r:id="rId13"/>
    <p:sldId id="261" r:id="rId14"/>
    <p:sldId id="282" r:id="rId15"/>
    <p:sldId id="262" r:id="rId16"/>
    <p:sldId id="263" r:id="rId17"/>
    <p:sldId id="264" r:id="rId18"/>
    <p:sldId id="299" r:id="rId19"/>
    <p:sldId id="300" r:id="rId20"/>
    <p:sldId id="301" r:id="rId21"/>
    <p:sldId id="265" r:id="rId22"/>
    <p:sldId id="266" r:id="rId23"/>
    <p:sldId id="302" r:id="rId24"/>
    <p:sldId id="303" r:id="rId25"/>
    <p:sldId id="304" r:id="rId26"/>
    <p:sldId id="305" r:id="rId27"/>
    <p:sldId id="268" r:id="rId28"/>
    <p:sldId id="283" r:id="rId29"/>
    <p:sldId id="285" r:id="rId30"/>
    <p:sldId id="284" r:id="rId31"/>
    <p:sldId id="270" r:id="rId32"/>
    <p:sldId id="271" r:id="rId33"/>
    <p:sldId id="272" r:id="rId34"/>
    <p:sldId id="286" r:id="rId35"/>
    <p:sldId id="287" r:id="rId36"/>
    <p:sldId id="273" r:id="rId37"/>
    <p:sldId id="274" r:id="rId38"/>
    <p:sldId id="275" r:id="rId39"/>
    <p:sldId id="276" r:id="rId40"/>
    <p:sldId id="306" r:id="rId41"/>
    <p:sldId id="277" r:id="rId42"/>
    <p:sldId id="307" r:id="rId43"/>
    <p:sldId id="308" r:id="rId44"/>
    <p:sldId id="309" r:id="rId45"/>
    <p:sldId id="310" r:id="rId46"/>
    <p:sldId id="311" r:id="rId47"/>
    <p:sldId id="278" r:id="rId48"/>
    <p:sldId id="279" r:id="rId49"/>
    <p:sldId id="280" r:id="rId50"/>
    <p:sldId id="281" r:id="rId51"/>
    <p:sldId id="288" r:id="rId52"/>
    <p:sldId id="289" r:id="rId53"/>
    <p:sldId id="290" r:id="rId54"/>
    <p:sldId id="291" r:id="rId55"/>
    <p:sldId id="292"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1008" userDrawn="1">
          <p15:clr>
            <a:srgbClr val="A4A3A4"/>
          </p15:clr>
        </p15:guide>
        <p15:guide id="3" orient="horz" pos="3888" userDrawn="1">
          <p15:clr>
            <a:srgbClr val="A4A3A4"/>
          </p15:clr>
        </p15:guide>
        <p15:guide id="4" orient="horz" pos="321" userDrawn="1">
          <p15:clr>
            <a:srgbClr val="A4A3A4"/>
          </p15:clr>
        </p15:guide>
        <p15:guide id="5" pos="2880" userDrawn="1">
          <p15:clr>
            <a:srgbClr val="A4A3A4"/>
          </p15:clr>
        </p15:guide>
        <p15:guide id="6" pos="755" userDrawn="1">
          <p15:clr>
            <a:srgbClr val="A4A3A4"/>
          </p15:clr>
        </p15:guide>
        <p15:guide id="7" pos="5381"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5" autoAdjust="0"/>
    <p:restoredTop sz="94981"/>
  </p:normalViewPr>
  <p:slideViewPr>
    <p:cSldViewPr showGuides="1">
      <p:cViewPr varScale="1">
        <p:scale>
          <a:sx n="87" d="100"/>
          <a:sy n="87" d="100"/>
        </p:scale>
        <p:origin x="984" y="184"/>
      </p:cViewPr>
      <p:guideLst>
        <p:guide orient="horz" pos="2160"/>
        <p:guide orient="horz" pos="1008"/>
        <p:guide orient="horz" pos="3888"/>
        <p:guide orient="horz" pos="321"/>
        <p:guide pos="2880"/>
        <p:guide pos="755"/>
        <p:guide pos="5381"/>
      </p:guideLst>
    </p:cSldViewPr>
  </p:slideViewPr>
  <p:notesTextViewPr>
    <p:cViewPr>
      <p:scale>
        <a:sx n="1" d="1"/>
        <a:sy n="1" d="1"/>
      </p:scale>
      <p:origin x="0" y="0"/>
    </p:cViewPr>
  </p:notesTextViewPr>
  <p:notesViewPr>
    <p:cSldViewPr showGuides="1">
      <p:cViewPr varScale="1">
        <p:scale>
          <a:sx n="84" d="100"/>
          <a:sy n="84" d="100"/>
        </p:scale>
        <p:origin x="1002"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notesMaster" Target="notesMasters/notesMaster1.xml"/><Relationship Id="rId58" Type="http://schemas.openxmlformats.org/officeDocument/2006/relationships/handoutMaster" Target="handoutMasters/handoutMaster1.xml"/><Relationship Id="rId59" Type="http://schemas.openxmlformats.org/officeDocument/2006/relationships/presProps" Target="presProps.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customXml" Target="../customXml/item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60" Type="http://schemas.openxmlformats.org/officeDocument/2006/relationships/viewProps" Target="viewProps.xml"/><Relationship Id="rId61" Type="http://schemas.openxmlformats.org/officeDocument/2006/relationships/theme" Target="theme/theme1.xml"/><Relationship Id="rId62"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4.wmf"/><Relationship Id="rId2" Type="http://schemas.openxmlformats.org/officeDocument/2006/relationships/image" Target="../media/image2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7.emf"/><Relationship Id="rId2" Type="http://schemas.openxmlformats.org/officeDocument/2006/relationships/image" Target="../media/image28.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7.emf"/><Relationship Id="rId2" Type="http://schemas.openxmlformats.org/officeDocument/2006/relationships/image" Target="../media/image38.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3.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5.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7.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2.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3.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 Id="rId2"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 Id="rId2" Type="http://schemas.openxmlformats.org/officeDocument/2006/relationships/image" Target="../media/image1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wmf"/><Relationship Id="rId2"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TW" sz="1200"/>
            </a:lvl1pPr>
          </a:lstStyle>
          <a:p>
            <a:endParaRPr lang="zh-TW"/>
          </a:p>
        </p:txBody>
      </p:sp>
      <p:sp>
        <p:nvSpPr>
          <p:cNvPr id="3" name="日期版面配置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latinLnBrk="0">
              <a:defRPr lang="zh-TW" sz="1200"/>
            </a:lvl1pPr>
          </a:lstStyle>
          <a:p>
            <a:fld id="{BDB7646E-8811-423A-9C42-2CBFADA00A96}" type="datetimeFigureOut">
              <a:rPr lang="en-US" altLang="zh-TW" smtClean="0"/>
              <a:t>11/18/16</a:t>
            </a:fld>
            <a:endParaRPr lang="zh-TW"/>
          </a:p>
        </p:txBody>
      </p:sp>
      <p:sp>
        <p:nvSpPr>
          <p:cNvPr id="4" name="頁尾版面配置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latinLnBrk="0">
              <a:defRPr lang="zh-TW" sz="1200"/>
            </a:lvl1pPr>
          </a:lstStyle>
          <a:p>
            <a:endParaRPr lang="zh-TW"/>
          </a:p>
        </p:txBody>
      </p:sp>
      <p:sp>
        <p:nvSpPr>
          <p:cNvPr id="5" name="投影片編號版面配置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latinLnBrk="0">
              <a:defRPr lang="zh-TW" sz="1200"/>
            </a:lvl1pPr>
          </a:lstStyle>
          <a:p>
            <a:fld id="{04360E59-1627-4404-ACC5-51C744AB0F27}" type="slidenum">
              <a:rPr lang="zh-TW" smtClean="0"/>
              <a:t>‹#›</a:t>
            </a:fld>
            <a:endParaRPr lang="zh-TW"/>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TW" sz="1200">
                <a:solidFill>
                  <a:schemeClr val="tx1"/>
                </a:solidFill>
              </a:defRPr>
            </a:lvl1pPr>
          </a:lstStyle>
          <a:p>
            <a:endParaRPr lang="zh-TW"/>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zh-TW" sz="1200">
                <a:solidFill>
                  <a:schemeClr val="tx1"/>
                </a:solidFill>
              </a:defRPr>
            </a:lvl1pPr>
          </a:lstStyle>
          <a:p>
            <a:fld id="{D677E230-58DD-43ED-96A1-552DDAB53532}" type="datetimeFigureOut">
              <a:pPr/>
              <a:t>2016/11/18</a:t>
            </a:fld>
            <a:endParaRPr lang="zh-TW"/>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zh-TW" sz="1200">
                <a:solidFill>
                  <a:schemeClr val="tx1"/>
                </a:solidFill>
              </a:defRPr>
            </a:lvl1pPr>
          </a:lstStyle>
          <a:p>
            <a:endParaRPr lang="zh-TW"/>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zh-TW" sz="1200">
                <a:solidFill>
                  <a:schemeClr val="tx1"/>
                </a:solidFill>
              </a:defRPr>
            </a:lvl1pPr>
          </a:lstStyle>
          <a:p>
            <a:fld id="{841221E5-7225-48EB-A4EE-420E7BFCF705}" type="slidenum">
              <a:pPr/>
              <a:t>‹#›</a:t>
            </a:fld>
            <a:endParaRPr lang="zh-TW"/>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lang="zh-TW" sz="1200" kern="1200">
        <a:solidFill>
          <a:schemeClr val="tx2"/>
        </a:solidFill>
        <a:latin typeface="+mn-lt"/>
        <a:ea typeface="+mn-ea"/>
        <a:cs typeface="+mn-cs"/>
      </a:defRPr>
    </a:lvl1pPr>
    <a:lvl2pPr marL="457200" algn="l" defTabSz="914400" rtl="0" eaLnBrk="1" latinLnBrk="0" hangingPunct="1">
      <a:defRPr lang="zh-TW" sz="1200" kern="1200">
        <a:solidFill>
          <a:schemeClr val="tx2"/>
        </a:solidFill>
        <a:latin typeface="+mn-lt"/>
        <a:ea typeface="+mn-ea"/>
        <a:cs typeface="+mn-cs"/>
      </a:defRPr>
    </a:lvl2pPr>
    <a:lvl3pPr marL="914400" algn="l" defTabSz="914400" rtl="0" eaLnBrk="1" latinLnBrk="0" hangingPunct="1">
      <a:defRPr lang="zh-TW" sz="1200" kern="1200">
        <a:solidFill>
          <a:schemeClr val="tx2"/>
        </a:solidFill>
        <a:latin typeface="+mn-lt"/>
        <a:ea typeface="+mn-ea"/>
        <a:cs typeface="+mn-cs"/>
      </a:defRPr>
    </a:lvl3pPr>
    <a:lvl4pPr marL="1371600" algn="l" defTabSz="914400" rtl="0" eaLnBrk="1" latinLnBrk="0" hangingPunct="1">
      <a:defRPr lang="zh-TW" sz="1200" kern="1200">
        <a:solidFill>
          <a:schemeClr val="tx2"/>
        </a:solidFill>
        <a:latin typeface="+mn-lt"/>
        <a:ea typeface="+mn-ea"/>
        <a:cs typeface="+mn-cs"/>
      </a:defRPr>
    </a:lvl4pPr>
    <a:lvl5pPr marL="1828800" algn="l" defTabSz="914400" rtl="0" eaLnBrk="1" latinLnBrk="0" hangingPunct="1">
      <a:defRPr lang="zh-TW" sz="1200" kern="1200">
        <a:solidFill>
          <a:schemeClr val="tx2"/>
        </a:solidFill>
        <a:latin typeface="+mn-lt"/>
        <a:ea typeface="+mn-ea"/>
        <a:cs typeface="+mn-cs"/>
      </a:defRPr>
    </a:lvl5pPr>
    <a:lvl6pPr marL="2286000" algn="l" defTabSz="914400" rtl="0" eaLnBrk="1" latinLnBrk="0" hangingPunct="1">
      <a:defRPr lang="zh-TW" sz="1200" kern="1200">
        <a:solidFill>
          <a:schemeClr val="tx1"/>
        </a:solidFill>
        <a:latin typeface="+mn-lt"/>
        <a:ea typeface="+mn-ea"/>
        <a:cs typeface="+mn-cs"/>
      </a:defRPr>
    </a:lvl6pPr>
    <a:lvl7pPr marL="2743200" algn="l" defTabSz="914400" rtl="0" eaLnBrk="1" latinLnBrk="0" hangingPunct="1">
      <a:defRPr lang="zh-TW" sz="1200" kern="1200">
        <a:solidFill>
          <a:schemeClr val="tx1"/>
        </a:solidFill>
        <a:latin typeface="+mn-lt"/>
        <a:ea typeface="+mn-ea"/>
        <a:cs typeface="+mn-cs"/>
      </a:defRPr>
    </a:lvl7pPr>
    <a:lvl8pPr marL="3200400" algn="l" defTabSz="914400" rtl="0" eaLnBrk="1" latinLnBrk="0" hangingPunct="1">
      <a:defRPr lang="zh-TW" sz="1200" kern="1200">
        <a:solidFill>
          <a:schemeClr val="tx1"/>
        </a:solidFill>
        <a:latin typeface="+mn-lt"/>
        <a:ea typeface="+mn-ea"/>
        <a:cs typeface="+mn-cs"/>
      </a:defRPr>
    </a:lvl8pPr>
    <a:lvl9pPr marL="3657600" algn="l" defTabSz="914400" rtl="0" eaLnBrk="1" latinLnBrk="0" hangingPunct="1">
      <a:defRPr lang="zh-TW"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A09BF39-2305-4279-A8CD-4DF8F04C259C}" type="slidenum">
              <a:rPr lang="en-US" altLang="zh-TW"/>
              <a:pPr eaLnBrk="1" hangingPunct="1"/>
              <a:t>1</a:t>
            </a:fld>
            <a:endParaRPr lang="en-US" altLang="zh-TW"/>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zh-TW" smtClean="0"/>
          </a:p>
        </p:txBody>
      </p:sp>
    </p:spTree>
    <p:extLst>
      <p:ext uri="{BB962C8B-B14F-4D97-AF65-F5344CB8AC3E}">
        <p14:creationId xmlns:p14="http://schemas.microsoft.com/office/powerpoint/2010/main" val="22815335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574ED4-AA67-4B0C-AA88-101608323B9F}" type="slidenum">
              <a:rPr lang="zh-TW" altLang="en-US"/>
              <a:pPr/>
              <a:t>53</a:t>
            </a:fld>
            <a:endParaRPr lang="en-US" altLang="zh-TW"/>
          </a:p>
        </p:txBody>
      </p:sp>
      <p:sp>
        <p:nvSpPr>
          <p:cNvPr id="180226" name="Rectangle 2"/>
          <p:cNvSpPr>
            <a:spLocks noGrp="1" noRot="1" noChangeAspect="1" noChangeArrowheads="1" noTextEdit="1"/>
          </p:cNvSpPr>
          <p:nvPr>
            <p:ph type="sldImg"/>
          </p:nvPr>
        </p:nvSpPr>
        <p:spPr>
          <a:ln/>
        </p:spPr>
      </p:sp>
      <p:sp>
        <p:nvSpPr>
          <p:cNvPr id="180227" name="Rectangle 3"/>
          <p:cNvSpPr>
            <a:spLocks noGrp="1" noChangeArrowheads="1"/>
          </p:cNvSpPr>
          <p:nvPr>
            <p:ph type="body" idx="1"/>
          </p:nvPr>
        </p:nvSpPr>
        <p:spPr/>
        <p:txBody>
          <a:bodyPr/>
          <a:lstStyle/>
          <a:p>
            <a:endParaRPr lang="zh-TW" altLang="en-US"/>
          </a:p>
        </p:txBody>
      </p:sp>
    </p:spTree>
    <p:extLst>
      <p:ext uri="{BB962C8B-B14F-4D97-AF65-F5344CB8AC3E}">
        <p14:creationId xmlns:p14="http://schemas.microsoft.com/office/powerpoint/2010/main" val="29829308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BBB3B1-40E6-4FA9-A092-14FA93D273A0}" type="slidenum">
              <a:rPr lang="zh-TW" altLang="en-US"/>
              <a:pPr/>
              <a:t>54</a:t>
            </a:fld>
            <a:endParaRPr lang="en-US" altLang="zh-TW"/>
          </a:p>
        </p:txBody>
      </p:sp>
      <p:sp>
        <p:nvSpPr>
          <p:cNvPr id="182274" name="Rectangle 2"/>
          <p:cNvSpPr>
            <a:spLocks noGrp="1" noRot="1" noChangeAspect="1" noChangeArrowheads="1" noTextEdit="1"/>
          </p:cNvSpPr>
          <p:nvPr>
            <p:ph type="sldImg"/>
          </p:nvPr>
        </p:nvSpPr>
        <p:spPr>
          <a:ln/>
        </p:spPr>
      </p:sp>
      <p:sp>
        <p:nvSpPr>
          <p:cNvPr id="182275" name="Rectangle 3"/>
          <p:cNvSpPr>
            <a:spLocks noGrp="1" noChangeArrowheads="1"/>
          </p:cNvSpPr>
          <p:nvPr>
            <p:ph type="body" idx="1"/>
          </p:nvPr>
        </p:nvSpPr>
        <p:spPr/>
        <p:txBody>
          <a:bodyPr/>
          <a:lstStyle/>
          <a:p>
            <a:endParaRPr lang="zh-TW" altLang="en-US"/>
          </a:p>
        </p:txBody>
      </p:sp>
    </p:spTree>
    <p:extLst>
      <p:ext uri="{BB962C8B-B14F-4D97-AF65-F5344CB8AC3E}">
        <p14:creationId xmlns:p14="http://schemas.microsoft.com/office/powerpoint/2010/main" val="485463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B52A125-7FA1-436A-AF77-C61B869502E9}" type="slidenum">
              <a:rPr lang="en-US" altLang="zh-TW"/>
              <a:pPr eaLnBrk="1" hangingPunct="1"/>
              <a:t>2</a:t>
            </a:fld>
            <a:endParaRPr lang="en-US" altLang="zh-TW"/>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zh-TW" smtClean="0"/>
          </a:p>
        </p:txBody>
      </p:sp>
    </p:spTree>
    <p:extLst>
      <p:ext uri="{BB962C8B-B14F-4D97-AF65-F5344CB8AC3E}">
        <p14:creationId xmlns:p14="http://schemas.microsoft.com/office/powerpoint/2010/main" val="1520742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2A12BB-11F2-47B8-9F03-8DF55FFBA9FD}" type="slidenum">
              <a:rPr lang="zh-TW" altLang="en-US"/>
              <a:pPr/>
              <a:t>27</a:t>
            </a:fld>
            <a:endParaRPr lang="en-US" altLang="zh-TW"/>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p:txBody>
          <a:bodyPr/>
          <a:lstStyle/>
          <a:p>
            <a:endParaRPr lang="zh-TW" altLang="en-US"/>
          </a:p>
        </p:txBody>
      </p:sp>
    </p:spTree>
    <p:extLst>
      <p:ext uri="{BB962C8B-B14F-4D97-AF65-F5344CB8AC3E}">
        <p14:creationId xmlns:p14="http://schemas.microsoft.com/office/powerpoint/2010/main" val="31477630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D2149F-3935-417A-A921-8BE67BD46D36}" type="slidenum">
              <a:rPr lang="zh-TW" altLang="en-US"/>
              <a:pPr/>
              <a:t>29</a:t>
            </a:fld>
            <a:endParaRPr lang="en-US" altLang="zh-TW"/>
          </a:p>
        </p:txBody>
      </p:sp>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p:txBody>
          <a:bodyPr/>
          <a:lstStyle/>
          <a:p>
            <a:endParaRPr lang="zh-TW" altLang="en-US"/>
          </a:p>
        </p:txBody>
      </p:sp>
    </p:spTree>
    <p:extLst>
      <p:ext uri="{BB962C8B-B14F-4D97-AF65-F5344CB8AC3E}">
        <p14:creationId xmlns:p14="http://schemas.microsoft.com/office/powerpoint/2010/main" val="30610857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C2DEE2-11DE-4384-9A8A-0227413FC519}" type="slidenum">
              <a:rPr lang="zh-TW" altLang="en-US"/>
              <a:pPr/>
              <a:t>33</a:t>
            </a:fld>
            <a:endParaRPr lang="en-US" altLang="zh-TW"/>
          </a:p>
        </p:txBody>
      </p:sp>
      <p:sp>
        <p:nvSpPr>
          <p:cNvPr id="154626" name="Rectangle 2"/>
          <p:cNvSpPr>
            <a:spLocks noGrp="1" noRot="1" noChangeAspect="1" noChangeArrowheads="1" noTextEdit="1"/>
          </p:cNvSpPr>
          <p:nvPr>
            <p:ph type="sldImg"/>
          </p:nvPr>
        </p:nvSpPr>
        <p:spPr>
          <a:ln/>
        </p:spPr>
      </p:sp>
      <p:sp>
        <p:nvSpPr>
          <p:cNvPr id="154627" name="Rectangle 3"/>
          <p:cNvSpPr>
            <a:spLocks noGrp="1" noChangeArrowheads="1"/>
          </p:cNvSpPr>
          <p:nvPr>
            <p:ph type="body" idx="1"/>
          </p:nvPr>
        </p:nvSpPr>
        <p:spPr/>
        <p:txBody>
          <a:bodyPr/>
          <a:lstStyle/>
          <a:p>
            <a:endParaRPr lang="zh-TW" altLang="en-US"/>
          </a:p>
        </p:txBody>
      </p:sp>
    </p:spTree>
    <p:extLst>
      <p:ext uri="{BB962C8B-B14F-4D97-AF65-F5344CB8AC3E}">
        <p14:creationId xmlns:p14="http://schemas.microsoft.com/office/powerpoint/2010/main" val="4106387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0F5E38-21CC-4A5F-96CE-39415FFF2BDA}" type="slidenum">
              <a:rPr lang="zh-TW" altLang="en-US"/>
              <a:pPr/>
              <a:t>34</a:t>
            </a:fld>
            <a:endParaRPr lang="en-US" altLang="zh-TW"/>
          </a:p>
        </p:txBody>
      </p:sp>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p:txBody>
          <a:bodyPr/>
          <a:lstStyle/>
          <a:p>
            <a:endParaRPr lang="zh-TW" altLang="en-US"/>
          </a:p>
        </p:txBody>
      </p:sp>
    </p:spTree>
    <p:extLst>
      <p:ext uri="{BB962C8B-B14F-4D97-AF65-F5344CB8AC3E}">
        <p14:creationId xmlns:p14="http://schemas.microsoft.com/office/powerpoint/2010/main" val="38472712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23B4DE-68C9-4CB4-8CB1-3E7FE23F3A9D}" type="slidenum">
              <a:rPr lang="zh-TW" altLang="en-US"/>
              <a:pPr/>
              <a:t>50</a:t>
            </a:fld>
            <a:endParaRPr lang="en-US" altLang="zh-TW"/>
          </a:p>
        </p:txBody>
      </p:sp>
      <p:sp>
        <p:nvSpPr>
          <p:cNvPr id="176130" name="Rectangle 2"/>
          <p:cNvSpPr>
            <a:spLocks noGrp="1" noRot="1" noChangeAspect="1" noChangeArrowheads="1" noTextEdit="1"/>
          </p:cNvSpPr>
          <p:nvPr>
            <p:ph type="sldImg"/>
          </p:nvPr>
        </p:nvSpPr>
        <p:spPr>
          <a:ln/>
        </p:spPr>
      </p:sp>
      <p:sp>
        <p:nvSpPr>
          <p:cNvPr id="176131" name="Rectangle 3"/>
          <p:cNvSpPr>
            <a:spLocks noGrp="1" noChangeArrowheads="1"/>
          </p:cNvSpPr>
          <p:nvPr>
            <p:ph type="body" idx="1"/>
          </p:nvPr>
        </p:nvSpPr>
        <p:spPr/>
        <p:txBody>
          <a:bodyPr/>
          <a:lstStyle/>
          <a:p>
            <a:endParaRPr lang="zh-TW" altLang="en-US"/>
          </a:p>
        </p:txBody>
      </p:sp>
    </p:spTree>
    <p:extLst>
      <p:ext uri="{BB962C8B-B14F-4D97-AF65-F5344CB8AC3E}">
        <p14:creationId xmlns:p14="http://schemas.microsoft.com/office/powerpoint/2010/main" val="11073948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6ECC6C-A567-4CCB-990C-47D0427F36C4}" type="slidenum">
              <a:rPr lang="zh-TW" altLang="en-US"/>
              <a:pPr/>
              <a:t>51</a:t>
            </a:fld>
            <a:endParaRPr lang="en-US" altLang="zh-TW"/>
          </a:p>
        </p:txBody>
      </p:sp>
      <p:sp>
        <p:nvSpPr>
          <p:cNvPr id="177154" name="Rectangle 2"/>
          <p:cNvSpPr>
            <a:spLocks noGrp="1" noRot="1" noChangeAspect="1" noChangeArrowheads="1" noTextEdit="1"/>
          </p:cNvSpPr>
          <p:nvPr>
            <p:ph type="sldImg"/>
          </p:nvPr>
        </p:nvSpPr>
        <p:spPr>
          <a:ln/>
        </p:spPr>
      </p:sp>
      <p:sp>
        <p:nvSpPr>
          <p:cNvPr id="177155" name="Rectangle 3"/>
          <p:cNvSpPr>
            <a:spLocks noGrp="1" noChangeArrowheads="1"/>
          </p:cNvSpPr>
          <p:nvPr>
            <p:ph type="body" idx="1"/>
          </p:nvPr>
        </p:nvSpPr>
        <p:spPr/>
        <p:txBody>
          <a:bodyPr/>
          <a:lstStyle/>
          <a:p>
            <a:endParaRPr lang="zh-TW" altLang="en-US"/>
          </a:p>
        </p:txBody>
      </p:sp>
    </p:spTree>
    <p:extLst>
      <p:ext uri="{BB962C8B-B14F-4D97-AF65-F5344CB8AC3E}">
        <p14:creationId xmlns:p14="http://schemas.microsoft.com/office/powerpoint/2010/main" val="41474688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7A6EA8-B42B-4154-97EA-7C9266BD19D6}" type="slidenum">
              <a:rPr lang="zh-TW" altLang="en-US"/>
              <a:pPr/>
              <a:t>52</a:t>
            </a:fld>
            <a:endParaRPr lang="en-US" altLang="zh-TW"/>
          </a:p>
        </p:txBody>
      </p:sp>
      <p:sp>
        <p:nvSpPr>
          <p:cNvPr id="179202" name="Rectangle 2"/>
          <p:cNvSpPr>
            <a:spLocks noGrp="1" noRot="1" noChangeAspect="1" noChangeArrowheads="1" noTextEdit="1"/>
          </p:cNvSpPr>
          <p:nvPr>
            <p:ph type="sldImg"/>
          </p:nvPr>
        </p:nvSpPr>
        <p:spPr>
          <a:ln/>
        </p:spPr>
      </p:sp>
      <p:sp>
        <p:nvSpPr>
          <p:cNvPr id="179203" name="Rectangle 3"/>
          <p:cNvSpPr>
            <a:spLocks noGrp="1" noChangeArrowheads="1"/>
          </p:cNvSpPr>
          <p:nvPr>
            <p:ph type="body" idx="1"/>
          </p:nvPr>
        </p:nvSpPr>
        <p:spPr/>
        <p:txBody>
          <a:bodyPr/>
          <a:lstStyle/>
          <a:p>
            <a:endParaRPr lang="zh-TW" altLang="en-US"/>
          </a:p>
        </p:txBody>
      </p:sp>
    </p:spTree>
    <p:extLst>
      <p:ext uri="{BB962C8B-B14F-4D97-AF65-F5344CB8AC3E}">
        <p14:creationId xmlns:p14="http://schemas.microsoft.com/office/powerpoint/2010/main" val="1135603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8" name="矩形 7"/>
          <p:cNvSpPr/>
          <p:nvPr/>
        </p:nvSpPr>
        <p:spPr>
          <a:xfrm>
            <a:off x="8686800" y="5638800"/>
            <a:ext cx="4572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9" name="矩形 8"/>
          <p:cNvSpPr/>
          <p:nvPr/>
        </p:nvSpPr>
        <p:spPr>
          <a:xfrm>
            <a:off x="8458200" y="5638800"/>
            <a:ext cx="228600"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10" name="矩形 9"/>
          <p:cNvSpPr/>
          <p:nvPr/>
        </p:nvSpPr>
        <p:spPr>
          <a:xfrm>
            <a:off x="914401"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11" name="矩形 10"/>
          <p:cNvSpPr/>
          <p:nvPr/>
        </p:nvSpPr>
        <p:spPr>
          <a:xfrm>
            <a:off x="1" y="0"/>
            <a:ext cx="9144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12" name="矩形 11"/>
          <p:cNvSpPr/>
          <p:nvPr/>
        </p:nvSpPr>
        <p:spPr>
          <a:xfrm>
            <a:off x="0" y="5638800"/>
            <a:ext cx="9144000"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cxnSp>
        <p:nvCxnSpPr>
          <p:cNvPr id="13" name="直線接點 12"/>
          <p:cNvCxnSpPr/>
          <p:nvPr/>
        </p:nvCxnSpPr>
        <p:spPr bwMode="white">
          <a:xfrm>
            <a:off x="8682231"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 y="5643132"/>
            <a:ext cx="9123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cxnSp>
        <p:nvCxnSpPr>
          <p:cNvPr id="15" name="直線接點 14"/>
          <p:cNvCxnSpPr/>
          <p:nvPr/>
        </p:nvCxnSpPr>
        <p:spPr bwMode="white">
          <a:xfrm>
            <a:off x="914401"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bwMode="white">
          <a:xfrm>
            <a:off x="1" y="5631204"/>
            <a:ext cx="13716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07401" y="6032500"/>
            <a:ext cx="445008"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91448" tIns="45724" rIns="91448" bIns="45724" numCol="1" anchor="t" anchorCtr="0" compatLnSpc="1">
            <a:prstTxWarp prst="textNoShape">
              <a:avLst/>
            </a:prstTxWarp>
          </a:bodyPr>
          <a:lstStyle/>
          <a:p>
            <a:endParaRPr lang="zh-TW" altLang="en-US" sz="1350"/>
          </a:p>
        </p:txBody>
      </p:sp>
      <p:sp>
        <p:nvSpPr>
          <p:cNvPr id="2" name="標題 1"/>
          <p:cNvSpPr>
            <a:spLocks noGrp="1"/>
          </p:cNvSpPr>
          <p:nvPr>
            <p:ph type="ctrTitle"/>
          </p:nvPr>
        </p:nvSpPr>
        <p:spPr>
          <a:xfrm>
            <a:off x="1821977" y="1600203"/>
            <a:ext cx="6248400" cy="2680127"/>
          </a:xfrm>
        </p:spPr>
        <p:txBody>
          <a:bodyPr>
            <a:noAutofit/>
          </a:bodyPr>
          <a:lstStyle>
            <a:lvl1pPr latinLnBrk="0">
              <a:defRPr lang="zh-TW" sz="4051"/>
            </a:lvl1pPr>
          </a:lstStyle>
          <a:p>
            <a:r>
              <a:rPr lang="zh-TW" altLang="en-US" noProof="0" smtClean="0"/>
              <a:t>按一下以編輯母片標題樣式</a:t>
            </a:r>
            <a:endParaRPr lang="zh-TW" dirty="0"/>
          </a:p>
        </p:txBody>
      </p:sp>
      <p:sp>
        <p:nvSpPr>
          <p:cNvPr id="3" name="副標題 2"/>
          <p:cNvSpPr>
            <a:spLocks noGrp="1"/>
          </p:cNvSpPr>
          <p:nvPr>
            <p:ph type="subTitle" idx="1"/>
          </p:nvPr>
        </p:nvSpPr>
        <p:spPr>
          <a:xfrm>
            <a:off x="1821976" y="4344918"/>
            <a:ext cx="5638800" cy="1116085"/>
          </a:xfrm>
        </p:spPr>
        <p:txBody>
          <a:bodyPr>
            <a:normAutofit/>
          </a:bodyPr>
          <a:lstStyle>
            <a:lvl1pPr marL="0" indent="0" algn="l" latinLnBrk="0">
              <a:spcBef>
                <a:spcPts val="0"/>
              </a:spcBef>
              <a:buNone/>
              <a:defRPr lang="zh-TW" sz="2401">
                <a:solidFill>
                  <a:schemeClr val="tx1"/>
                </a:solidFill>
              </a:defRPr>
            </a:lvl1pPr>
            <a:lvl2pPr marL="342991" indent="0" algn="ctr" latinLnBrk="0">
              <a:buNone/>
              <a:defRPr lang="zh-TW">
                <a:solidFill>
                  <a:schemeClr val="tx1">
                    <a:tint val="75000"/>
                  </a:schemeClr>
                </a:solidFill>
              </a:defRPr>
            </a:lvl2pPr>
            <a:lvl3pPr marL="685983" indent="0" algn="ctr" latinLnBrk="0">
              <a:buNone/>
              <a:defRPr lang="zh-TW">
                <a:solidFill>
                  <a:schemeClr val="tx1">
                    <a:tint val="75000"/>
                  </a:schemeClr>
                </a:solidFill>
              </a:defRPr>
            </a:lvl3pPr>
            <a:lvl4pPr marL="1028974" indent="0" algn="ctr" latinLnBrk="0">
              <a:buNone/>
              <a:defRPr lang="zh-TW">
                <a:solidFill>
                  <a:schemeClr val="tx1">
                    <a:tint val="75000"/>
                  </a:schemeClr>
                </a:solidFill>
              </a:defRPr>
            </a:lvl4pPr>
            <a:lvl5pPr marL="1371966" indent="0" algn="ctr" latinLnBrk="0">
              <a:buNone/>
              <a:defRPr lang="zh-TW">
                <a:solidFill>
                  <a:schemeClr val="tx1">
                    <a:tint val="75000"/>
                  </a:schemeClr>
                </a:solidFill>
              </a:defRPr>
            </a:lvl5pPr>
            <a:lvl6pPr marL="1714957" indent="0" algn="ctr" latinLnBrk="0">
              <a:buNone/>
              <a:defRPr lang="zh-TW">
                <a:solidFill>
                  <a:schemeClr val="tx1">
                    <a:tint val="75000"/>
                  </a:schemeClr>
                </a:solidFill>
              </a:defRPr>
            </a:lvl6pPr>
            <a:lvl7pPr marL="2057949" indent="0" algn="ctr" latinLnBrk="0">
              <a:buNone/>
              <a:defRPr lang="zh-TW">
                <a:solidFill>
                  <a:schemeClr val="tx1">
                    <a:tint val="75000"/>
                  </a:schemeClr>
                </a:solidFill>
              </a:defRPr>
            </a:lvl7pPr>
            <a:lvl8pPr marL="2400940" indent="0" algn="ctr" latinLnBrk="0">
              <a:buNone/>
              <a:defRPr lang="zh-TW">
                <a:solidFill>
                  <a:schemeClr val="tx1">
                    <a:tint val="75000"/>
                  </a:schemeClr>
                </a:solidFill>
              </a:defRPr>
            </a:lvl8pPr>
            <a:lvl9pPr marL="2743932" indent="0" algn="ctr" latinLnBrk="0">
              <a:buNone/>
              <a:defRPr lang="zh-TW">
                <a:solidFill>
                  <a:schemeClr val="tx1">
                    <a:tint val="75000"/>
                  </a:schemeClr>
                </a:solidFill>
              </a:defRPr>
            </a:lvl9pPr>
          </a:lstStyle>
          <a:p>
            <a:r>
              <a:rPr lang="zh-TW" altLang="en-US" smtClean="0"/>
              <a:t>按一下以編輯母片副標題樣式</a:t>
            </a:r>
            <a:endParaRPr lang="zh-TW" dirty="0"/>
          </a:p>
        </p:txBody>
      </p:sp>
      <p:sp>
        <p:nvSpPr>
          <p:cNvPr id="4" name="日期版面配置區 3"/>
          <p:cNvSpPr>
            <a:spLocks noGrp="1"/>
          </p:cNvSpPr>
          <p:nvPr>
            <p:ph type="dt" sz="half" idx="10"/>
          </p:nvPr>
        </p:nvSpPr>
        <p:spPr/>
        <p:txBody>
          <a:bodyPr/>
          <a:lstStyle>
            <a:lvl1pPr latinLnBrk="0">
              <a:defRPr lang="zh-TW">
                <a:solidFill>
                  <a:schemeClr val="bg1"/>
                </a:solidFill>
              </a:defRPr>
            </a:lvl1pPr>
          </a:lstStyle>
          <a:p>
            <a:fld id="{C2C6F8EA-316C-41DE-B9A4-EDCC3A85ED9A}" type="datetimeFigureOut">
              <a:pPr/>
              <a:t>2016/11/18</a:t>
            </a:fld>
            <a:endParaRPr lang="zh-TW"/>
          </a:p>
        </p:txBody>
      </p:sp>
      <p:sp>
        <p:nvSpPr>
          <p:cNvPr id="5" name="頁尾版面配置區 4"/>
          <p:cNvSpPr>
            <a:spLocks noGrp="1"/>
          </p:cNvSpPr>
          <p:nvPr>
            <p:ph type="ftr" sz="quarter" idx="11"/>
          </p:nvPr>
        </p:nvSpPr>
        <p:spPr/>
        <p:txBody>
          <a:bodyPr/>
          <a:lstStyle>
            <a:lvl1pPr latinLnBrk="0">
              <a:defRPr lang="zh-TW">
                <a:solidFill>
                  <a:schemeClr val="bg1"/>
                </a:solidFill>
              </a:defRPr>
            </a:lvl1pPr>
          </a:lstStyle>
          <a:p>
            <a:endParaRPr lang="zh-TW"/>
          </a:p>
        </p:txBody>
      </p:sp>
      <p:sp>
        <p:nvSpPr>
          <p:cNvPr id="6" name="投影片編號版面配置區 5"/>
          <p:cNvSpPr>
            <a:spLocks noGrp="1"/>
          </p:cNvSpPr>
          <p:nvPr>
            <p:ph type="sldNum" sz="quarter" idx="12"/>
          </p:nvPr>
        </p:nvSpPr>
        <p:spPr/>
        <p:txBody>
          <a:bodyPr/>
          <a:lstStyle>
            <a:lvl1pPr latinLnBrk="0">
              <a:defRPr lang="zh-TW">
                <a:solidFill>
                  <a:schemeClr val="bg1"/>
                </a:solidFill>
              </a:defRPr>
            </a:lvl1pPr>
          </a:lstStyle>
          <a:p>
            <a:fld id="{7DC1BBB0-96F0-4077-A278-0F3FB5C104D3}" type="slidenum">
              <a:pPr/>
              <a:t>‹#›</a:t>
            </a:fld>
            <a:endParaRPr lang="zh-TW"/>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p>
        </p:txBody>
      </p:sp>
      <p:sp>
        <p:nvSpPr>
          <p:cNvPr id="3" name="直排文字版面配置區 2"/>
          <p:cNvSpPr>
            <a:spLocks noGrp="1"/>
          </p:cNvSpPr>
          <p:nvPr>
            <p:ph type="body" orient="vert" idx="1"/>
          </p:nvPr>
        </p:nvSpPr>
        <p:spPr/>
        <p:txBody>
          <a:bodyPr vert="eaVert"/>
          <a:lstStyle>
            <a:lvl5pPr latinLnBrk="0">
              <a:defRPr lang="zh-TW"/>
            </a:lvl5pPr>
            <a:lvl6pPr latinLnBrk="0">
              <a:defRPr lang="zh-TW"/>
            </a:lvl6pPr>
            <a:lvl7pPr latinLnBrk="0">
              <a:defRPr lang="zh-TW"/>
            </a:lvl7pPr>
            <a:lvl8pPr latinLnBrk="0">
              <a:defRPr lang="zh-TW"/>
            </a:lvl8pPr>
            <a:lvl9pPr latinLnBrk="0">
              <a:defRPr lang="zh-TW"/>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日期版面配置區 3"/>
          <p:cNvSpPr>
            <a:spLocks noGrp="1"/>
          </p:cNvSpPr>
          <p:nvPr>
            <p:ph type="dt" sz="half" idx="10"/>
          </p:nvPr>
        </p:nvSpPr>
        <p:spPr/>
        <p:txBody>
          <a:bodyPr/>
          <a:lstStyle/>
          <a:p>
            <a:fld id="{C2C6F8EA-316C-41DE-B9A4-EDCC3A85ED9A}" type="datetimeFigureOut">
              <a:t>2016/11/18</a:t>
            </a:fld>
            <a:endParaRPr lang="zh-TW"/>
          </a:p>
        </p:txBody>
      </p:sp>
      <p:sp>
        <p:nvSpPr>
          <p:cNvPr id="5" name="頁尾版面配置區 4"/>
          <p:cNvSpPr>
            <a:spLocks noGrp="1"/>
          </p:cNvSpPr>
          <p:nvPr>
            <p:ph type="ftr" sz="quarter" idx="11"/>
          </p:nvPr>
        </p:nvSpPr>
        <p:spPr/>
        <p:txBody>
          <a:bodyPr/>
          <a:lstStyle/>
          <a:p>
            <a:endParaRPr lang="zh-TW"/>
          </a:p>
        </p:txBody>
      </p:sp>
      <p:sp>
        <p:nvSpPr>
          <p:cNvPr id="6" name="投影片編號版面配置區 5"/>
          <p:cNvSpPr>
            <a:spLocks noGrp="1"/>
          </p:cNvSpPr>
          <p:nvPr>
            <p:ph type="sldNum" sz="quarter" idx="12"/>
          </p:nvPr>
        </p:nvSpPr>
        <p:spPr/>
        <p:txBody>
          <a:bodyPr/>
          <a:lstStyle/>
          <a:p>
            <a:fld id="{7DC1BBB0-96F0-4077-A278-0F3FB5C104D3}" type="slidenum">
              <a:t>‹#›</a:t>
            </a:fld>
            <a:endParaRPr lang="zh-TW"/>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矩形 6"/>
          <p:cNvSpPr/>
          <p:nvPr/>
        </p:nvSpPr>
        <p:spPr>
          <a:xfrm>
            <a:off x="8915400" y="0"/>
            <a:ext cx="2286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sp>
        <p:nvSpPr>
          <p:cNvPr id="8" name="矩形 7"/>
          <p:cNvSpPr/>
          <p:nvPr/>
        </p:nvSpPr>
        <p:spPr>
          <a:xfrm>
            <a:off x="462978"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9" name="矩形 8"/>
          <p:cNvSpPr/>
          <p:nvPr/>
        </p:nvSpPr>
        <p:spPr>
          <a:xfrm>
            <a:off x="0" y="0"/>
            <a:ext cx="457200"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10" name="矩形 9"/>
          <p:cNvSpPr/>
          <p:nvPr/>
        </p:nvSpPr>
        <p:spPr>
          <a:xfrm>
            <a:off x="462978" y="736219"/>
            <a:ext cx="457200"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cxnSp>
        <p:nvCxnSpPr>
          <p:cNvPr id="11" name="直線接點 10"/>
          <p:cNvCxnSpPr/>
          <p:nvPr/>
        </p:nvCxnSpPr>
        <p:spPr bwMode="white">
          <a:xfrm>
            <a:off x="462978" y="736219"/>
            <a:ext cx="4572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線接點 11"/>
          <p:cNvCxnSpPr/>
          <p:nvPr/>
        </p:nvCxnSpPr>
        <p:spPr bwMode="white">
          <a:xfrm>
            <a:off x="462978" y="1345819"/>
            <a:ext cx="4572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525250" y="934837"/>
            <a:ext cx="336023" cy="220630"/>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68598" tIns="34299" rIns="68598" bIns="34299" numCol="1" anchor="t" anchorCtr="0" compatLnSpc="1">
            <a:prstTxWarp prst="textNoShape">
              <a:avLst/>
            </a:prstTxWarp>
          </a:bodyPr>
          <a:lstStyle/>
          <a:p>
            <a:endParaRPr lang="zh-TW" altLang="en-US" sz="1350"/>
          </a:p>
        </p:txBody>
      </p:sp>
      <p:cxnSp>
        <p:nvCxnSpPr>
          <p:cNvPr id="14" name="直線接點 13"/>
          <p:cNvCxnSpPr/>
          <p:nvPr/>
        </p:nvCxnSpPr>
        <p:spPr bwMode="white">
          <a:xfrm>
            <a:off x="462978"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直排標題 1"/>
          <p:cNvSpPr>
            <a:spLocks noGrp="1"/>
          </p:cNvSpPr>
          <p:nvPr>
            <p:ph type="title" orient="vert"/>
          </p:nvPr>
        </p:nvSpPr>
        <p:spPr>
          <a:xfrm>
            <a:off x="7201584" y="685800"/>
            <a:ext cx="1340994" cy="5486400"/>
          </a:xfrm>
        </p:spPr>
        <p:txBody>
          <a:bodyPr vert="eaVert"/>
          <a:lstStyle/>
          <a:p>
            <a:r>
              <a:rPr lang="zh-TW" altLang="en-US" smtClean="0"/>
              <a:t>按一下以編輯母片標題樣式</a:t>
            </a:r>
            <a:endParaRPr lang="zh-TW"/>
          </a:p>
        </p:txBody>
      </p:sp>
      <p:sp>
        <p:nvSpPr>
          <p:cNvPr id="3" name="直排文字版面配置區 2"/>
          <p:cNvSpPr>
            <a:spLocks noGrp="1"/>
          </p:cNvSpPr>
          <p:nvPr>
            <p:ph type="body" orient="vert" idx="1"/>
          </p:nvPr>
        </p:nvSpPr>
        <p:spPr>
          <a:xfrm>
            <a:off x="1199272" y="685800"/>
            <a:ext cx="5887983" cy="54864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日期版面配置區 3"/>
          <p:cNvSpPr>
            <a:spLocks noGrp="1"/>
          </p:cNvSpPr>
          <p:nvPr>
            <p:ph type="dt" sz="half" idx="10"/>
          </p:nvPr>
        </p:nvSpPr>
        <p:spPr/>
        <p:txBody>
          <a:bodyPr/>
          <a:lstStyle/>
          <a:p>
            <a:fld id="{C2C6F8EA-316C-41DE-B9A4-EDCC3A85ED9A}" type="datetimeFigureOut">
              <a:t>2016/11/18</a:t>
            </a:fld>
            <a:endParaRPr lang="zh-TW"/>
          </a:p>
        </p:txBody>
      </p:sp>
      <p:sp>
        <p:nvSpPr>
          <p:cNvPr id="5" name="頁尾版面配置區 4"/>
          <p:cNvSpPr>
            <a:spLocks noGrp="1"/>
          </p:cNvSpPr>
          <p:nvPr>
            <p:ph type="ftr" sz="quarter" idx="11"/>
          </p:nvPr>
        </p:nvSpPr>
        <p:spPr/>
        <p:txBody>
          <a:bodyPr/>
          <a:lstStyle/>
          <a:p>
            <a:endParaRPr lang="zh-TW"/>
          </a:p>
        </p:txBody>
      </p:sp>
      <p:sp>
        <p:nvSpPr>
          <p:cNvPr id="6" name="投影片編號版面配置區 5"/>
          <p:cNvSpPr>
            <a:spLocks noGrp="1"/>
          </p:cNvSpPr>
          <p:nvPr>
            <p:ph type="sldNum" sz="quarter" idx="12"/>
          </p:nvPr>
        </p:nvSpPr>
        <p:spPr/>
        <p:txBody>
          <a:bodyPr/>
          <a:lstStyle/>
          <a:p>
            <a:fld id="{7DC1BBB0-96F0-4077-A278-0F3FB5C104D3}" type="slidenum">
              <a:t>‹#›</a:t>
            </a:fld>
            <a:endParaRPr lang="zh-TW"/>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lnSpc>
                <a:spcPct val="150000"/>
              </a:lnSpc>
              <a:defRPr/>
            </a:lvl1pPr>
          </a:lstStyle>
          <a:p>
            <a:r>
              <a:rPr lang="zh-TW" altLang="en-US" smtClean="0"/>
              <a:t>按一下以編輯母片標題樣式</a:t>
            </a:r>
            <a:endParaRPr lang="zh-TW" dirty="0"/>
          </a:p>
        </p:txBody>
      </p:sp>
      <p:sp>
        <p:nvSpPr>
          <p:cNvPr id="3" name="內容版面配置區 2"/>
          <p:cNvSpPr>
            <a:spLocks noGrp="1"/>
          </p:cNvSpPr>
          <p:nvPr>
            <p:ph idx="1"/>
          </p:nvPr>
        </p:nvSpPr>
        <p:spPr/>
        <p:txBody>
          <a:bodyPr/>
          <a:lstStyle>
            <a:lvl1pPr>
              <a:lnSpc>
                <a:spcPct val="150000"/>
              </a:lnSpc>
              <a:defRPr/>
            </a:lvl1pPr>
            <a:lvl2pPr>
              <a:lnSpc>
                <a:spcPct val="150000"/>
              </a:lnSpc>
              <a:defRPr/>
            </a:lvl2pPr>
            <a:lvl3pPr>
              <a:lnSpc>
                <a:spcPct val="150000"/>
              </a:lnSpc>
              <a:defRPr/>
            </a:lvl3pPr>
            <a:lvl4pPr>
              <a:lnSpc>
                <a:spcPct val="150000"/>
              </a:lnSpc>
              <a:defRPr/>
            </a:lvl4pPr>
            <a:lvl5pPr latinLnBrk="0">
              <a:lnSpc>
                <a:spcPct val="150000"/>
              </a:lnSpc>
              <a:defRPr lang="zh-TW"/>
            </a:lvl5pPr>
            <a:lvl6pPr latinLnBrk="0">
              <a:defRPr lang="zh-TW"/>
            </a:lvl6pPr>
            <a:lvl7pPr latinLnBrk="0">
              <a:defRPr lang="zh-TW"/>
            </a:lvl7pPr>
            <a:lvl8pPr latinLnBrk="0">
              <a:defRPr lang="zh-TW"/>
            </a:lvl8pPr>
            <a:lvl9pPr latinLnBrk="0">
              <a:defRPr lang="zh-TW"/>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dirty="0"/>
          </a:p>
        </p:txBody>
      </p:sp>
      <p:sp>
        <p:nvSpPr>
          <p:cNvPr id="4" name="日期版面配置區 3"/>
          <p:cNvSpPr>
            <a:spLocks noGrp="1"/>
          </p:cNvSpPr>
          <p:nvPr>
            <p:ph type="dt" sz="half" idx="10"/>
          </p:nvPr>
        </p:nvSpPr>
        <p:spPr/>
        <p:txBody>
          <a:bodyPr/>
          <a:lstStyle/>
          <a:p>
            <a:fld id="{C2C6F8EA-316C-41DE-B9A4-EDCC3A85ED9A}" type="datetimeFigureOut">
              <a:t>2016/11/18</a:t>
            </a:fld>
            <a:endParaRPr lang="zh-TW"/>
          </a:p>
        </p:txBody>
      </p:sp>
      <p:sp>
        <p:nvSpPr>
          <p:cNvPr id="5" name="頁尾版面配置區 4"/>
          <p:cNvSpPr>
            <a:spLocks noGrp="1"/>
          </p:cNvSpPr>
          <p:nvPr>
            <p:ph type="ftr" sz="quarter" idx="11"/>
          </p:nvPr>
        </p:nvSpPr>
        <p:spPr/>
        <p:txBody>
          <a:bodyPr/>
          <a:lstStyle/>
          <a:p>
            <a:endParaRPr lang="zh-TW"/>
          </a:p>
        </p:txBody>
      </p:sp>
      <p:sp>
        <p:nvSpPr>
          <p:cNvPr id="6" name="投影片編號版面配置區 5"/>
          <p:cNvSpPr>
            <a:spLocks noGrp="1"/>
          </p:cNvSpPr>
          <p:nvPr>
            <p:ph type="sldNum" sz="quarter" idx="12"/>
          </p:nvPr>
        </p:nvSpPr>
        <p:spPr/>
        <p:txBody>
          <a:bodyPr/>
          <a:lstStyle/>
          <a:p>
            <a:fld id="{7DC1BBB0-96F0-4077-A278-0F3FB5C104D3}" type="slidenum">
              <a:t>‹#›</a:t>
            </a:fld>
            <a:endParaRPr lang="zh-TW"/>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19" name="矩形 18"/>
          <p:cNvSpPr/>
          <p:nvPr/>
        </p:nvSpPr>
        <p:spPr>
          <a:xfrm>
            <a:off x="8686800" y="5638800"/>
            <a:ext cx="4572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20" name="矩形 19"/>
          <p:cNvSpPr/>
          <p:nvPr/>
        </p:nvSpPr>
        <p:spPr>
          <a:xfrm>
            <a:off x="8458200" y="5638800"/>
            <a:ext cx="228600"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24" name="矩形 23"/>
          <p:cNvSpPr/>
          <p:nvPr/>
        </p:nvSpPr>
        <p:spPr>
          <a:xfrm>
            <a:off x="912353" y="5638800"/>
            <a:ext cx="4572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21" name="矩形 20"/>
          <p:cNvSpPr/>
          <p:nvPr/>
        </p:nvSpPr>
        <p:spPr>
          <a:xfrm>
            <a:off x="0" y="5638800"/>
            <a:ext cx="9144000"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cxnSp>
        <p:nvCxnSpPr>
          <p:cNvPr id="22" name="直線接點 21"/>
          <p:cNvCxnSpPr/>
          <p:nvPr/>
        </p:nvCxnSpPr>
        <p:spPr bwMode="white">
          <a:xfrm>
            <a:off x="8682231"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1" y="5643132"/>
            <a:ext cx="9123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18" name="Pi"/>
          <p:cNvSpPr>
            <a:spLocks/>
          </p:cNvSpPr>
          <p:nvPr/>
        </p:nvSpPr>
        <p:spPr bwMode="white">
          <a:xfrm>
            <a:off x="207401" y="6032500"/>
            <a:ext cx="445008"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91448" tIns="45724" rIns="91448" bIns="45724" numCol="1" anchor="t" anchorCtr="0" compatLnSpc="1">
            <a:prstTxWarp prst="textNoShape">
              <a:avLst/>
            </a:prstTxWarp>
          </a:bodyPr>
          <a:lstStyle/>
          <a:p>
            <a:endParaRPr lang="zh-TW" altLang="en-US" sz="1350"/>
          </a:p>
        </p:txBody>
      </p:sp>
      <p:cxnSp>
        <p:nvCxnSpPr>
          <p:cNvPr id="23" name="直線接點 22"/>
          <p:cNvCxnSpPr/>
          <p:nvPr/>
        </p:nvCxnSpPr>
        <p:spPr bwMode="white">
          <a:xfrm>
            <a:off x="9123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8686800" y="0"/>
            <a:ext cx="4572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27" name="矩形 26"/>
          <p:cNvSpPr/>
          <p:nvPr/>
        </p:nvSpPr>
        <p:spPr>
          <a:xfrm>
            <a:off x="8458200" y="0"/>
            <a:ext cx="2286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28" name="矩形 27"/>
          <p:cNvSpPr/>
          <p:nvPr/>
        </p:nvSpPr>
        <p:spPr>
          <a:xfrm>
            <a:off x="914401" y="0"/>
            <a:ext cx="4572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29" name="矩形 28"/>
          <p:cNvSpPr/>
          <p:nvPr/>
        </p:nvSpPr>
        <p:spPr>
          <a:xfrm>
            <a:off x="-1" y="0"/>
            <a:ext cx="914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30" name="矩形 29"/>
          <p:cNvSpPr/>
          <p:nvPr/>
        </p:nvSpPr>
        <p:spPr>
          <a:xfrm>
            <a:off x="0" y="0"/>
            <a:ext cx="9144000"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cxnSp>
        <p:nvCxnSpPr>
          <p:cNvPr id="31" name="直線接點 30"/>
          <p:cNvCxnSpPr/>
          <p:nvPr/>
        </p:nvCxnSpPr>
        <p:spPr bwMode="white">
          <a:xfrm>
            <a:off x="8682231"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0"/>
            <a:ext cx="9123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cxnSp>
        <p:nvCxnSpPr>
          <p:cNvPr id="33" name="直線接點 32"/>
          <p:cNvCxnSpPr/>
          <p:nvPr/>
        </p:nvCxnSpPr>
        <p:spPr bwMode="white">
          <a:xfrm>
            <a:off x="914401"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日期版面配置區 3"/>
          <p:cNvSpPr>
            <a:spLocks noGrp="1"/>
          </p:cNvSpPr>
          <p:nvPr>
            <p:ph type="dt" sz="half" idx="10"/>
          </p:nvPr>
        </p:nvSpPr>
        <p:spPr/>
        <p:txBody>
          <a:bodyPr/>
          <a:lstStyle>
            <a:lvl1pPr latinLnBrk="0">
              <a:defRPr lang="zh-TW">
                <a:solidFill>
                  <a:schemeClr val="bg1"/>
                </a:solidFill>
              </a:defRPr>
            </a:lvl1pPr>
          </a:lstStyle>
          <a:p>
            <a:fld id="{C2C6F8EA-316C-41DE-B9A4-EDCC3A85ED9A}" type="datetimeFigureOut">
              <a:pPr/>
              <a:t>2016/11/18</a:t>
            </a:fld>
            <a:endParaRPr lang="zh-TW"/>
          </a:p>
        </p:txBody>
      </p:sp>
      <p:sp>
        <p:nvSpPr>
          <p:cNvPr id="5" name="頁尾版面配置區 4"/>
          <p:cNvSpPr>
            <a:spLocks noGrp="1"/>
          </p:cNvSpPr>
          <p:nvPr>
            <p:ph type="ftr" sz="quarter" idx="11"/>
          </p:nvPr>
        </p:nvSpPr>
        <p:spPr/>
        <p:txBody>
          <a:bodyPr/>
          <a:lstStyle>
            <a:lvl1pPr latinLnBrk="0">
              <a:defRPr lang="zh-TW">
                <a:solidFill>
                  <a:schemeClr val="bg1"/>
                </a:solidFill>
              </a:defRPr>
            </a:lvl1pPr>
          </a:lstStyle>
          <a:p>
            <a:endParaRPr lang="zh-TW"/>
          </a:p>
        </p:txBody>
      </p:sp>
      <p:sp>
        <p:nvSpPr>
          <p:cNvPr id="6" name="投影片編號版面配置區 5"/>
          <p:cNvSpPr>
            <a:spLocks noGrp="1"/>
          </p:cNvSpPr>
          <p:nvPr>
            <p:ph type="sldNum" sz="quarter" idx="12"/>
          </p:nvPr>
        </p:nvSpPr>
        <p:spPr/>
        <p:txBody>
          <a:bodyPr/>
          <a:lstStyle>
            <a:lvl1pPr latinLnBrk="0">
              <a:defRPr lang="zh-TW">
                <a:solidFill>
                  <a:schemeClr val="bg1"/>
                </a:solidFill>
              </a:defRPr>
            </a:lvl1pPr>
          </a:lstStyle>
          <a:p>
            <a:fld id="{7DC1BBB0-96F0-4077-A278-0F3FB5C104D3}" type="slidenum">
              <a:pPr/>
              <a:t>‹#›</a:t>
            </a:fld>
            <a:endParaRPr lang="zh-TW"/>
          </a:p>
        </p:txBody>
      </p:sp>
      <p:sp>
        <p:nvSpPr>
          <p:cNvPr id="2" name="標題 1"/>
          <p:cNvSpPr>
            <a:spLocks noGrp="1"/>
          </p:cNvSpPr>
          <p:nvPr>
            <p:ph type="title"/>
          </p:nvPr>
        </p:nvSpPr>
        <p:spPr>
          <a:xfrm>
            <a:off x="1199272" y="1600201"/>
            <a:ext cx="6214072" cy="2654064"/>
          </a:xfrm>
        </p:spPr>
        <p:txBody>
          <a:bodyPr anchor="b">
            <a:normAutofit/>
          </a:bodyPr>
          <a:lstStyle>
            <a:lvl1pPr algn="l" latinLnBrk="0">
              <a:defRPr lang="zh-TW" sz="4051" b="0" cap="none" baseline="0"/>
            </a:lvl1pPr>
          </a:lstStyle>
          <a:p>
            <a:r>
              <a:rPr lang="zh-TW" altLang="en-US" smtClean="0"/>
              <a:t>按一下以編輯母片標題樣式</a:t>
            </a:r>
            <a:endParaRPr lang="zh-TW" dirty="0"/>
          </a:p>
        </p:txBody>
      </p:sp>
      <p:sp>
        <p:nvSpPr>
          <p:cNvPr id="3" name="文字版面配置區 2"/>
          <p:cNvSpPr>
            <a:spLocks noGrp="1"/>
          </p:cNvSpPr>
          <p:nvPr>
            <p:ph type="body" idx="1"/>
          </p:nvPr>
        </p:nvSpPr>
        <p:spPr>
          <a:xfrm>
            <a:off x="1199273" y="4259999"/>
            <a:ext cx="5449886" cy="1150203"/>
          </a:xfrm>
        </p:spPr>
        <p:txBody>
          <a:bodyPr anchor="t">
            <a:normAutofit/>
          </a:bodyPr>
          <a:lstStyle>
            <a:lvl1pPr marL="0" indent="0" latinLnBrk="0">
              <a:spcBef>
                <a:spcPts val="0"/>
              </a:spcBef>
              <a:buNone/>
              <a:defRPr lang="zh-TW" sz="2401">
                <a:solidFill>
                  <a:schemeClr val="tx1"/>
                </a:solidFill>
              </a:defRPr>
            </a:lvl1pPr>
            <a:lvl2pPr marL="342991" indent="0" latinLnBrk="0">
              <a:buNone/>
              <a:defRPr lang="zh-TW" sz="1350">
                <a:solidFill>
                  <a:schemeClr val="tx1">
                    <a:tint val="75000"/>
                  </a:schemeClr>
                </a:solidFill>
              </a:defRPr>
            </a:lvl2pPr>
            <a:lvl3pPr marL="685983" indent="0" latinLnBrk="0">
              <a:buNone/>
              <a:defRPr lang="zh-TW" sz="1200">
                <a:solidFill>
                  <a:schemeClr val="tx1">
                    <a:tint val="75000"/>
                  </a:schemeClr>
                </a:solidFill>
              </a:defRPr>
            </a:lvl3pPr>
            <a:lvl4pPr marL="1028974" indent="0" latinLnBrk="0">
              <a:buNone/>
              <a:defRPr lang="zh-TW" sz="1050">
                <a:solidFill>
                  <a:schemeClr val="tx1">
                    <a:tint val="75000"/>
                  </a:schemeClr>
                </a:solidFill>
              </a:defRPr>
            </a:lvl4pPr>
            <a:lvl5pPr marL="1371966" indent="0" latinLnBrk="0">
              <a:buNone/>
              <a:defRPr lang="zh-TW" sz="1050">
                <a:solidFill>
                  <a:schemeClr val="tx1">
                    <a:tint val="75000"/>
                  </a:schemeClr>
                </a:solidFill>
              </a:defRPr>
            </a:lvl5pPr>
            <a:lvl6pPr marL="1714957" indent="0" latinLnBrk="0">
              <a:buNone/>
              <a:defRPr lang="zh-TW" sz="1050">
                <a:solidFill>
                  <a:schemeClr val="tx1">
                    <a:tint val="75000"/>
                  </a:schemeClr>
                </a:solidFill>
              </a:defRPr>
            </a:lvl6pPr>
            <a:lvl7pPr marL="2057949" indent="0" latinLnBrk="0">
              <a:buNone/>
              <a:defRPr lang="zh-TW" sz="1050">
                <a:solidFill>
                  <a:schemeClr val="tx1">
                    <a:tint val="75000"/>
                  </a:schemeClr>
                </a:solidFill>
              </a:defRPr>
            </a:lvl7pPr>
            <a:lvl8pPr marL="2400940" indent="0" latinLnBrk="0">
              <a:buNone/>
              <a:defRPr lang="zh-TW" sz="1050">
                <a:solidFill>
                  <a:schemeClr val="tx1">
                    <a:tint val="75000"/>
                  </a:schemeClr>
                </a:solidFill>
              </a:defRPr>
            </a:lvl8pPr>
            <a:lvl9pPr marL="2743932" indent="0" latinLnBrk="0">
              <a:buNone/>
              <a:defRPr lang="zh-TW" sz="1050">
                <a:solidFill>
                  <a:schemeClr val="tx1">
                    <a:tint val="75000"/>
                  </a:schemeClr>
                </a:solidFill>
              </a:defRPr>
            </a:lvl9pPr>
          </a:lstStyle>
          <a:p>
            <a:pPr lvl="0"/>
            <a:r>
              <a:rPr lang="zh-TW" altLang="en-US" smtClean="0"/>
              <a:t>按一下以編輯母片文字樣式</a:t>
            </a:r>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lnSpc>
                <a:spcPct val="150000"/>
              </a:lnSpc>
              <a:defRPr/>
            </a:lvl1pPr>
          </a:lstStyle>
          <a:p>
            <a:r>
              <a:rPr lang="zh-TW" altLang="en-US" smtClean="0"/>
              <a:t>按一下以編輯母片標題樣式</a:t>
            </a:r>
            <a:endParaRPr lang="zh-TW" dirty="0"/>
          </a:p>
        </p:txBody>
      </p:sp>
      <p:sp>
        <p:nvSpPr>
          <p:cNvPr id="3" name="內容版面配置區 2"/>
          <p:cNvSpPr>
            <a:spLocks noGrp="1"/>
          </p:cNvSpPr>
          <p:nvPr>
            <p:ph sz="half" idx="1"/>
          </p:nvPr>
        </p:nvSpPr>
        <p:spPr>
          <a:xfrm>
            <a:off x="1195388" y="1600200"/>
            <a:ext cx="3611880" cy="4572000"/>
          </a:xfrm>
        </p:spPr>
        <p:txBody>
          <a:bodyPr/>
          <a:lstStyle>
            <a:lvl1pPr latinLnBrk="0">
              <a:lnSpc>
                <a:spcPct val="150000"/>
              </a:lnSpc>
              <a:defRPr lang="zh-TW" sz="2101"/>
            </a:lvl1pPr>
            <a:lvl2pPr latinLnBrk="0">
              <a:lnSpc>
                <a:spcPct val="150000"/>
              </a:lnSpc>
              <a:defRPr lang="zh-TW" sz="1800"/>
            </a:lvl2pPr>
            <a:lvl3pPr latinLnBrk="0">
              <a:lnSpc>
                <a:spcPct val="150000"/>
              </a:lnSpc>
              <a:defRPr lang="zh-TW" sz="1500"/>
            </a:lvl3pPr>
            <a:lvl4pPr latinLnBrk="0">
              <a:lnSpc>
                <a:spcPct val="150000"/>
              </a:lnSpc>
              <a:defRPr lang="zh-TW" sz="1350"/>
            </a:lvl4pPr>
            <a:lvl5pPr latinLnBrk="0">
              <a:lnSpc>
                <a:spcPct val="150000"/>
              </a:lnSpc>
              <a:defRPr lang="zh-TW" sz="1350"/>
            </a:lvl5pPr>
            <a:lvl6pPr latinLnBrk="0">
              <a:defRPr lang="zh-TW" sz="1350"/>
            </a:lvl6pPr>
            <a:lvl7pPr latinLnBrk="0">
              <a:defRPr lang="zh-TW" sz="1350"/>
            </a:lvl7pPr>
            <a:lvl8pPr latinLnBrk="0">
              <a:defRPr lang="zh-TW" sz="1350"/>
            </a:lvl8pPr>
            <a:lvl9pPr latinLnBrk="0">
              <a:defRPr lang="zh-TW" sz="135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dirty="0"/>
          </a:p>
        </p:txBody>
      </p:sp>
      <p:sp>
        <p:nvSpPr>
          <p:cNvPr id="4" name="內容版面配置區 3"/>
          <p:cNvSpPr>
            <a:spLocks noGrp="1"/>
          </p:cNvSpPr>
          <p:nvPr>
            <p:ph sz="half" idx="2"/>
          </p:nvPr>
        </p:nvSpPr>
        <p:spPr>
          <a:xfrm>
            <a:off x="4922520" y="1600200"/>
            <a:ext cx="3611880" cy="4572000"/>
          </a:xfrm>
        </p:spPr>
        <p:txBody>
          <a:bodyPr/>
          <a:lstStyle>
            <a:lvl1pPr latinLnBrk="0">
              <a:lnSpc>
                <a:spcPct val="150000"/>
              </a:lnSpc>
              <a:defRPr lang="zh-TW" sz="2101"/>
            </a:lvl1pPr>
            <a:lvl2pPr latinLnBrk="0">
              <a:lnSpc>
                <a:spcPct val="150000"/>
              </a:lnSpc>
              <a:defRPr lang="zh-TW" sz="1800"/>
            </a:lvl2pPr>
            <a:lvl3pPr latinLnBrk="0">
              <a:lnSpc>
                <a:spcPct val="150000"/>
              </a:lnSpc>
              <a:defRPr lang="zh-TW" sz="1500"/>
            </a:lvl3pPr>
            <a:lvl4pPr latinLnBrk="0">
              <a:lnSpc>
                <a:spcPct val="150000"/>
              </a:lnSpc>
              <a:defRPr lang="zh-TW" sz="1350"/>
            </a:lvl4pPr>
            <a:lvl5pPr latinLnBrk="0">
              <a:lnSpc>
                <a:spcPct val="150000"/>
              </a:lnSpc>
              <a:defRPr lang="zh-TW" sz="1350"/>
            </a:lvl5pPr>
            <a:lvl6pPr latinLnBrk="0">
              <a:defRPr lang="zh-TW" sz="1350" baseline="0"/>
            </a:lvl6pPr>
            <a:lvl7pPr latinLnBrk="0">
              <a:defRPr lang="zh-TW" sz="1350" baseline="0"/>
            </a:lvl7pPr>
            <a:lvl8pPr latinLnBrk="0">
              <a:defRPr lang="zh-TW" sz="1350" baseline="0"/>
            </a:lvl8pPr>
            <a:lvl9pPr latinLnBrk="0">
              <a:defRPr lang="zh-TW" sz="1350" baseline="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5" name="日期版面配置區 4"/>
          <p:cNvSpPr>
            <a:spLocks noGrp="1"/>
          </p:cNvSpPr>
          <p:nvPr>
            <p:ph type="dt" sz="half" idx="10"/>
          </p:nvPr>
        </p:nvSpPr>
        <p:spPr/>
        <p:txBody>
          <a:bodyPr/>
          <a:lstStyle>
            <a:lvl1pPr>
              <a:lnSpc>
                <a:spcPct val="150000"/>
              </a:lnSpc>
              <a:defRPr/>
            </a:lvl1pPr>
          </a:lstStyle>
          <a:p>
            <a:fld id="{C2C6F8EA-316C-41DE-B9A4-EDCC3A85ED9A}" type="datetimeFigureOut">
              <a:rPr lang="en-US" altLang="zh-TW" smtClean="0"/>
              <a:pPr/>
              <a:t>11/18/16</a:t>
            </a:fld>
            <a:endParaRPr lang="zh-TW" altLang="en-US"/>
          </a:p>
        </p:txBody>
      </p:sp>
      <p:sp>
        <p:nvSpPr>
          <p:cNvPr id="6" name="頁尾版面配置區 5"/>
          <p:cNvSpPr>
            <a:spLocks noGrp="1"/>
          </p:cNvSpPr>
          <p:nvPr>
            <p:ph type="ftr" sz="quarter" idx="11"/>
          </p:nvPr>
        </p:nvSpPr>
        <p:spPr/>
        <p:txBody>
          <a:bodyPr/>
          <a:lstStyle>
            <a:lvl1pPr>
              <a:lnSpc>
                <a:spcPct val="150000"/>
              </a:lnSpc>
              <a:defRPr/>
            </a:lvl1pPr>
          </a:lstStyle>
          <a:p>
            <a:endParaRPr lang="zh-TW" altLang="en-US"/>
          </a:p>
        </p:txBody>
      </p:sp>
      <p:sp>
        <p:nvSpPr>
          <p:cNvPr id="7" name="投影片編號版面配置區 6"/>
          <p:cNvSpPr>
            <a:spLocks noGrp="1"/>
          </p:cNvSpPr>
          <p:nvPr>
            <p:ph type="sldNum" sz="quarter" idx="12"/>
          </p:nvPr>
        </p:nvSpPr>
        <p:spPr/>
        <p:txBody>
          <a:bodyPr/>
          <a:lstStyle>
            <a:lvl1pPr>
              <a:lnSpc>
                <a:spcPct val="150000"/>
              </a:lnSpc>
              <a:defRPr/>
            </a:lvl1pPr>
          </a:lstStyle>
          <a:p>
            <a:fld id="{7DC1BBB0-96F0-4077-A278-0F3FB5C104D3}" type="slidenum">
              <a:rPr lang="en-US" altLang="zh-TW" smtClean="0"/>
              <a:pPr/>
              <a:t>‹#›</a:t>
            </a:fld>
            <a:endParaRPr lang="en-US" altLang="zh-TW"/>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1195389" y="177803"/>
            <a:ext cx="7339012" cy="1239837"/>
          </a:xfrm>
        </p:spPr>
        <p:txBody>
          <a:bodyPr/>
          <a:lstStyle>
            <a:lvl1pPr latinLnBrk="0">
              <a:lnSpc>
                <a:spcPct val="150000"/>
              </a:lnSpc>
              <a:defRPr lang="zh-TW"/>
            </a:lvl1pPr>
          </a:lstStyle>
          <a:p>
            <a:r>
              <a:rPr lang="zh-TW" altLang="en-US" smtClean="0"/>
              <a:t>按一下以編輯母片標題樣式</a:t>
            </a:r>
            <a:endParaRPr lang="zh-TW"/>
          </a:p>
        </p:txBody>
      </p:sp>
      <p:sp>
        <p:nvSpPr>
          <p:cNvPr id="3" name="文字版面配置區 2"/>
          <p:cNvSpPr>
            <a:spLocks noGrp="1"/>
          </p:cNvSpPr>
          <p:nvPr>
            <p:ph type="body" idx="1"/>
          </p:nvPr>
        </p:nvSpPr>
        <p:spPr>
          <a:xfrm>
            <a:off x="1195390" y="1499616"/>
            <a:ext cx="3615107" cy="938784"/>
          </a:xfrm>
        </p:spPr>
        <p:txBody>
          <a:bodyPr anchor="b">
            <a:noAutofit/>
          </a:bodyPr>
          <a:lstStyle>
            <a:lvl1pPr marL="0" indent="0" latinLnBrk="0">
              <a:lnSpc>
                <a:spcPct val="150000"/>
              </a:lnSpc>
              <a:spcBef>
                <a:spcPts val="0"/>
              </a:spcBef>
              <a:buNone/>
              <a:defRPr lang="zh-TW" sz="1800" b="0" cap="all" baseline="0"/>
            </a:lvl1pPr>
            <a:lvl2pPr marL="342991" indent="0" latinLnBrk="0">
              <a:buNone/>
              <a:defRPr lang="zh-TW" sz="1500" b="1"/>
            </a:lvl2pPr>
            <a:lvl3pPr marL="685983" indent="0" latinLnBrk="0">
              <a:buNone/>
              <a:defRPr lang="zh-TW" sz="1350" b="1"/>
            </a:lvl3pPr>
            <a:lvl4pPr marL="1028974" indent="0" latinLnBrk="0">
              <a:buNone/>
              <a:defRPr lang="zh-TW" sz="1200" b="1"/>
            </a:lvl4pPr>
            <a:lvl5pPr marL="1371966" indent="0" latinLnBrk="0">
              <a:buNone/>
              <a:defRPr lang="zh-TW" sz="1200" b="1"/>
            </a:lvl5pPr>
            <a:lvl6pPr marL="1714957" indent="0" latinLnBrk="0">
              <a:buNone/>
              <a:defRPr lang="zh-TW" sz="1200" b="1"/>
            </a:lvl6pPr>
            <a:lvl7pPr marL="2057949" indent="0" latinLnBrk="0">
              <a:buNone/>
              <a:defRPr lang="zh-TW" sz="1200" b="1"/>
            </a:lvl7pPr>
            <a:lvl8pPr marL="2400940" indent="0" latinLnBrk="0">
              <a:buNone/>
              <a:defRPr lang="zh-TW" sz="1200" b="1"/>
            </a:lvl8pPr>
            <a:lvl9pPr marL="2743932" indent="0" latinLnBrk="0">
              <a:buNone/>
              <a:defRPr lang="zh-TW" sz="1200" b="1"/>
            </a:lvl9pPr>
          </a:lstStyle>
          <a:p>
            <a:pPr lvl="0"/>
            <a:r>
              <a:rPr lang="zh-TW" altLang="en-US" smtClean="0"/>
              <a:t>按一下以編輯母片文字樣式</a:t>
            </a:r>
          </a:p>
        </p:txBody>
      </p:sp>
      <p:sp>
        <p:nvSpPr>
          <p:cNvPr id="4" name="內容版面配置區 3"/>
          <p:cNvSpPr>
            <a:spLocks noGrp="1"/>
          </p:cNvSpPr>
          <p:nvPr>
            <p:ph sz="half" idx="2"/>
          </p:nvPr>
        </p:nvSpPr>
        <p:spPr>
          <a:xfrm>
            <a:off x="1195388" y="2514709"/>
            <a:ext cx="3611880" cy="3657493"/>
          </a:xfrm>
        </p:spPr>
        <p:txBody>
          <a:bodyPr>
            <a:normAutofit/>
          </a:bodyPr>
          <a:lstStyle>
            <a:lvl1pPr latinLnBrk="0">
              <a:lnSpc>
                <a:spcPct val="150000"/>
              </a:lnSpc>
              <a:defRPr lang="zh-TW" sz="1800"/>
            </a:lvl1pPr>
            <a:lvl2pPr latinLnBrk="0">
              <a:lnSpc>
                <a:spcPct val="150000"/>
              </a:lnSpc>
              <a:defRPr lang="zh-TW" sz="1500"/>
            </a:lvl2pPr>
            <a:lvl3pPr latinLnBrk="0">
              <a:lnSpc>
                <a:spcPct val="150000"/>
              </a:lnSpc>
              <a:defRPr lang="zh-TW" sz="1350"/>
            </a:lvl3pPr>
            <a:lvl4pPr latinLnBrk="0">
              <a:lnSpc>
                <a:spcPct val="150000"/>
              </a:lnSpc>
              <a:defRPr lang="zh-TW" sz="1200"/>
            </a:lvl4pPr>
            <a:lvl5pPr latinLnBrk="0">
              <a:lnSpc>
                <a:spcPct val="150000"/>
              </a:lnSpc>
              <a:defRPr lang="zh-TW" sz="1200"/>
            </a:lvl5pPr>
            <a:lvl6pPr latinLnBrk="0">
              <a:defRPr lang="zh-TW" sz="1200"/>
            </a:lvl6pPr>
            <a:lvl7pPr latinLnBrk="0">
              <a:defRPr lang="zh-TW" sz="1200"/>
            </a:lvl7pPr>
            <a:lvl8pPr latinLnBrk="0">
              <a:defRPr lang="zh-TW" sz="1200" baseline="0"/>
            </a:lvl8pPr>
            <a:lvl9pPr latinLnBrk="0">
              <a:defRPr lang="zh-TW" sz="1200" baseline="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dirty="0"/>
          </a:p>
        </p:txBody>
      </p:sp>
      <p:sp>
        <p:nvSpPr>
          <p:cNvPr id="5" name="文字版面配置區 4"/>
          <p:cNvSpPr>
            <a:spLocks noGrp="1"/>
          </p:cNvSpPr>
          <p:nvPr>
            <p:ph type="body" sz="quarter" idx="3"/>
          </p:nvPr>
        </p:nvSpPr>
        <p:spPr>
          <a:xfrm>
            <a:off x="4919294" y="1499616"/>
            <a:ext cx="3615107" cy="938784"/>
          </a:xfrm>
        </p:spPr>
        <p:txBody>
          <a:bodyPr anchor="b">
            <a:noAutofit/>
          </a:bodyPr>
          <a:lstStyle>
            <a:lvl1pPr marL="0" indent="0" latinLnBrk="0">
              <a:lnSpc>
                <a:spcPct val="150000"/>
              </a:lnSpc>
              <a:spcBef>
                <a:spcPts val="0"/>
              </a:spcBef>
              <a:buNone/>
              <a:defRPr lang="zh-TW" sz="1800" b="0" cap="all" baseline="0"/>
            </a:lvl1pPr>
            <a:lvl2pPr marL="342991" indent="0" latinLnBrk="0">
              <a:buNone/>
              <a:defRPr lang="zh-TW" sz="1500" b="1"/>
            </a:lvl2pPr>
            <a:lvl3pPr marL="685983" indent="0" latinLnBrk="0">
              <a:buNone/>
              <a:defRPr lang="zh-TW" sz="1350" b="1"/>
            </a:lvl3pPr>
            <a:lvl4pPr marL="1028974" indent="0" latinLnBrk="0">
              <a:buNone/>
              <a:defRPr lang="zh-TW" sz="1200" b="1"/>
            </a:lvl4pPr>
            <a:lvl5pPr marL="1371966" indent="0" latinLnBrk="0">
              <a:buNone/>
              <a:defRPr lang="zh-TW" sz="1200" b="1"/>
            </a:lvl5pPr>
            <a:lvl6pPr marL="1714957" indent="0" latinLnBrk="0">
              <a:buNone/>
              <a:defRPr lang="zh-TW" sz="1200" b="1"/>
            </a:lvl6pPr>
            <a:lvl7pPr marL="2057949" indent="0" latinLnBrk="0">
              <a:buNone/>
              <a:defRPr lang="zh-TW" sz="1200" b="1"/>
            </a:lvl7pPr>
            <a:lvl8pPr marL="2400940" indent="0" latinLnBrk="0">
              <a:buNone/>
              <a:defRPr lang="zh-TW" sz="1200" b="1"/>
            </a:lvl8pPr>
            <a:lvl9pPr marL="2743932" indent="0" latinLnBrk="0">
              <a:buNone/>
              <a:defRPr lang="zh-TW" sz="1200" b="1"/>
            </a:lvl9pPr>
          </a:lstStyle>
          <a:p>
            <a:pPr lvl="0"/>
            <a:r>
              <a:rPr lang="zh-TW" altLang="en-US" smtClean="0"/>
              <a:t>按一下以編輯母片文字樣式</a:t>
            </a:r>
          </a:p>
        </p:txBody>
      </p:sp>
      <p:sp>
        <p:nvSpPr>
          <p:cNvPr id="6" name="內容版面配置區 5"/>
          <p:cNvSpPr>
            <a:spLocks noGrp="1"/>
          </p:cNvSpPr>
          <p:nvPr>
            <p:ph sz="quarter" idx="4"/>
          </p:nvPr>
        </p:nvSpPr>
        <p:spPr>
          <a:xfrm>
            <a:off x="4919294" y="2514600"/>
            <a:ext cx="3615107" cy="3655568"/>
          </a:xfrm>
        </p:spPr>
        <p:txBody>
          <a:bodyPr>
            <a:normAutofit/>
          </a:bodyPr>
          <a:lstStyle>
            <a:lvl1pPr latinLnBrk="0">
              <a:lnSpc>
                <a:spcPct val="150000"/>
              </a:lnSpc>
              <a:defRPr lang="zh-TW" sz="1800"/>
            </a:lvl1pPr>
            <a:lvl2pPr latinLnBrk="0">
              <a:lnSpc>
                <a:spcPct val="150000"/>
              </a:lnSpc>
              <a:defRPr lang="zh-TW" sz="1500"/>
            </a:lvl2pPr>
            <a:lvl3pPr latinLnBrk="0">
              <a:lnSpc>
                <a:spcPct val="150000"/>
              </a:lnSpc>
              <a:defRPr lang="zh-TW" sz="1350"/>
            </a:lvl3pPr>
            <a:lvl4pPr latinLnBrk="0">
              <a:lnSpc>
                <a:spcPct val="150000"/>
              </a:lnSpc>
              <a:defRPr lang="zh-TW" sz="1200"/>
            </a:lvl4pPr>
            <a:lvl5pPr latinLnBrk="0">
              <a:lnSpc>
                <a:spcPct val="150000"/>
              </a:lnSpc>
              <a:defRPr lang="zh-TW" sz="1200"/>
            </a:lvl5pPr>
            <a:lvl6pPr latinLnBrk="0">
              <a:defRPr lang="zh-TW" sz="1200"/>
            </a:lvl6pPr>
            <a:lvl7pPr latinLnBrk="0">
              <a:defRPr lang="zh-TW" sz="1200"/>
            </a:lvl7pPr>
            <a:lvl8pPr latinLnBrk="0">
              <a:defRPr lang="zh-TW" sz="1200"/>
            </a:lvl8pPr>
            <a:lvl9pPr latinLnBrk="0">
              <a:defRPr lang="zh-TW" sz="12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7" name="日期版面配置區 6"/>
          <p:cNvSpPr>
            <a:spLocks noGrp="1"/>
          </p:cNvSpPr>
          <p:nvPr>
            <p:ph type="dt" sz="half" idx="10"/>
          </p:nvPr>
        </p:nvSpPr>
        <p:spPr/>
        <p:txBody>
          <a:bodyPr/>
          <a:lstStyle>
            <a:lvl1pPr>
              <a:lnSpc>
                <a:spcPct val="150000"/>
              </a:lnSpc>
              <a:defRPr/>
            </a:lvl1pPr>
          </a:lstStyle>
          <a:p>
            <a:fld id="{C2C6F8EA-316C-41DE-B9A4-EDCC3A85ED9A}" type="datetimeFigureOut">
              <a:rPr lang="en-US" altLang="zh-TW" smtClean="0"/>
              <a:pPr/>
              <a:t>11/18/16</a:t>
            </a:fld>
            <a:endParaRPr lang="zh-TW" altLang="en-US"/>
          </a:p>
        </p:txBody>
      </p:sp>
      <p:sp>
        <p:nvSpPr>
          <p:cNvPr id="8" name="頁尾版面配置區 7"/>
          <p:cNvSpPr>
            <a:spLocks noGrp="1"/>
          </p:cNvSpPr>
          <p:nvPr>
            <p:ph type="ftr" sz="quarter" idx="11"/>
          </p:nvPr>
        </p:nvSpPr>
        <p:spPr/>
        <p:txBody>
          <a:bodyPr/>
          <a:lstStyle>
            <a:lvl1pPr>
              <a:lnSpc>
                <a:spcPct val="150000"/>
              </a:lnSpc>
              <a:defRPr/>
            </a:lvl1pPr>
          </a:lstStyle>
          <a:p>
            <a:endParaRPr lang="zh-TW" altLang="en-US"/>
          </a:p>
        </p:txBody>
      </p:sp>
      <p:sp>
        <p:nvSpPr>
          <p:cNvPr id="9" name="投影片編號版面配置區 8"/>
          <p:cNvSpPr>
            <a:spLocks noGrp="1"/>
          </p:cNvSpPr>
          <p:nvPr>
            <p:ph type="sldNum" sz="quarter" idx="12"/>
          </p:nvPr>
        </p:nvSpPr>
        <p:spPr/>
        <p:txBody>
          <a:bodyPr/>
          <a:lstStyle>
            <a:lvl1pPr>
              <a:lnSpc>
                <a:spcPct val="150000"/>
              </a:lnSpc>
              <a:defRPr/>
            </a:lvl1pPr>
          </a:lstStyle>
          <a:p>
            <a:fld id="{7DC1BBB0-96F0-4077-A278-0F3FB5C104D3}" type="slidenum">
              <a:rPr lang="en-US" altLang="zh-TW" smtClean="0"/>
              <a:pPr/>
              <a:t>‹#›</a:t>
            </a:fld>
            <a:endParaRPr lang="en-US" altLang="zh-TW"/>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dirty="0"/>
          </a:p>
        </p:txBody>
      </p:sp>
      <p:sp>
        <p:nvSpPr>
          <p:cNvPr id="3" name="日期版面配置區 2"/>
          <p:cNvSpPr>
            <a:spLocks noGrp="1"/>
          </p:cNvSpPr>
          <p:nvPr>
            <p:ph type="dt" sz="half" idx="10"/>
          </p:nvPr>
        </p:nvSpPr>
        <p:spPr/>
        <p:txBody>
          <a:bodyPr/>
          <a:lstStyle/>
          <a:p>
            <a:fld id="{C2C6F8EA-316C-41DE-B9A4-EDCC3A85ED9A}" type="datetimeFigureOut">
              <a:t>2016/11/18</a:t>
            </a:fld>
            <a:endParaRPr lang="zh-TW"/>
          </a:p>
        </p:txBody>
      </p:sp>
      <p:sp>
        <p:nvSpPr>
          <p:cNvPr id="4" name="頁尾版面配置區 3"/>
          <p:cNvSpPr>
            <a:spLocks noGrp="1"/>
          </p:cNvSpPr>
          <p:nvPr>
            <p:ph type="ftr" sz="quarter" idx="11"/>
          </p:nvPr>
        </p:nvSpPr>
        <p:spPr/>
        <p:txBody>
          <a:bodyPr/>
          <a:lstStyle/>
          <a:p>
            <a:endParaRPr lang="zh-TW"/>
          </a:p>
        </p:txBody>
      </p:sp>
      <p:sp>
        <p:nvSpPr>
          <p:cNvPr id="5" name="投影片編號版面配置區 4"/>
          <p:cNvSpPr>
            <a:spLocks noGrp="1"/>
          </p:cNvSpPr>
          <p:nvPr>
            <p:ph type="sldNum" sz="quarter" idx="12"/>
          </p:nvPr>
        </p:nvSpPr>
        <p:spPr/>
        <p:txBody>
          <a:bodyPr/>
          <a:lstStyle/>
          <a:p>
            <a:fld id="{7DC1BBB0-96F0-4077-A278-0F3FB5C104D3}" type="slidenum">
              <a:t>‹#›</a:t>
            </a:fld>
            <a:endParaRPr lang="zh-TW"/>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a:xfrm>
            <a:off x="469802" y="0"/>
            <a:ext cx="2286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sp>
        <p:nvSpPr>
          <p:cNvPr id="6" name="矩形 5"/>
          <p:cNvSpPr/>
          <p:nvPr/>
        </p:nvSpPr>
        <p:spPr>
          <a:xfrm>
            <a:off x="0" y="0"/>
            <a:ext cx="4572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cxnSp>
        <p:nvCxnSpPr>
          <p:cNvPr id="7" name="直線接點 6"/>
          <p:cNvCxnSpPr/>
          <p:nvPr/>
        </p:nvCxnSpPr>
        <p:spPr bwMode="white">
          <a:xfrm>
            <a:off x="462978"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229601" y="0"/>
            <a:ext cx="692146"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sp>
        <p:nvSpPr>
          <p:cNvPr id="9" name="矩形 8"/>
          <p:cNvSpPr/>
          <p:nvPr/>
        </p:nvSpPr>
        <p:spPr>
          <a:xfrm>
            <a:off x="8921746" y="0"/>
            <a:ext cx="2286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sp>
        <p:nvSpPr>
          <p:cNvPr id="2" name="日期版面配置區 1"/>
          <p:cNvSpPr>
            <a:spLocks noGrp="1"/>
          </p:cNvSpPr>
          <p:nvPr>
            <p:ph type="dt" sz="half" idx="10"/>
          </p:nvPr>
        </p:nvSpPr>
        <p:spPr/>
        <p:txBody>
          <a:bodyPr/>
          <a:lstStyle/>
          <a:p>
            <a:fld id="{C2C6F8EA-316C-41DE-B9A4-EDCC3A85ED9A}" type="datetimeFigureOut">
              <a:t>2016/11/18</a:t>
            </a:fld>
            <a:endParaRPr lang="zh-TW"/>
          </a:p>
        </p:txBody>
      </p:sp>
      <p:sp>
        <p:nvSpPr>
          <p:cNvPr id="3" name="頁尾版面配置區 2"/>
          <p:cNvSpPr>
            <a:spLocks noGrp="1"/>
          </p:cNvSpPr>
          <p:nvPr>
            <p:ph type="ftr" sz="quarter" idx="11"/>
          </p:nvPr>
        </p:nvSpPr>
        <p:spPr/>
        <p:txBody>
          <a:bodyPr/>
          <a:lstStyle/>
          <a:p>
            <a:endParaRPr lang="zh-TW"/>
          </a:p>
        </p:txBody>
      </p:sp>
      <p:sp>
        <p:nvSpPr>
          <p:cNvPr id="4" name="投影片編號版面配置區 3"/>
          <p:cNvSpPr>
            <a:spLocks noGrp="1"/>
          </p:cNvSpPr>
          <p:nvPr>
            <p:ph type="sldNum" sz="quarter" idx="12"/>
          </p:nvPr>
        </p:nvSpPr>
        <p:spPr/>
        <p:txBody>
          <a:bodyPr/>
          <a:lstStyle>
            <a:lvl1pPr latinLnBrk="0">
              <a:defRPr lang="zh-TW">
                <a:solidFill>
                  <a:schemeClr val="bg1"/>
                </a:solidFill>
              </a:defRPr>
            </a:lvl1pPr>
          </a:lstStyle>
          <a:p>
            <a:fld id="{7DC1BBB0-96F0-4077-A278-0F3FB5C104D3}" type="slidenum">
              <a:pPr/>
              <a:t>‹#›</a:t>
            </a:fld>
            <a:endParaRPr lang="zh-TW"/>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矩形 7"/>
          <p:cNvSpPr/>
          <p:nvPr/>
        </p:nvSpPr>
        <p:spPr>
          <a:xfrm>
            <a:off x="466467" y="0"/>
            <a:ext cx="3111598"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lnSpc>
                <a:spcPct val="150000"/>
              </a:lnSpc>
            </a:pPr>
            <a:endParaRPr lang="zh-TW" altLang="en-US" sz="1350"/>
          </a:p>
        </p:txBody>
      </p:sp>
      <p:sp>
        <p:nvSpPr>
          <p:cNvPr id="9" name="矩形 8"/>
          <p:cNvSpPr/>
          <p:nvPr/>
        </p:nvSpPr>
        <p:spPr>
          <a:xfrm>
            <a:off x="0" y="0"/>
            <a:ext cx="4572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lnSpc>
                <a:spcPct val="150000"/>
              </a:lnSpc>
            </a:pPr>
            <a:endParaRPr lang="zh-TW" altLang="en-US" sz="1350"/>
          </a:p>
        </p:txBody>
      </p:sp>
      <p:cxnSp>
        <p:nvCxnSpPr>
          <p:cNvPr id="10" name="直線接點 9"/>
          <p:cNvCxnSpPr/>
          <p:nvPr/>
        </p:nvCxnSpPr>
        <p:spPr bwMode="white">
          <a:xfrm>
            <a:off x="466465"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8915400" y="0"/>
            <a:ext cx="2286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lnSpc>
                <a:spcPct val="150000"/>
              </a:lnSpc>
            </a:pPr>
            <a:endParaRPr lang="zh-TW" altLang="en-US" sz="1350"/>
          </a:p>
        </p:txBody>
      </p:sp>
      <p:sp>
        <p:nvSpPr>
          <p:cNvPr id="2" name="標題 1"/>
          <p:cNvSpPr>
            <a:spLocks noGrp="1"/>
          </p:cNvSpPr>
          <p:nvPr>
            <p:ph type="title"/>
          </p:nvPr>
        </p:nvSpPr>
        <p:spPr bwMode="white">
          <a:xfrm>
            <a:off x="805890" y="381000"/>
            <a:ext cx="2470710" cy="1371600"/>
          </a:xfrm>
        </p:spPr>
        <p:txBody>
          <a:bodyPr anchor="b">
            <a:normAutofit/>
          </a:bodyPr>
          <a:lstStyle>
            <a:lvl1pPr algn="l" latinLnBrk="0">
              <a:lnSpc>
                <a:spcPct val="150000"/>
              </a:lnSpc>
              <a:defRPr lang="zh-TW" sz="2101" b="0" cap="all" baseline="0">
                <a:solidFill>
                  <a:schemeClr val="bg1"/>
                </a:solidFill>
              </a:defRPr>
            </a:lvl1pPr>
          </a:lstStyle>
          <a:p>
            <a:r>
              <a:rPr lang="zh-TW" altLang="en-US" smtClean="0"/>
              <a:t>按一下以編輯母片標題樣式</a:t>
            </a:r>
            <a:endParaRPr lang="zh-TW"/>
          </a:p>
        </p:txBody>
      </p:sp>
      <p:sp>
        <p:nvSpPr>
          <p:cNvPr id="3" name="內容版面配置區 2"/>
          <p:cNvSpPr>
            <a:spLocks noGrp="1"/>
          </p:cNvSpPr>
          <p:nvPr>
            <p:ph idx="1"/>
          </p:nvPr>
        </p:nvSpPr>
        <p:spPr>
          <a:xfrm>
            <a:off x="3886200" y="482600"/>
            <a:ext cx="4648200" cy="5689600"/>
          </a:xfrm>
        </p:spPr>
        <p:txBody>
          <a:bodyPr>
            <a:normAutofit/>
          </a:bodyPr>
          <a:lstStyle>
            <a:lvl1pPr latinLnBrk="0">
              <a:lnSpc>
                <a:spcPct val="150000"/>
              </a:lnSpc>
              <a:defRPr lang="zh-TW" sz="2101"/>
            </a:lvl1pPr>
            <a:lvl2pPr latinLnBrk="0">
              <a:lnSpc>
                <a:spcPct val="150000"/>
              </a:lnSpc>
              <a:defRPr lang="zh-TW" sz="1800"/>
            </a:lvl2pPr>
            <a:lvl3pPr latinLnBrk="0">
              <a:lnSpc>
                <a:spcPct val="150000"/>
              </a:lnSpc>
              <a:defRPr lang="zh-TW" sz="1500"/>
            </a:lvl3pPr>
            <a:lvl4pPr latinLnBrk="0">
              <a:lnSpc>
                <a:spcPct val="150000"/>
              </a:lnSpc>
              <a:defRPr lang="zh-TW" sz="1350"/>
            </a:lvl4pPr>
            <a:lvl5pPr latinLnBrk="0">
              <a:lnSpc>
                <a:spcPct val="150000"/>
              </a:lnSpc>
              <a:defRPr lang="zh-TW" sz="1350"/>
            </a:lvl5pPr>
            <a:lvl6pPr latinLnBrk="0">
              <a:defRPr lang="zh-TW" sz="1350"/>
            </a:lvl6pPr>
            <a:lvl7pPr latinLnBrk="0">
              <a:defRPr lang="zh-TW" sz="1350"/>
            </a:lvl7pPr>
            <a:lvl8pPr latinLnBrk="0">
              <a:defRPr lang="zh-TW" sz="1350" baseline="0"/>
            </a:lvl8pPr>
            <a:lvl9pPr latinLnBrk="0">
              <a:defRPr lang="zh-TW" sz="1350" baseline="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文字版面配置區 3"/>
          <p:cNvSpPr>
            <a:spLocks noGrp="1"/>
          </p:cNvSpPr>
          <p:nvPr>
            <p:ph type="body" sz="half" idx="2"/>
          </p:nvPr>
        </p:nvSpPr>
        <p:spPr bwMode="white">
          <a:xfrm>
            <a:off x="805890" y="1828800"/>
            <a:ext cx="2470710" cy="4343400"/>
          </a:xfrm>
        </p:spPr>
        <p:txBody>
          <a:bodyPr>
            <a:normAutofit/>
          </a:bodyPr>
          <a:lstStyle>
            <a:lvl1pPr marL="0" indent="0" latinLnBrk="0">
              <a:lnSpc>
                <a:spcPct val="150000"/>
              </a:lnSpc>
              <a:buNone/>
              <a:defRPr lang="zh-TW" sz="1500">
                <a:solidFill>
                  <a:schemeClr val="bg1"/>
                </a:solidFill>
              </a:defRPr>
            </a:lvl1pPr>
            <a:lvl2pPr marL="342991" indent="0" latinLnBrk="0">
              <a:buNone/>
              <a:defRPr lang="zh-TW" sz="900"/>
            </a:lvl2pPr>
            <a:lvl3pPr marL="685983" indent="0" latinLnBrk="0">
              <a:buNone/>
              <a:defRPr lang="zh-TW" sz="750"/>
            </a:lvl3pPr>
            <a:lvl4pPr marL="1028974" indent="0" latinLnBrk="0">
              <a:buNone/>
              <a:defRPr lang="zh-TW" sz="675"/>
            </a:lvl4pPr>
            <a:lvl5pPr marL="1371966" indent="0" latinLnBrk="0">
              <a:buNone/>
              <a:defRPr lang="zh-TW" sz="675"/>
            </a:lvl5pPr>
            <a:lvl6pPr marL="1714957" indent="0" latinLnBrk="0">
              <a:buNone/>
              <a:defRPr lang="zh-TW" sz="675"/>
            </a:lvl6pPr>
            <a:lvl7pPr marL="2057949" indent="0" latinLnBrk="0">
              <a:buNone/>
              <a:defRPr lang="zh-TW" sz="675"/>
            </a:lvl7pPr>
            <a:lvl8pPr marL="2400940" indent="0" latinLnBrk="0">
              <a:buNone/>
              <a:defRPr lang="zh-TW" sz="675"/>
            </a:lvl8pPr>
            <a:lvl9pPr marL="2743932" indent="0" latinLnBrk="0">
              <a:buNone/>
              <a:defRPr lang="zh-TW" sz="675"/>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lvl1pPr>
              <a:lnSpc>
                <a:spcPct val="150000"/>
              </a:lnSpc>
              <a:defRPr/>
            </a:lvl1pPr>
          </a:lstStyle>
          <a:p>
            <a:fld id="{C2C6F8EA-316C-41DE-B9A4-EDCC3A85ED9A}" type="datetimeFigureOut">
              <a:rPr lang="en-US" altLang="zh-TW" smtClean="0"/>
              <a:pPr/>
              <a:t>11/18/16</a:t>
            </a:fld>
            <a:endParaRPr lang="zh-TW" altLang="en-US"/>
          </a:p>
        </p:txBody>
      </p:sp>
      <p:sp>
        <p:nvSpPr>
          <p:cNvPr id="6" name="頁尾版面配置區 5"/>
          <p:cNvSpPr>
            <a:spLocks noGrp="1"/>
          </p:cNvSpPr>
          <p:nvPr>
            <p:ph type="ftr" sz="quarter" idx="11"/>
          </p:nvPr>
        </p:nvSpPr>
        <p:spPr/>
        <p:txBody>
          <a:bodyPr/>
          <a:lstStyle>
            <a:lvl1pPr>
              <a:lnSpc>
                <a:spcPct val="150000"/>
              </a:lnSpc>
              <a:defRPr/>
            </a:lvl1pPr>
          </a:lstStyle>
          <a:p>
            <a:endParaRPr lang="zh-TW" altLang="en-US"/>
          </a:p>
        </p:txBody>
      </p:sp>
      <p:sp>
        <p:nvSpPr>
          <p:cNvPr id="7" name="投影片編號版面配置區 6"/>
          <p:cNvSpPr>
            <a:spLocks noGrp="1"/>
          </p:cNvSpPr>
          <p:nvPr>
            <p:ph type="sldNum" sz="quarter" idx="12"/>
          </p:nvPr>
        </p:nvSpPr>
        <p:spPr/>
        <p:txBody>
          <a:bodyPr/>
          <a:lstStyle>
            <a:lvl1pPr>
              <a:lnSpc>
                <a:spcPct val="150000"/>
              </a:lnSpc>
              <a:defRPr/>
            </a:lvl1pPr>
          </a:lstStyle>
          <a:p>
            <a:fld id="{7DC1BBB0-96F0-4077-A278-0F3FB5C104D3}" type="slidenum">
              <a:rPr lang="en-US" altLang="zh-TW" smtClean="0"/>
              <a:pPr/>
              <a:t>‹#›</a:t>
            </a:fld>
            <a:endParaRPr lang="en-US" altLang="zh-TW"/>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11" name="矩形 10"/>
          <p:cNvSpPr/>
          <p:nvPr/>
        </p:nvSpPr>
        <p:spPr>
          <a:xfrm>
            <a:off x="0" y="0"/>
            <a:ext cx="4572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sp>
        <p:nvSpPr>
          <p:cNvPr id="8" name="矩形 7"/>
          <p:cNvSpPr/>
          <p:nvPr/>
        </p:nvSpPr>
        <p:spPr>
          <a:xfrm>
            <a:off x="8915400" y="0"/>
            <a:ext cx="2286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sp>
        <p:nvSpPr>
          <p:cNvPr id="9" name="矩形 8"/>
          <p:cNvSpPr/>
          <p:nvPr/>
        </p:nvSpPr>
        <p:spPr>
          <a:xfrm>
            <a:off x="3657600" y="0"/>
            <a:ext cx="5264146"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sp>
        <p:nvSpPr>
          <p:cNvPr id="2" name="標題 1"/>
          <p:cNvSpPr>
            <a:spLocks noGrp="1"/>
          </p:cNvSpPr>
          <p:nvPr>
            <p:ph type="title"/>
          </p:nvPr>
        </p:nvSpPr>
        <p:spPr>
          <a:xfrm>
            <a:off x="805890" y="381000"/>
            <a:ext cx="2470710" cy="1371600"/>
          </a:xfrm>
        </p:spPr>
        <p:txBody>
          <a:bodyPr anchor="b">
            <a:normAutofit/>
          </a:bodyPr>
          <a:lstStyle>
            <a:lvl1pPr algn="l" latinLnBrk="0">
              <a:defRPr lang="zh-TW" sz="2101" b="0" cap="all" baseline="0">
                <a:solidFill>
                  <a:schemeClr val="tx1">
                    <a:lumMod val="75000"/>
                  </a:schemeClr>
                </a:solidFill>
              </a:defRPr>
            </a:lvl1pPr>
          </a:lstStyle>
          <a:p>
            <a:r>
              <a:rPr lang="zh-TW" altLang="en-US" smtClean="0"/>
              <a:t>按一下以編輯母片標題樣式</a:t>
            </a:r>
            <a:endParaRPr lang="zh-TW"/>
          </a:p>
        </p:txBody>
      </p:sp>
      <p:sp>
        <p:nvSpPr>
          <p:cNvPr id="3" name="圖片版面配置區 2"/>
          <p:cNvSpPr>
            <a:spLocks noGrp="1"/>
          </p:cNvSpPr>
          <p:nvPr>
            <p:ph type="pic" idx="1"/>
          </p:nvPr>
        </p:nvSpPr>
        <p:spPr bwMode="auto">
          <a:xfrm>
            <a:off x="3886200" y="482600"/>
            <a:ext cx="4648200" cy="5689600"/>
          </a:xfrm>
          <a:ln w="19050">
            <a:solidFill>
              <a:schemeClr val="bg1"/>
            </a:solidFill>
          </a:ln>
        </p:spPr>
        <p:txBody>
          <a:bodyPr>
            <a:normAutofit/>
          </a:bodyPr>
          <a:lstStyle>
            <a:lvl1pPr marL="0" indent="0" latinLnBrk="0">
              <a:buNone/>
              <a:defRPr lang="zh-TW" sz="2101"/>
            </a:lvl1pPr>
            <a:lvl2pPr marL="342991" indent="0" latinLnBrk="0">
              <a:buNone/>
              <a:defRPr lang="zh-TW" sz="2101"/>
            </a:lvl2pPr>
            <a:lvl3pPr marL="685983" indent="0" latinLnBrk="0">
              <a:buNone/>
              <a:defRPr lang="zh-TW" sz="1800"/>
            </a:lvl3pPr>
            <a:lvl4pPr marL="1028974" indent="0" latinLnBrk="0">
              <a:buNone/>
              <a:defRPr lang="zh-TW" sz="1500"/>
            </a:lvl4pPr>
            <a:lvl5pPr marL="1371966" indent="0" latinLnBrk="0">
              <a:buNone/>
              <a:defRPr lang="zh-TW" sz="1500"/>
            </a:lvl5pPr>
            <a:lvl6pPr marL="1714957" indent="0" latinLnBrk="0">
              <a:buNone/>
              <a:defRPr lang="zh-TW" sz="1500"/>
            </a:lvl6pPr>
            <a:lvl7pPr marL="2057949" indent="0" latinLnBrk="0">
              <a:buNone/>
              <a:defRPr lang="zh-TW" sz="1500"/>
            </a:lvl7pPr>
            <a:lvl8pPr marL="2400940" indent="0" latinLnBrk="0">
              <a:buNone/>
              <a:defRPr lang="zh-TW" sz="1500"/>
            </a:lvl8pPr>
            <a:lvl9pPr marL="2743932" indent="0" latinLnBrk="0">
              <a:buNone/>
              <a:defRPr lang="zh-TW" sz="1500"/>
            </a:lvl9pPr>
          </a:lstStyle>
          <a:p>
            <a:r>
              <a:rPr lang="zh-TW" altLang="en-US" smtClean="0"/>
              <a:t>按一下圖示以新增圖片</a:t>
            </a:r>
            <a:endParaRPr lang="zh-TW"/>
          </a:p>
        </p:txBody>
      </p:sp>
      <p:sp>
        <p:nvSpPr>
          <p:cNvPr id="4" name="文字版面配置區 3"/>
          <p:cNvSpPr>
            <a:spLocks noGrp="1"/>
          </p:cNvSpPr>
          <p:nvPr>
            <p:ph type="body" sz="half" idx="2"/>
          </p:nvPr>
        </p:nvSpPr>
        <p:spPr>
          <a:xfrm>
            <a:off x="805890" y="1828800"/>
            <a:ext cx="2470710" cy="4343400"/>
          </a:xfrm>
        </p:spPr>
        <p:txBody>
          <a:bodyPr>
            <a:normAutofit/>
          </a:bodyPr>
          <a:lstStyle>
            <a:lvl1pPr marL="0" indent="0" latinLnBrk="0">
              <a:buNone/>
              <a:defRPr lang="zh-TW" sz="1500">
                <a:solidFill>
                  <a:schemeClr val="tx1"/>
                </a:solidFill>
              </a:defRPr>
            </a:lvl1pPr>
            <a:lvl2pPr marL="342991" indent="0" latinLnBrk="0">
              <a:buNone/>
              <a:defRPr lang="zh-TW" sz="900"/>
            </a:lvl2pPr>
            <a:lvl3pPr marL="685983" indent="0" latinLnBrk="0">
              <a:buNone/>
              <a:defRPr lang="zh-TW" sz="750"/>
            </a:lvl3pPr>
            <a:lvl4pPr marL="1028974" indent="0" latinLnBrk="0">
              <a:buNone/>
              <a:defRPr lang="zh-TW" sz="675"/>
            </a:lvl4pPr>
            <a:lvl5pPr marL="1371966" indent="0" latinLnBrk="0">
              <a:buNone/>
              <a:defRPr lang="zh-TW" sz="675"/>
            </a:lvl5pPr>
            <a:lvl6pPr marL="1714957" indent="0" latinLnBrk="0">
              <a:buNone/>
              <a:defRPr lang="zh-TW" sz="675"/>
            </a:lvl6pPr>
            <a:lvl7pPr marL="2057949" indent="0" latinLnBrk="0">
              <a:buNone/>
              <a:defRPr lang="zh-TW" sz="675"/>
            </a:lvl7pPr>
            <a:lvl8pPr marL="2400940" indent="0" latinLnBrk="0">
              <a:buNone/>
              <a:defRPr lang="zh-TW" sz="675"/>
            </a:lvl8pPr>
            <a:lvl9pPr marL="2743932" indent="0" latinLnBrk="0">
              <a:buNone/>
              <a:defRPr lang="zh-TW" sz="675"/>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C2C6F8EA-316C-41DE-B9A4-EDCC3A85ED9A}" type="datetimeFigureOut">
              <a:t>2016/11/18</a:t>
            </a:fld>
            <a:endParaRPr lang="zh-TW"/>
          </a:p>
        </p:txBody>
      </p:sp>
      <p:sp>
        <p:nvSpPr>
          <p:cNvPr id="6" name="頁尾版面配置區 5"/>
          <p:cNvSpPr>
            <a:spLocks noGrp="1"/>
          </p:cNvSpPr>
          <p:nvPr>
            <p:ph type="ftr" sz="quarter" idx="11"/>
          </p:nvPr>
        </p:nvSpPr>
        <p:spPr/>
        <p:txBody>
          <a:bodyPr/>
          <a:lstStyle/>
          <a:p>
            <a:endParaRPr lang="zh-TW"/>
          </a:p>
        </p:txBody>
      </p:sp>
      <p:sp>
        <p:nvSpPr>
          <p:cNvPr id="7" name="投影片編號版面配置區 6"/>
          <p:cNvSpPr>
            <a:spLocks noGrp="1"/>
          </p:cNvSpPr>
          <p:nvPr>
            <p:ph type="sldNum" sz="quarter" idx="12"/>
          </p:nvPr>
        </p:nvSpPr>
        <p:spPr/>
        <p:txBody>
          <a:bodyPr/>
          <a:lstStyle/>
          <a:p>
            <a:fld id="{7DC1BBB0-96F0-4077-A278-0F3FB5C104D3}" type="slidenum">
              <a:t>‹#›</a:t>
            </a:fld>
            <a:endParaRPr lang="zh-TW"/>
          </a:p>
        </p:txBody>
      </p:sp>
      <p:cxnSp>
        <p:nvCxnSpPr>
          <p:cNvPr id="10" name="直線接點 9"/>
          <p:cNvCxnSpPr/>
          <p:nvPr/>
        </p:nvCxnSpPr>
        <p:spPr bwMode="white">
          <a:xfrm>
            <a:off x="8912221"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8915400" y="0"/>
            <a:ext cx="2286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noProof="0" dirty="0">
              <a:latin typeface="微軟正黑體" panose="020B0604030504040204" pitchFamily="34" charset="-120"/>
              <a:ea typeface="微軟正黑體" panose="020B0604030504040204" pitchFamily="34" charset="-120"/>
            </a:endParaRPr>
          </a:p>
        </p:txBody>
      </p:sp>
      <p:sp>
        <p:nvSpPr>
          <p:cNvPr id="8" name="矩形 7"/>
          <p:cNvSpPr/>
          <p:nvPr/>
        </p:nvSpPr>
        <p:spPr>
          <a:xfrm>
            <a:off x="462978"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noProof="0" dirty="0">
              <a:latin typeface="微軟正黑體" panose="020B0604030504040204" pitchFamily="34" charset="-120"/>
              <a:ea typeface="微軟正黑體" panose="020B0604030504040204" pitchFamily="34" charset="-120"/>
            </a:endParaRPr>
          </a:p>
        </p:txBody>
      </p:sp>
      <p:sp>
        <p:nvSpPr>
          <p:cNvPr id="9" name="矩形 8"/>
          <p:cNvSpPr/>
          <p:nvPr/>
        </p:nvSpPr>
        <p:spPr>
          <a:xfrm>
            <a:off x="0" y="0"/>
            <a:ext cx="457200"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noProof="0" dirty="0">
              <a:latin typeface="微軟正黑體" panose="020B0604030504040204" pitchFamily="34" charset="-120"/>
              <a:ea typeface="微軟正黑體" panose="020B0604030504040204" pitchFamily="34" charset="-120"/>
            </a:endParaRPr>
          </a:p>
        </p:txBody>
      </p:sp>
      <p:sp>
        <p:nvSpPr>
          <p:cNvPr id="13" name="矩形 12"/>
          <p:cNvSpPr/>
          <p:nvPr/>
        </p:nvSpPr>
        <p:spPr>
          <a:xfrm>
            <a:off x="462978" y="736219"/>
            <a:ext cx="457200"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noProof="0" dirty="0">
              <a:latin typeface="微軟正黑體" panose="020B0604030504040204" pitchFamily="34" charset="-120"/>
              <a:ea typeface="微軟正黑體" panose="020B0604030504040204" pitchFamily="34" charset="-120"/>
            </a:endParaRPr>
          </a:p>
        </p:txBody>
      </p:sp>
      <p:cxnSp>
        <p:nvCxnSpPr>
          <p:cNvPr id="14" name="直線接點 13"/>
          <p:cNvCxnSpPr/>
          <p:nvPr/>
        </p:nvCxnSpPr>
        <p:spPr bwMode="white">
          <a:xfrm>
            <a:off x="462978" y="736219"/>
            <a:ext cx="4572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線接點 14"/>
          <p:cNvCxnSpPr/>
          <p:nvPr/>
        </p:nvCxnSpPr>
        <p:spPr bwMode="white">
          <a:xfrm>
            <a:off x="462978" y="1345819"/>
            <a:ext cx="4572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567220" y="898103"/>
            <a:ext cx="25208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68598" tIns="34299" rIns="68598" bIns="34299" numCol="1" anchor="t" anchorCtr="0" compatLnSpc="1">
            <a:prstTxWarp prst="textNoShape">
              <a:avLst/>
            </a:prstTxWarp>
          </a:bodyPr>
          <a:lstStyle/>
          <a:p>
            <a:endParaRPr lang="zh-TW" altLang="en-US" sz="1350" noProof="0" dirty="0">
              <a:latin typeface="微軟正黑體" panose="020B0604030504040204" pitchFamily="34" charset="-120"/>
              <a:ea typeface="微軟正黑體" panose="020B0604030504040204" pitchFamily="34" charset="-120"/>
            </a:endParaRPr>
          </a:p>
        </p:txBody>
      </p:sp>
      <p:cxnSp>
        <p:nvCxnSpPr>
          <p:cNvPr id="16" name="直線接點 15"/>
          <p:cNvCxnSpPr/>
          <p:nvPr/>
        </p:nvCxnSpPr>
        <p:spPr bwMode="white">
          <a:xfrm>
            <a:off x="462978"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標題版面配置區 1"/>
          <p:cNvSpPr>
            <a:spLocks noGrp="1"/>
          </p:cNvSpPr>
          <p:nvPr>
            <p:ph type="title"/>
          </p:nvPr>
        </p:nvSpPr>
        <p:spPr>
          <a:xfrm>
            <a:off x="1195389" y="177803"/>
            <a:ext cx="7339012" cy="1239837"/>
          </a:xfrm>
          <a:prstGeom prst="rect">
            <a:avLst/>
          </a:prstGeom>
        </p:spPr>
        <p:txBody>
          <a:bodyPr vert="horz" lIns="91440" tIns="45720" rIns="91440" bIns="45720" rtlCol="0" anchor="b">
            <a:normAutofit/>
          </a:bodyPr>
          <a:lstStyle/>
          <a:p>
            <a:r>
              <a:rPr lang="zh-TW" altLang="en-US" noProof="0" dirty="0"/>
              <a:t>按一下以編輯母片標題樣式</a:t>
            </a:r>
          </a:p>
        </p:txBody>
      </p:sp>
      <p:sp>
        <p:nvSpPr>
          <p:cNvPr id="3" name="文字版面配置區 2"/>
          <p:cNvSpPr>
            <a:spLocks noGrp="1"/>
          </p:cNvSpPr>
          <p:nvPr>
            <p:ph type="body" idx="1"/>
          </p:nvPr>
        </p:nvSpPr>
        <p:spPr>
          <a:xfrm>
            <a:off x="1195389" y="1600200"/>
            <a:ext cx="7339012" cy="4572000"/>
          </a:xfrm>
          <a:prstGeom prst="rect">
            <a:avLst/>
          </a:prstGeom>
        </p:spPr>
        <p:txBody>
          <a:bodyPr vert="horz" lIns="91440" tIns="45720" rIns="91440" bIns="45720" rtlCol="0">
            <a:normAutofit/>
          </a:bodyPr>
          <a:lstStyle/>
          <a:p>
            <a:pPr lvl="0"/>
            <a:r>
              <a:rPr lang="zh-TW" altLang="en-US" noProof="0" dirty="0"/>
              <a:t>按一下以編輯母片文字樣式</a:t>
            </a:r>
          </a:p>
          <a:p>
            <a:pPr lvl="1"/>
            <a:r>
              <a:rPr lang="zh-TW" altLang="en-US" noProof="0" dirty="0"/>
              <a:t>第二層</a:t>
            </a:r>
          </a:p>
          <a:p>
            <a:pPr lvl="2"/>
            <a:r>
              <a:rPr lang="zh-TW" altLang="en-US" noProof="0" dirty="0"/>
              <a:t>第三層</a:t>
            </a:r>
          </a:p>
          <a:p>
            <a:pPr lvl="3"/>
            <a:r>
              <a:rPr lang="zh-TW" altLang="en-US" noProof="0" dirty="0"/>
              <a:t>第四層</a:t>
            </a:r>
          </a:p>
          <a:p>
            <a:pPr lvl="4"/>
            <a:r>
              <a:rPr lang="zh-TW" altLang="en-US" noProof="0" dirty="0"/>
              <a:t>第五層</a:t>
            </a:r>
          </a:p>
        </p:txBody>
      </p:sp>
      <p:sp>
        <p:nvSpPr>
          <p:cNvPr id="4" name="日期版面配置區 3"/>
          <p:cNvSpPr>
            <a:spLocks noGrp="1"/>
          </p:cNvSpPr>
          <p:nvPr>
            <p:ph type="dt" sz="half" idx="2"/>
          </p:nvPr>
        </p:nvSpPr>
        <p:spPr>
          <a:xfrm>
            <a:off x="3886200" y="6356354"/>
            <a:ext cx="914400" cy="365125"/>
          </a:xfrm>
          <a:prstGeom prst="rect">
            <a:avLst/>
          </a:prstGeom>
        </p:spPr>
        <p:txBody>
          <a:bodyPr vert="horz" lIns="91440" tIns="45720" rIns="91440" bIns="45720" rtlCol="0" anchor="ctr"/>
          <a:lstStyle>
            <a:lvl1pPr algn="l" latinLnBrk="0">
              <a:defRPr lang="zh-TW" sz="900" cap="all" baseline="0">
                <a:solidFill>
                  <a:schemeClr val="tx1">
                    <a:lumMod val="60000"/>
                    <a:lumOff val="40000"/>
                  </a:schemeClr>
                </a:solidFill>
                <a:latin typeface="微軟正黑體" panose="020B0604030504040204" pitchFamily="34" charset="-120"/>
                <a:ea typeface="微軟正黑體" panose="020B0604030504040204" pitchFamily="34" charset="-120"/>
              </a:defRPr>
            </a:lvl1pPr>
          </a:lstStyle>
          <a:p>
            <a:fld id="{C2C6F8EA-316C-41DE-B9A4-EDCC3A85ED9A}" type="datetimeFigureOut">
              <a:rPr lang="en-US" altLang="zh-TW" noProof="0" smtClean="0"/>
              <a:pPr/>
              <a:t>11/18/16</a:t>
            </a:fld>
            <a:endParaRPr lang="zh-TW" altLang="en-US" noProof="0" dirty="0"/>
          </a:p>
        </p:txBody>
      </p:sp>
      <p:sp>
        <p:nvSpPr>
          <p:cNvPr id="5" name="頁尾版面配置區 4"/>
          <p:cNvSpPr>
            <a:spLocks noGrp="1"/>
          </p:cNvSpPr>
          <p:nvPr>
            <p:ph type="ftr" sz="quarter" idx="3"/>
          </p:nvPr>
        </p:nvSpPr>
        <p:spPr>
          <a:xfrm>
            <a:off x="4948240" y="6356354"/>
            <a:ext cx="2981325" cy="365125"/>
          </a:xfrm>
          <a:prstGeom prst="rect">
            <a:avLst/>
          </a:prstGeom>
        </p:spPr>
        <p:txBody>
          <a:bodyPr vert="horz" lIns="91440" tIns="45720" rIns="91440" bIns="45720" rtlCol="0" anchor="ctr"/>
          <a:lstStyle>
            <a:lvl1pPr algn="ctr" latinLnBrk="0">
              <a:defRPr lang="zh-TW" sz="900" cap="all" baseline="0">
                <a:solidFill>
                  <a:schemeClr val="tx1">
                    <a:lumMod val="60000"/>
                    <a:lumOff val="40000"/>
                  </a:schemeClr>
                </a:solidFill>
                <a:latin typeface="微軟正黑體" panose="020B0604030504040204" pitchFamily="34" charset="-120"/>
                <a:ea typeface="微軟正黑體" panose="020B0604030504040204" pitchFamily="34" charset="-120"/>
              </a:defRPr>
            </a:lvl1pPr>
          </a:lstStyle>
          <a:p>
            <a:endParaRPr lang="zh-TW" altLang="en-US" noProof="0" dirty="0"/>
          </a:p>
        </p:txBody>
      </p:sp>
      <p:sp>
        <p:nvSpPr>
          <p:cNvPr id="6" name="投影片編號版面配置區 5"/>
          <p:cNvSpPr>
            <a:spLocks noGrp="1"/>
          </p:cNvSpPr>
          <p:nvPr>
            <p:ph type="sldNum" sz="quarter" idx="4"/>
          </p:nvPr>
        </p:nvSpPr>
        <p:spPr>
          <a:xfrm>
            <a:off x="8077201" y="6356354"/>
            <a:ext cx="457200" cy="365125"/>
          </a:xfrm>
          <a:prstGeom prst="rect">
            <a:avLst/>
          </a:prstGeom>
        </p:spPr>
        <p:txBody>
          <a:bodyPr vert="horz" lIns="91440" tIns="45720" rIns="91440" bIns="45720" rtlCol="0" anchor="ctr"/>
          <a:lstStyle>
            <a:lvl1pPr algn="r" latinLnBrk="0">
              <a:defRPr lang="zh-TW" sz="900" cap="all" baseline="0">
                <a:solidFill>
                  <a:schemeClr val="tx1">
                    <a:lumMod val="60000"/>
                    <a:lumOff val="40000"/>
                  </a:schemeClr>
                </a:solidFill>
                <a:latin typeface="微軟正黑體" panose="020B0604030504040204" pitchFamily="34" charset="-120"/>
                <a:ea typeface="微軟正黑體" panose="020B0604030504040204" pitchFamily="34" charset="-120"/>
              </a:defRPr>
            </a:lvl1pPr>
          </a:lstStyle>
          <a:p>
            <a:fld id="{7DC1BBB0-96F0-4077-A278-0F3FB5C104D3}" type="slidenum">
              <a:rPr lang="en-US" altLang="zh-TW" noProof="0" smtClean="0"/>
              <a:pPr/>
              <a:t>‹#›</a:t>
            </a:fld>
            <a:endParaRPr lang="zh-TW" altLang="en-US" noProof="0" dirty="0"/>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685983" rtl="0" eaLnBrk="1" latinLnBrk="0" hangingPunct="1">
        <a:lnSpc>
          <a:spcPct val="90000"/>
        </a:lnSpc>
        <a:spcBef>
          <a:spcPct val="0"/>
        </a:spcBef>
        <a:buNone/>
        <a:defRPr lang="zh-TW" sz="2701" kern="1200">
          <a:solidFill>
            <a:schemeClr val="tx1">
              <a:lumMod val="75000"/>
            </a:schemeClr>
          </a:solidFill>
          <a:latin typeface="微軟正黑體" panose="020B0604030504040204" pitchFamily="34" charset="-120"/>
          <a:ea typeface="微軟正黑體" panose="020B0604030504040204" pitchFamily="34" charset="-120"/>
          <a:cs typeface="+mj-cs"/>
        </a:defRPr>
      </a:lvl1pPr>
    </p:titleStyle>
    <p:bodyStyle>
      <a:lvl1pPr marL="0" indent="0" algn="l" defTabSz="685983" rtl="0" eaLnBrk="1" latinLnBrk="0" hangingPunct="1">
        <a:lnSpc>
          <a:spcPct val="90000"/>
        </a:lnSpc>
        <a:spcBef>
          <a:spcPts val="1050"/>
        </a:spcBef>
        <a:buFont typeface="Euphemia" pitchFamily="34" charset="0"/>
        <a:buNone/>
        <a:defRPr lang="zh-TW" sz="2101" kern="1200">
          <a:solidFill>
            <a:schemeClr val="tx1"/>
          </a:solidFill>
          <a:latin typeface="微軟正黑體" panose="020B0604030504040204" pitchFamily="34" charset="-120"/>
          <a:ea typeface="微軟正黑體" panose="020B0604030504040204" pitchFamily="34" charset="-120"/>
          <a:cs typeface="+mn-cs"/>
        </a:defRPr>
      </a:lvl1pPr>
      <a:lvl2pPr marL="274393" indent="0" algn="l" defTabSz="685983" rtl="0" eaLnBrk="1" latinLnBrk="0" hangingPunct="1">
        <a:lnSpc>
          <a:spcPct val="90000"/>
        </a:lnSpc>
        <a:spcBef>
          <a:spcPts val="450"/>
        </a:spcBef>
        <a:buFont typeface="Euphemia" pitchFamily="34" charset="0"/>
        <a:buNone/>
        <a:defRPr lang="zh-TW" sz="1800" kern="1200">
          <a:solidFill>
            <a:schemeClr val="tx1"/>
          </a:solidFill>
          <a:latin typeface="微軟正黑體" panose="020B0604030504040204" pitchFamily="34" charset="-120"/>
          <a:ea typeface="微軟正黑體" panose="020B0604030504040204" pitchFamily="34" charset="-120"/>
          <a:cs typeface="+mn-cs"/>
        </a:defRPr>
      </a:lvl2pPr>
      <a:lvl3pPr marL="548786" indent="0" algn="l" defTabSz="685983" rtl="0" eaLnBrk="1" latinLnBrk="0" hangingPunct="1">
        <a:lnSpc>
          <a:spcPct val="90000"/>
        </a:lnSpc>
        <a:spcBef>
          <a:spcPts val="450"/>
        </a:spcBef>
        <a:buFont typeface="Euphemia" pitchFamily="34" charset="0"/>
        <a:buNone/>
        <a:defRPr lang="zh-TW" sz="1500" kern="1200">
          <a:solidFill>
            <a:schemeClr val="tx1"/>
          </a:solidFill>
          <a:latin typeface="微軟正黑體" panose="020B0604030504040204" pitchFamily="34" charset="-120"/>
          <a:ea typeface="微軟正黑體" panose="020B0604030504040204" pitchFamily="34" charset="-120"/>
          <a:cs typeface="+mn-cs"/>
        </a:defRPr>
      </a:lvl3pPr>
      <a:lvl4pPr marL="823179" indent="0" algn="l" defTabSz="685983" rtl="0" eaLnBrk="1" latinLnBrk="0" hangingPunct="1">
        <a:lnSpc>
          <a:spcPct val="90000"/>
        </a:lnSpc>
        <a:spcBef>
          <a:spcPts val="450"/>
        </a:spcBef>
        <a:buFont typeface="Arial" pitchFamily="34" charset="0"/>
        <a:buNone/>
        <a:defRPr lang="zh-TW" sz="1350" kern="1200">
          <a:solidFill>
            <a:schemeClr val="tx1"/>
          </a:solidFill>
          <a:latin typeface="微軟正黑體" panose="020B0604030504040204" pitchFamily="34" charset="-120"/>
          <a:ea typeface="微軟正黑體" panose="020B0604030504040204" pitchFamily="34" charset="-120"/>
          <a:cs typeface="+mn-cs"/>
        </a:defRPr>
      </a:lvl4pPr>
      <a:lvl5pPr marL="1097573" indent="0" algn="l" defTabSz="685983" rtl="0" eaLnBrk="1" latinLnBrk="0" hangingPunct="1">
        <a:lnSpc>
          <a:spcPct val="90000"/>
        </a:lnSpc>
        <a:spcBef>
          <a:spcPts val="450"/>
        </a:spcBef>
        <a:buFont typeface="Euphemia" pitchFamily="34" charset="0"/>
        <a:buNone/>
        <a:defRPr lang="zh-TW" sz="1350" kern="1200">
          <a:solidFill>
            <a:schemeClr val="tx1"/>
          </a:solidFill>
          <a:latin typeface="微軟正黑體" panose="020B0604030504040204" pitchFamily="34" charset="-120"/>
          <a:ea typeface="微軟正黑體" panose="020B0604030504040204" pitchFamily="34" charset="-120"/>
          <a:cs typeface="+mn-cs"/>
        </a:defRPr>
      </a:lvl5pPr>
      <a:lvl6pPr marL="1557181" indent="-185215" algn="l" defTabSz="685983" rtl="0" eaLnBrk="1" latinLnBrk="0" hangingPunct="1">
        <a:lnSpc>
          <a:spcPct val="90000"/>
        </a:lnSpc>
        <a:spcBef>
          <a:spcPts val="450"/>
        </a:spcBef>
        <a:buFont typeface="Euphemia" pitchFamily="34" charset="0"/>
        <a:buChar char="–"/>
        <a:defRPr lang="zh-TW" sz="1350" kern="1200">
          <a:solidFill>
            <a:schemeClr val="tx1"/>
          </a:solidFill>
          <a:latin typeface="+mn-lt"/>
          <a:ea typeface="+mn-ea"/>
          <a:cs typeface="+mn-cs"/>
        </a:defRPr>
      </a:lvl6pPr>
      <a:lvl7pPr marL="1831574" indent="-185215" algn="l" defTabSz="685983" rtl="0" eaLnBrk="1" latinLnBrk="0" hangingPunct="1">
        <a:lnSpc>
          <a:spcPct val="90000"/>
        </a:lnSpc>
        <a:spcBef>
          <a:spcPts val="450"/>
        </a:spcBef>
        <a:buFont typeface="Euphemia" pitchFamily="34" charset="0"/>
        <a:buChar char="›"/>
        <a:defRPr lang="zh-TW" sz="1350" kern="1200">
          <a:solidFill>
            <a:schemeClr val="tx1"/>
          </a:solidFill>
          <a:latin typeface="+mn-lt"/>
          <a:ea typeface="+mn-ea"/>
          <a:cs typeface="+mn-cs"/>
        </a:defRPr>
      </a:lvl7pPr>
      <a:lvl8pPr marL="2105967" indent="-185215" algn="l" defTabSz="685983" rtl="0" eaLnBrk="1" latinLnBrk="0" hangingPunct="1">
        <a:lnSpc>
          <a:spcPct val="90000"/>
        </a:lnSpc>
        <a:spcBef>
          <a:spcPts val="450"/>
        </a:spcBef>
        <a:buFont typeface="Euphemia" pitchFamily="34" charset="0"/>
        <a:buChar char="–"/>
        <a:defRPr lang="zh-TW" sz="1350" kern="1200" baseline="0">
          <a:solidFill>
            <a:schemeClr val="tx1"/>
          </a:solidFill>
          <a:latin typeface="+mn-lt"/>
          <a:ea typeface="+mn-ea"/>
          <a:cs typeface="+mn-cs"/>
        </a:defRPr>
      </a:lvl8pPr>
      <a:lvl9pPr marL="2380361" indent="-185215" algn="l" defTabSz="685983" rtl="0" eaLnBrk="1" latinLnBrk="0" hangingPunct="1">
        <a:lnSpc>
          <a:spcPct val="90000"/>
        </a:lnSpc>
        <a:spcBef>
          <a:spcPts val="450"/>
        </a:spcBef>
        <a:buFont typeface="Euphemia" pitchFamily="34" charset="0"/>
        <a:buChar char="›"/>
        <a:defRPr lang="zh-TW" sz="1350" kern="1200" baseline="0">
          <a:solidFill>
            <a:schemeClr val="tx1"/>
          </a:solidFill>
          <a:latin typeface="+mn-lt"/>
          <a:ea typeface="+mn-ea"/>
          <a:cs typeface="+mn-cs"/>
        </a:defRPr>
      </a:lvl9pPr>
    </p:bodyStyle>
    <p:otherStyle>
      <a:defPPr>
        <a:defRPr lang="zh-TW"/>
      </a:defPPr>
      <a:lvl1pPr marL="0" algn="l" defTabSz="685983" rtl="0" eaLnBrk="1" latinLnBrk="0" hangingPunct="1">
        <a:defRPr lang="zh-TW" sz="1350" kern="1200">
          <a:solidFill>
            <a:schemeClr val="tx1"/>
          </a:solidFill>
          <a:latin typeface="+mn-lt"/>
          <a:ea typeface="+mn-ea"/>
          <a:cs typeface="+mn-cs"/>
        </a:defRPr>
      </a:lvl1pPr>
      <a:lvl2pPr marL="342991" algn="l" defTabSz="685983" rtl="0" eaLnBrk="1" latinLnBrk="0" hangingPunct="1">
        <a:defRPr lang="zh-TW" sz="1350" kern="1200">
          <a:solidFill>
            <a:schemeClr val="tx1"/>
          </a:solidFill>
          <a:latin typeface="+mn-lt"/>
          <a:ea typeface="+mn-ea"/>
          <a:cs typeface="+mn-cs"/>
        </a:defRPr>
      </a:lvl2pPr>
      <a:lvl3pPr marL="685983" algn="l" defTabSz="685983" rtl="0" eaLnBrk="1" latinLnBrk="0" hangingPunct="1">
        <a:defRPr lang="zh-TW" sz="1350" kern="1200">
          <a:solidFill>
            <a:schemeClr val="tx1"/>
          </a:solidFill>
          <a:latin typeface="+mn-lt"/>
          <a:ea typeface="+mn-ea"/>
          <a:cs typeface="+mn-cs"/>
        </a:defRPr>
      </a:lvl3pPr>
      <a:lvl4pPr marL="1028974" algn="l" defTabSz="685983" rtl="0" eaLnBrk="1" latinLnBrk="0" hangingPunct="1">
        <a:defRPr lang="zh-TW" sz="1350" kern="1200">
          <a:solidFill>
            <a:schemeClr val="tx1"/>
          </a:solidFill>
          <a:latin typeface="+mn-lt"/>
          <a:ea typeface="+mn-ea"/>
          <a:cs typeface="+mn-cs"/>
        </a:defRPr>
      </a:lvl4pPr>
      <a:lvl5pPr marL="1371966" algn="l" defTabSz="685983" rtl="0" eaLnBrk="1" latinLnBrk="0" hangingPunct="1">
        <a:defRPr lang="zh-TW" sz="1350" kern="1200">
          <a:solidFill>
            <a:schemeClr val="tx1"/>
          </a:solidFill>
          <a:latin typeface="+mn-lt"/>
          <a:ea typeface="+mn-ea"/>
          <a:cs typeface="+mn-cs"/>
        </a:defRPr>
      </a:lvl5pPr>
      <a:lvl6pPr marL="1714957" algn="l" defTabSz="685983" rtl="0" eaLnBrk="1" latinLnBrk="0" hangingPunct="1">
        <a:defRPr lang="zh-TW" sz="1350" kern="1200">
          <a:solidFill>
            <a:schemeClr val="tx1"/>
          </a:solidFill>
          <a:latin typeface="+mn-lt"/>
          <a:ea typeface="+mn-ea"/>
          <a:cs typeface="+mn-cs"/>
        </a:defRPr>
      </a:lvl6pPr>
      <a:lvl7pPr marL="2057949" algn="l" defTabSz="685983" rtl="0" eaLnBrk="1" latinLnBrk="0" hangingPunct="1">
        <a:defRPr lang="zh-TW" sz="1350" kern="1200">
          <a:solidFill>
            <a:schemeClr val="tx1"/>
          </a:solidFill>
          <a:latin typeface="+mn-lt"/>
          <a:ea typeface="+mn-ea"/>
          <a:cs typeface="+mn-cs"/>
        </a:defRPr>
      </a:lvl7pPr>
      <a:lvl8pPr marL="2400940" algn="l" defTabSz="685983" rtl="0" eaLnBrk="1" latinLnBrk="0" hangingPunct="1">
        <a:defRPr lang="zh-TW" sz="1350" kern="1200">
          <a:solidFill>
            <a:schemeClr val="tx1"/>
          </a:solidFill>
          <a:latin typeface="+mn-lt"/>
          <a:ea typeface="+mn-ea"/>
          <a:cs typeface="+mn-cs"/>
        </a:defRPr>
      </a:lvl8pPr>
      <a:lvl9pPr marL="2743932" algn="l" defTabSz="685983" rtl="0" eaLnBrk="1" latinLnBrk="0" hangingPunct="1">
        <a:defRPr lang="zh-TW"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image" Target="../media/image7.wmf"/><Relationship Id="rId5" Type="http://schemas.openxmlformats.org/officeDocument/2006/relationships/oleObject" Target="../embeddings/oleObject5.bin"/><Relationship Id="rId6" Type="http://schemas.openxmlformats.org/officeDocument/2006/relationships/image" Target="../media/image8.w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6.bin"/><Relationship Id="rId4" Type="http://schemas.openxmlformats.org/officeDocument/2006/relationships/image" Target="../media/image9.w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7.bin"/><Relationship Id="rId4" Type="http://schemas.openxmlformats.org/officeDocument/2006/relationships/image" Target="../media/image11.wmf"/><Relationship Id="rId5" Type="http://schemas.openxmlformats.org/officeDocument/2006/relationships/oleObject" Target="../embeddings/oleObject8.bin"/><Relationship Id="rId6" Type="http://schemas.openxmlformats.org/officeDocument/2006/relationships/image" Target="../media/image12.e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9.bin"/><Relationship Id="rId4" Type="http://schemas.openxmlformats.org/officeDocument/2006/relationships/image" Target="../media/image18.png"/><Relationship Id="rId5" Type="http://schemas.openxmlformats.org/officeDocument/2006/relationships/oleObject" Target="../embeddings/oleObject10.bin"/><Relationship Id="rId6" Type="http://schemas.openxmlformats.org/officeDocument/2006/relationships/image" Target="../media/image19.w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1.bin"/><Relationship Id="rId4" Type="http://schemas.openxmlformats.org/officeDocument/2006/relationships/image" Target="../media/image20.wmf"/><Relationship Id="rId5" Type="http://schemas.openxmlformats.org/officeDocument/2006/relationships/oleObject" Target="../embeddings/oleObject12.bin"/><Relationship Id="rId6" Type="http://schemas.openxmlformats.org/officeDocument/2006/relationships/image" Target="../media/image21.w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3.bin"/><Relationship Id="rId4" Type="http://schemas.openxmlformats.org/officeDocument/2006/relationships/image" Target="../media/image22.w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oleObject" Target="../embeddings/oleObject14.bin"/><Relationship Id="rId5" Type="http://schemas.openxmlformats.org/officeDocument/2006/relationships/image" Target="../media/image24.wmf"/><Relationship Id="rId6" Type="http://schemas.openxmlformats.org/officeDocument/2006/relationships/oleObject" Target="../embeddings/oleObject15.bin"/><Relationship Id="rId7" Type="http://schemas.openxmlformats.org/officeDocument/2006/relationships/image" Target="../media/image25.e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wmf"/></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oleObject" Target="../embeddings/oleObject16.bin"/><Relationship Id="rId5" Type="http://schemas.openxmlformats.org/officeDocument/2006/relationships/image" Target="../media/image27.emf"/><Relationship Id="rId6" Type="http://schemas.openxmlformats.org/officeDocument/2006/relationships/oleObject" Target="../embeddings/oleObject17.bin"/><Relationship Id="rId7" Type="http://schemas.openxmlformats.org/officeDocument/2006/relationships/image" Target="../media/image28.emf"/><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 Id="rId3" Type="http://schemas.openxmlformats.org/officeDocument/2006/relationships/image" Target="../media/image30.wmf"/></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3.png"/><Relationship Id="rId5" Type="http://schemas.openxmlformats.org/officeDocument/2006/relationships/image" Target="../media/image34.png"/><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 Id="rId3" Type="http://schemas.openxmlformats.org/officeDocument/2006/relationships/image" Target="../media/image36.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oleObject18.bin"/><Relationship Id="rId5" Type="http://schemas.openxmlformats.org/officeDocument/2006/relationships/image" Target="../media/image37.emf"/><Relationship Id="rId6" Type="http://schemas.openxmlformats.org/officeDocument/2006/relationships/oleObject" Target="../embeddings/oleObject19.bin"/><Relationship Id="rId7" Type="http://schemas.openxmlformats.org/officeDocument/2006/relationships/image" Target="../media/image38.e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oleObject" Target="../embeddings/oleObject20.bin"/><Relationship Id="rId5" Type="http://schemas.openxmlformats.org/officeDocument/2006/relationships/image" Target="../media/image39.emf"/><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png"/></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1.bin"/><Relationship Id="rId4" Type="http://schemas.openxmlformats.org/officeDocument/2006/relationships/image" Target="../media/image43.png"/><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2.bin"/><Relationship Id="rId4" Type="http://schemas.openxmlformats.org/officeDocument/2006/relationships/image" Target="../media/image45.png"/><Relationship Id="rId1" Type="http://schemas.openxmlformats.org/officeDocument/2006/relationships/vmlDrawing" Target="../drawings/vmlDrawing15.vml"/><Relationship Id="rId2"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6.png"/></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3.bin"/><Relationship Id="rId4" Type="http://schemas.openxmlformats.org/officeDocument/2006/relationships/image" Target="../media/image47.png"/><Relationship Id="rId1" Type="http://schemas.openxmlformats.org/officeDocument/2006/relationships/vmlDrawing" Target="../drawings/vmlDrawing16.vml"/><Relationship Id="rId2"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image" Target="../media/image50.wmf"/><Relationship Id="rId4" Type="http://schemas.openxmlformats.org/officeDocument/2006/relationships/image" Target="../media/image51.wmf"/><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oleObject" Target="../embeddings/oleObject24.bin"/><Relationship Id="rId5" Type="http://schemas.openxmlformats.org/officeDocument/2006/relationships/image" Target="../media/image52.emf"/><Relationship Id="rId1" Type="http://schemas.openxmlformats.org/officeDocument/2006/relationships/vmlDrawing" Target="../drawings/vmlDrawing17.vml"/><Relationship Id="rId2"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oleObject" Target="../embeddings/oleObject25.bin"/><Relationship Id="rId5" Type="http://schemas.openxmlformats.org/officeDocument/2006/relationships/image" Target="../media/image53.emf"/><Relationship Id="rId1" Type="http://schemas.openxmlformats.org/officeDocument/2006/relationships/vmlDrawing" Target="../drawings/vmlDrawing18.vml"/><Relationship Id="rId2"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oleObject" Target="../embeddings/oleObject26.bin"/><Relationship Id="rId5" Type="http://schemas.openxmlformats.org/officeDocument/2006/relationships/image" Target="../media/image54.emf"/><Relationship Id="rId1" Type="http://schemas.openxmlformats.org/officeDocument/2006/relationships/vmlDrawing" Target="../drawings/vmlDrawing19.vml"/><Relationship Id="rId2"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oleObject" Target="../embeddings/oleObject27.bin"/><Relationship Id="rId5" Type="http://schemas.openxmlformats.org/officeDocument/2006/relationships/image" Target="../media/image55.emf"/><Relationship Id="rId1" Type="http://schemas.openxmlformats.org/officeDocument/2006/relationships/vmlDrawing" Target="../drawings/vmlDrawing20.v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4.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5.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6.w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1" name="Group 11"/>
          <p:cNvGrpSpPr>
            <a:grpSpLocks/>
          </p:cNvGrpSpPr>
          <p:nvPr/>
        </p:nvGrpSpPr>
        <p:grpSpPr bwMode="auto">
          <a:xfrm>
            <a:off x="1371600" y="914400"/>
            <a:ext cx="7772400" cy="1981200"/>
            <a:chOff x="0" y="914400"/>
            <a:chExt cx="9144000" cy="1981200"/>
          </a:xfrm>
        </p:grpSpPr>
        <p:sp>
          <p:nvSpPr>
            <p:cNvPr id="4" name="Rectangle 3"/>
            <p:cNvSpPr/>
            <p:nvPr/>
          </p:nvSpPr>
          <p:spPr>
            <a:xfrm>
              <a:off x="0" y="914400"/>
              <a:ext cx="9144000" cy="457200"/>
            </a:xfrm>
            <a:prstGeom prst="rect">
              <a:avLst/>
            </a:prstGeom>
            <a:solidFill>
              <a:srgbClr val="C7EBF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6" name="Straight Connector 5"/>
            <p:cNvCxnSpPr/>
            <p:nvPr/>
          </p:nvCxnSpPr>
          <p:spPr>
            <a:xfrm>
              <a:off x="1752600" y="1447800"/>
              <a:ext cx="0" cy="1447800"/>
            </a:xfrm>
            <a:prstGeom prst="line">
              <a:avLst/>
            </a:prstGeom>
            <a:ln w="57150">
              <a:solidFill>
                <a:srgbClr val="00ADE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133600" y="1828800"/>
              <a:ext cx="6629400" cy="0"/>
            </a:xfrm>
            <a:prstGeom prst="line">
              <a:avLst/>
            </a:prstGeom>
            <a:ln w="57150">
              <a:solidFill>
                <a:srgbClr val="00ADEE"/>
              </a:solidFill>
            </a:ln>
          </p:spPr>
          <p:style>
            <a:lnRef idx="1">
              <a:schemeClr val="accent1"/>
            </a:lnRef>
            <a:fillRef idx="0">
              <a:schemeClr val="accent1"/>
            </a:fillRef>
            <a:effectRef idx="0">
              <a:schemeClr val="accent1"/>
            </a:effectRef>
            <a:fontRef idx="minor">
              <a:schemeClr val="tx1"/>
            </a:fontRef>
          </p:style>
        </p:cxnSp>
      </p:grpSp>
      <p:sp>
        <p:nvSpPr>
          <p:cNvPr id="2052" name="TextBox 8"/>
          <p:cNvSpPr txBox="1">
            <a:spLocks noChangeArrowheads="1"/>
          </p:cNvSpPr>
          <p:nvPr/>
        </p:nvSpPr>
        <p:spPr bwMode="auto">
          <a:xfrm>
            <a:off x="1721768" y="1447800"/>
            <a:ext cx="762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9600" dirty="0">
                <a:solidFill>
                  <a:srgbClr val="00ADEE"/>
                </a:solidFill>
                <a:ea typeface="新細明體" panose="02020500000000000000" pitchFamily="18" charset="-120"/>
              </a:rPr>
              <a:t>4</a:t>
            </a:r>
          </a:p>
        </p:txBody>
      </p:sp>
      <p:sp>
        <p:nvSpPr>
          <p:cNvPr id="2053" name="TextBox 10"/>
          <p:cNvSpPr txBox="1">
            <a:spLocks noChangeArrowheads="1"/>
          </p:cNvSpPr>
          <p:nvPr/>
        </p:nvSpPr>
        <p:spPr bwMode="auto">
          <a:xfrm>
            <a:off x="3148136" y="1981200"/>
            <a:ext cx="6248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4000" dirty="0">
                <a:ea typeface="新細明體" panose="02020500000000000000" pitchFamily="18" charset="-120"/>
              </a:rPr>
              <a:t>INTEGRALS</a:t>
            </a:r>
          </a:p>
        </p:txBody>
      </p:sp>
    </p:spTree>
    <p:extLst>
      <p:ext uri="{BB962C8B-B14F-4D97-AF65-F5344CB8AC3E}">
        <p14:creationId xmlns:p14="http://schemas.microsoft.com/office/powerpoint/2010/main" val="3163217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charset="0"/>
              </a:rPr>
              <a:t>PROOF OF THE EVALUATION THEOREM</a:t>
            </a:r>
            <a:endParaRPr kumimoji="1" lang="zh-TW" altLang="en-US" dirty="0"/>
          </a:p>
        </p:txBody>
      </p:sp>
      <p:sp>
        <p:nvSpPr>
          <p:cNvPr id="3" name="內容版面配置區 2"/>
          <p:cNvSpPr>
            <a:spLocks noGrp="1"/>
          </p:cNvSpPr>
          <p:nvPr>
            <p:ph idx="1"/>
          </p:nvPr>
        </p:nvSpPr>
        <p:spPr/>
        <p:txBody>
          <a:bodyPr/>
          <a:lstStyle/>
          <a:p>
            <a:r>
              <a:rPr lang="en-US" altLang="zh-TW" dirty="0">
                <a:ea typeface="新細明體" charset="0"/>
              </a:rPr>
              <a:t>Now </a:t>
            </a:r>
            <a:r>
              <a:rPr lang="en-US" altLang="zh-TW" i="1" dirty="0">
                <a:ea typeface="新細明體" charset="0"/>
              </a:rPr>
              <a:t>F</a:t>
            </a:r>
            <a:r>
              <a:rPr lang="en-US" altLang="zh-TW" dirty="0">
                <a:ea typeface="新細明體" charset="0"/>
              </a:rPr>
              <a:t> is continuous (because it</a:t>
            </a:r>
            <a:r>
              <a:rPr lang="en-US" altLang="zh-TW" dirty="0">
                <a:latin typeface="Arial" charset="0"/>
                <a:ea typeface="新細明體" charset="0"/>
              </a:rPr>
              <a:t>’</a:t>
            </a:r>
            <a:r>
              <a:rPr lang="en-US" altLang="zh-TW" dirty="0">
                <a:ea typeface="新細明體" charset="0"/>
              </a:rPr>
              <a:t>s differentiable) and so we can apply the Mean Value Theorem to </a:t>
            </a:r>
            <a:r>
              <a:rPr lang="en-US" altLang="zh-TW" i="1" dirty="0">
                <a:ea typeface="新細明體" charset="0"/>
              </a:rPr>
              <a:t>F</a:t>
            </a:r>
            <a:r>
              <a:rPr lang="en-US" altLang="zh-TW" dirty="0">
                <a:ea typeface="新細明體" charset="0"/>
              </a:rPr>
              <a:t> on each subinterval [</a:t>
            </a:r>
            <a:r>
              <a:rPr lang="en-US" altLang="zh-TW" i="1" dirty="0">
                <a:ea typeface="新細明體" charset="0"/>
              </a:rPr>
              <a:t>x</a:t>
            </a:r>
            <a:r>
              <a:rPr lang="en-US" altLang="zh-TW" i="1" baseline="-25000" dirty="0">
                <a:ea typeface="新細明體" charset="0"/>
              </a:rPr>
              <a:t>i</a:t>
            </a:r>
            <a:r>
              <a:rPr lang="en-US" altLang="zh-TW" baseline="-25000" dirty="0">
                <a:ea typeface="新細明體" charset="0"/>
              </a:rPr>
              <a:t> </a:t>
            </a:r>
            <a:r>
              <a:rPr lang="en-US" altLang="zh-TW" baseline="-25000" dirty="0">
                <a:latin typeface="Arial" charset="0"/>
                <a:ea typeface="新細明體" charset="0"/>
              </a:rPr>
              <a:t>–</a:t>
            </a:r>
            <a:r>
              <a:rPr lang="en-US" altLang="zh-TW" baseline="-25000" dirty="0">
                <a:ea typeface="新細明體" charset="0"/>
              </a:rPr>
              <a:t> 1</a:t>
            </a:r>
            <a:r>
              <a:rPr lang="en-US" altLang="zh-TW" dirty="0">
                <a:ea typeface="新細明體" charset="0"/>
              </a:rPr>
              <a:t>, </a:t>
            </a:r>
            <a:r>
              <a:rPr lang="en-US" altLang="zh-TW" i="1" dirty="0">
                <a:ea typeface="新細明體" charset="0"/>
              </a:rPr>
              <a:t>x</a:t>
            </a:r>
            <a:r>
              <a:rPr lang="en-US" altLang="zh-TW" i="1" baseline="-25000" dirty="0">
                <a:ea typeface="新細明體" charset="0"/>
              </a:rPr>
              <a:t>i</a:t>
            </a:r>
            <a:r>
              <a:rPr lang="en-US" altLang="zh-TW" dirty="0">
                <a:ea typeface="新細明體" charset="0"/>
              </a:rPr>
              <a:t>]. </a:t>
            </a:r>
          </a:p>
          <a:p>
            <a:r>
              <a:rPr lang="en-US" altLang="zh-TW" dirty="0">
                <a:ea typeface="新細明體" charset="0"/>
              </a:rPr>
              <a:t>Thus</a:t>
            </a:r>
          </a:p>
          <a:p>
            <a:pPr lvl="1"/>
            <a:r>
              <a:rPr lang="en-US" altLang="zh-TW" dirty="0">
                <a:ea typeface="新細明體" charset="0"/>
              </a:rPr>
              <a:t>There exists a number </a:t>
            </a:r>
            <a:r>
              <a:rPr lang="en-US" altLang="zh-TW" i="1" dirty="0">
                <a:ea typeface="新細明體" charset="0"/>
              </a:rPr>
              <a:t>x</a:t>
            </a:r>
            <a:r>
              <a:rPr lang="en-US" altLang="zh-TW" i="1" baseline="-25000" dirty="0">
                <a:ea typeface="新細明體" charset="0"/>
              </a:rPr>
              <a:t>i</a:t>
            </a:r>
            <a:r>
              <a:rPr lang="en-US" altLang="zh-TW" dirty="0">
                <a:ea typeface="新細明體" charset="0"/>
              </a:rPr>
              <a:t>* between </a:t>
            </a:r>
            <a:r>
              <a:rPr lang="en-US" altLang="zh-TW" i="1" dirty="0">
                <a:ea typeface="新細明體" charset="0"/>
              </a:rPr>
              <a:t>x</a:t>
            </a:r>
            <a:r>
              <a:rPr lang="en-US" altLang="zh-TW" i="1" baseline="-25000" dirty="0">
                <a:ea typeface="新細明體" charset="0"/>
              </a:rPr>
              <a:t>i</a:t>
            </a:r>
            <a:r>
              <a:rPr lang="en-US" altLang="zh-TW" baseline="-25000" dirty="0">
                <a:ea typeface="新細明體" charset="0"/>
              </a:rPr>
              <a:t> </a:t>
            </a:r>
            <a:r>
              <a:rPr lang="en-US" altLang="zh-TW" baseline="-25000" dirty="0">
                <a:latin typeface="Arial" charset="0"/>
                <a:ea typeface="新細明體" charset="0"/>
              </a:rPr>
              <a:t>–</a:t>
            </a:r>
            <a:r>
              <a:rPr lang="en-US" altLang="zh-TW" baseline="-25000" dirty="0">
                <a:ea typeface="新細明體" charset="0"/>
              </a:rPr>
              <a:t> 1</a:t>
            </a:r>
            <a:r>
              <a:rPr lang="en-US" altLang="zh-TW" dirty="0">
                <a:ea typeface="新細明體" charset="0"/>
              </a:rPr>
              <a:t> and </a:t>
            </a:r>
            <a:r>
              <a:rPr lang="en-US" altLang="zh-TW" i="1" dirty="0">
                <a:ea typeface="新細明體" charset="0"/>
              </a:rPr>
              <a:t>x</a:t>
            </a:r>
            <a:r>
              <a:rPr lang="en-US" altLang="zh-TW" i="1" baseline="-25000" dirty="0">
                <a:ea typeface="新細明體" charset="0"/>
              </a:rPr>
              <a:t>i</a:t>
            </a:r>
            <a:r>
              <a:rPr lang="en-US" altLang="zh-TW" dirty="0">
                <a:ea typeface="新細明體" charset="0"/>
              </a:rPr>
              <a:t> such that</a:t>
            </a:r>
          </a:p>
          <a:p>
            <a:endParaRPr lang="zh-TW" altLang="en-US" dirty="0">
              <a:ea typeface="新細明體" charset="0"/>
            </a:endParaRPr>
          </a:p>
          <a:p>
            <a:pPr lvl="1"/>
            <a:r>
              <a:rPr lang="en-US" altLang="zh-TW" dirty="0">
                <a:ea typeface="新細明體" charset="0"/>
              </a:rPr>
              <a:t>Therefore</a:t>
            </a:r>
          </a:p>
          <a:p>
            <a:endParaRPr kumimoji="1" lang="zh-TW" altLang="en-US" dirty="0"/>
          </a:p>
        </p:txBody>
      </p:sp>
      <p:graphicFrame>
        <p:nvGraphicFramePr>
          <p:cNvPr id="4" name="Object 4"/>
          <p:cNvGraphicFramePr>
            <a:graphicFrameLocks noChangeAspect="1"/>
          </p:cNvGraphicFramePr>
          <p:nvPr>
            <p:extLst>
              <p:ext uri="{D42A27DB-BD31-4B8C-83A1-F6EECF244321}">
                <p14:modId xmlns:p14="http://schemas.microsoft.com/office/powerpoint/2010/main" val="1659141464"/>
              </p:ext>
            </p:extLst>
          </p:nvPr>
        </p:nvGraphicFramePr>
        <p:xfrm>
          <a:off x="1763688" y="4310477"/>
          <a:ext cx="6413500" cy="503238"/>
        </p:xfrm>
        <a:graphic>
          <a:graphicData uri="http://schemas.openxmlformats.org/presentationml/2006/ole">
            <mc:AlternateContent xmlns:mc="http://schemas.openxmlformats.org/markup-compatibility/2006">
              <mc:Choice xmlns:v="urn:schemas-microsoft-com:vml" Requires="v">
                <p:oleObj spid="_x0000_s13315" name="Equation" r:id="rId3" imgW="5333760" imgH="419040" progId="Equation.DSMT4">
                  <p:embed/>
                </p:oleObj>
              </mc:Choice>
              <mc:Fallback>
                <p:oleObj name="Equation" r:id="rId3" imgW="5333760" imgH="419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688" y="4310477"/>
                        <a:ext cx="6413500" cy="503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5" name="Object 5"/>
          <p:cNvGraphicFramePr>
            <a:graphicFrameLocks noChangeAspect="1"/>
          </p:cNvGraphicFramePr>
          <p:nvPr>
            <p:extLst>
              <p:ext uri="{D42A27DB-BD31-4B8C-83A1-F6EECF244321}">
                <p14:modId xmlns:p14="http://schemas.microsoft.com/office/powerpoint/2010/main" val="115429153"/>
              </p:ext>
            </p:extLst>
          </p:nvPr>
        </p:nvGraphicFramePr>
        <p:xfrm>
          <a:off x="2627288" y="5437602"/>
          <a:ext cx="3581400" cy="715963"/>
        </p:xfrm>
        <a:graphic>
          <a:graphicData uri="http://schemas.openxmlformats.org/presentationml/2006/ole">
            <mc:AlternateContent xmlns:mc="http://schemas.openxmlformats.org/markup-compatibility/2006">
              <mc:Choice xmlns:v="urn:schemas-microsoft-com:vml" Requires="v">
                <p:oleObj spid="_x0000_s13316" name="Equation" r:id="rId5" imgW="2984400" imgH="596880" progId="Equation.DSMT4">
                  <p:embed/>
                </p:oleObj>
              </mc:Choice>
              <mc:Fallback>
                <p:oleObj name="Equation" r:id="rId5" imgW="2984400" imgH="5968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7288" y="5437602"/>
                        <a:ext cx="3581400" cy="71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18036478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charset="0"/>
              </a:rPr>
              <a:t>PROOF OF THE EVALUATION THEOREM</a:t>
            </a:r>
            <a:endParaRPr kumimoji="1" lang="zh-TW" altLang="en-US" dirty="0"/>
          </a:p>
        </p:txBody>
      </p:sp>
      <p:sp>
        <p:nvSpPr>
          <p:cNvPr id="3" name="內容版面配置區 2"/>
          <p:cNvSpPr>
            <a:spLocks noGrp="1"/>
          </p:cNvSpPr>
          <p:nvPr>
            <p:ph idx="1"/>
          </p:nvPr>
        </p:nvSpPr>
        <p:spPr/>
        <p:txBody>
          <a:bodyPr/>
          <a:lstStyle/>
          <a:p>
            <a:r>
              <a:rPr lang="en-US" altLang="zh-TW" dirty="0">
                <a:ea typeface="新細明體" charset="0"/>
              </a:rPr>
              <a:t>Now we take the limit of each side of this equation as </a:t>
            </a:r>
            <a:r>
              <a:rPr lang="en-US" altLang="zh-TW" i="1" dirty="0">
                <a:ea typeface="新細明體" charset="0"/>
              </a:rPr>
              <a:t>n</a:t>
            </a:r>
            <a:r>
              <a:rPr lang="en-US" altLang="zh-TW" dirty="0">
                <a:ea typeface="新細明體" charset="0"/>
              </a:rPr>
              <a:t> → </a:t>
            </a:r>
            <a:r>
              <a:rPr lang="en-US" altLang="zh-TW" dirty="0">
                <a:ea typeface="新細明體" charset="0"/>
                <a:sym typeface="Symbol" charset="2"/>
              </a:rPr>
              <a:t></a:t>
            </a:r>
            <a:r>
              <a:rPr lang="en-US" altLang="zh-TW" dirty="0">
                <a:ea typeface="新細明體" charset="0"/>
              </a:rPr>
              <a:t>. </a:t>
            </a:r>
          </a:p>
          <a:p>
            <a:r>
              <a:rPr lang="en-US" altLang="zh-TW" dirty="0">
                <a:ea typeface="新細明體" charset="0"/>
              </a:rPr>
              <a:t>The left side is a constant and the right side is a Riemann sum for the function </a:t>
            </a:r>
            <a:r>
              <a:rPr lang="en-US" altLang="zh-TW" i="1" dirty="0">
                <a:ea typeface="新細明體" charset="0"/>
              </a:rPr>
              <a:t>f</a:t>
            </a:r>
            <a:r>
              <a:rPr lang="en-US" altLang="zh-TW" dirty="0">
                <a:ea typeface="新細明體" charset="0"/>
              </a:rPr>
              <a:t>, so</a:t>
            </a:r>
            <a:endParaRPr lang="zh-TW" altLang="en-US" dirty="0">
              <a:ea typeface="新細明體" charset="0"/>
            </a:endParaRPr>
          </a:p>
          <a:p>
            <a:endParaRPr kumimoji="1" lang="zh-TW" altLang="en-US" dirty="0"/>
          </a:p>
        </p:txBody>
      </p:sp>
      <p:graphicFrame>
        <p:nvGraphicFramePr>
          <p:cNvPr id="4" name="Object 4"/>
          <p:cNvGraphicFramePr>
            <a:graphicFrameLocks noChangeAspect="1"/>
          </p:cNvGraphicFramePr>
          <p:nvPr>
            <p:extLst>
              <p:ext uri="{D42A27DB-BD31-4B8C-83A1-F6EECF244321}">
                <p14:modId xmlns:p14="http://schemas.microsoft.com/office/powerpoint/2010/main" val="1849825962"/>
              </p:ext>
            </p:extLst>
          </p:nvPr>
        </p:nvGraphicFramePr>
        <p:xfrm>
          <a:off x="1669257" y="4005064"/>
          <a:ext cx="6391275" cy="1014413"/>
        </p:xfrm>
        <a:graphic>
          <a:graphicData uri="http://schemas.openxmlformats.org/presentationml/2006/ole">
            <mc:AlternateContent xmlns:mc="http://schemas.openxmlformats.org/markup-compatibility/2006">
              <mc:Choice xmlns:v="urn:schemas-microsoft-com:vml" Requires="v">
                <p:oleObj spid="_x0000_s14338" name="Equation" r:id="rId3" imgW="5117760" imgH="812520" progId="Equation.DSMT4">
                  <p:embed/>
                </p:oleObj>
              </mc:Choice>
              <mc:Fallback>
                <p:oleObj name="Equation" r:id="rId3" imgW="5117760" imgH="81252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9257" y="4005064"/>
                        <a:ext cx="6391275" cy="1014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7371555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Evaluating Definite Integrals</a:t>
            </a:r>
          </a:p>
        </p:txBody>
      </p:sp>
      <p:sp>
        <p:nvSpPr>
          <p:cNvPr id="7171" name="Rectangle 3"/>
          <p:cNvSpPr>
            <a:spLocks noGrp="1" noChangeArrowheads="1"/>
          </p:cNvSpPr>
          <p:nvPr>
            <p:ph type="body" idx="1"/>
          </p:nvPr>
        </p:nvSpPr>
        <p:spPr/>
        <p:txBody>
          <a:bodyPr>
            <a:normAutofit fontScale="77500" lnSpcReduction="20000"/>
          </a:bodyPr>
          <a:lstStyle/>
          <a:p>
            <a:pPr marL="0" indent="0"/>
            <a:r>
              <a:rPr lang="en-US" altLang="zh-TW" dirty="0" smtClean="0">
                <a:ea typeface="新細明體" panose="02020500000000000000" pitchFamily="18" charset="-120"/>
              </a:rPr>
              <a:t>When applying the Evaluation Theorem we use the</a:t>
            </a:r>
            <a:br>
              <a:rPr lang="en-US" altLang="zh-TW" dirty="0" smtClean="0">
                <a:ea typeface="新細明體" panose="02020500000000000000" pitchFamily="18" charset="-120"/>
              </a:rPr>
            </a:br>
            <a:r>
              <a:rPr lang="en-US" altLang="zh-TW" dirty="0" smtClean="0">
                <a:ea typeface="新細明體" panose="02020500000000000000" pitchFamily="18" charset="-120"/>
              </a:rPr>
              <a:t>notation</a:t>
            </a:r>
          </a:p>
          <a:p>
            <a:pPr marL="0" indent="0"/>
            <a:endParaRPr lang="en-US" altLang="zh-TW" baseline="30000" dirty="0" smtClean="0">
              <a:ea typeface="新細明體" panose="02020500000000000000" pitchFamily="18" charset="-120"/>
            </a:endParaRPr>
          </a:p>
          <a:p>
            <a:pPr marL="0" indent="0"/>
            <a:endParaRPr lang="en-US" altLang="zh-TW" baseline="30000" dirty="0" smtClean="0">
              <a:ea typeface="新細明體" panose="02020500000000000000" pitchFamily="18" charset="-120"/>
            </a:endParaRPr>
          </a:p>
          <a:p>
            <a:pPr marL="0" indent="0"/>
            <a:endParaRPr lang="en-US" altLang="zh-TW" baseline="30000" dirty="0" smtClean="0">
              <a:ea typeface="新細明體" panose="02020500000000000000" pitchFamily="18" charset="-120"/>
            </a:endParaRPr>
          </a:p>
          <a:p>
            <a:pPr marL="0" indent="0"/>
            <a:endParaRPr lang="en-US" altLang="zh-TW" baseline="30000" dirty="0" smtClean="0">
              <a:ea typeface="新細明體" panose="02020500000000000000" pitchFamily="18" charset="-120"/>
            </a:endParaRPr>
          </a:p>
          <a:p>
            <a:pPr marL="0" indent="0"/>
            <a:r>
              <a:rPr lang="en-US" altLang="zh-TW" dirty="0" smtClean="0">
                <a:ea typeface="新細明體" panose="02020500000000000000" pitchFamily="18" charset="-120"/>
              </a:rPr>
              <a:t>and so we can write                                                                     </a:t>
            </a:r>
            <a:br>
              <a:rPr lang="en-US" altLang="zh-TW" dirty="0" smtClean="0">
                <a:ea typeface="新細明體" panose="02020500000000000000" pitchFamily="18" charset="-120"/>
              </a:rPr>
            </a:br>
            <a:endParaRPr lang="en-US" altLang="zh-TW" dirty="0" smtClean="0">
              <a:ea typeface="新細明體" panose="02020500000000000000" pitchFamily="18" charset="-120"/>
            </a:endParaRPr>
          </a:p>
          <a:p>
            <a:pPr marL="0" indent="0"/>
            <a:r>
              <a:rPr lang="en-US" altLang="zh-TW" dirty="0" smtClean="0">
                <a:ea typeface="新細明體" panose="02020500000000000000" pitchFamily="18" charset="-120"/>
              </a:rPr>
              <a:t>                                                       where</a:t>
            </a:r>
          </a:p>
          <a:p>
            <a:pPr marL="0" indent="0"/>
            <a:endParaRPr lang="en-US" altLang="zh-TW" baseline="30000" dirty="0" smtClean="0">
              <a:ea typeface="新細明體" panose="02020500000000000000" pitchFamily="18" charset="-120"/>
            </a:endParaRPr>
          </a:p>
          <a:p>
            <a:pPr marL="0" indent="0"/>
            <a:endParaRPr lang="en-US" altLang="zh-TW" baseline="30000" dirty="0" smtClean="0">
              <a:ea typeface="新細明體" panose="02020500000000000000" pitchFamily="18" charset="-120"/>
            </a:endParaRPr>
          </a:p>
          <a:p>
            <a:pPr marL="0" indent="0"/>
            <a:r>
              <a:rPr lang="en-US" altLang="zh-TW" dirty="0" smtClean="0">
                <a:ea typeface="新細明體" panose="02020500000000000000" pitchFamily="18" charset="-120"/>
              </a:rPr>
              <a:t>Other common notations are                     and           .</a:t>
            </a:r>
            <a:endParaRPr lang="en-US" altLang="zh-TW" i="1" baseline="30000" dirty="0" smtClean="0">
              <a:ea typeface="新細明體" panose="02020500000000000000" pitchFamily="18" charset="-120"/>
            </a:endParaRPr>
          </a:p>
        </p:txBody>
      </p:sp>
      <p:sp>
        <p:nvSpPr>
          <p:cNvPr id="7172"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7173" name="Picture 2"/>
          <p:cNvPicPr>
            <a:picLocks noChangeAspect="1" noChangeArrowheads="1"/>
          </p:cNvPicPr>
          <p:nvPr/>
        </p:nvPicPr>
        <p:blipFill>
          <a:blip r:embed="rId2">
            <a:extLst>
              <a:ext uri="{28A0092B-C50C-407E-A947-70E740481C1C}">
                <a14:useLocalDpi xmlns:a14="http://schemas.microsoft.com/office/drawing/2010/main" val="0"/>
              </a:ext>
            </a:extLst>
          </a:blip>
          <a:srcRect l="24310" r="22507" b="82256"/>
          <a:stretch>
            <a:fillRect/>
          </a:stretch>
        </p:blipFill>
        <p:spPr bwMode="auto">
          <a:xfrm>
            <a:off x="3260725" y="2425700"/>
            <a:ext cx="266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4" name="Picture 2"/>
          <p:cNvPicPr>
            <a:picLocks noChangeAspect="1" noChangeArrowheads="1"/>
          </p:cNvPicPr>
          <p:nvPr/>
        </p:nvPicPr>
        <p:blipFill>
          <a:blip r:embed="rId2">
            <a:extLst>
              <a:ext uri="{28A0092B-C50C-407E-A947-70E740481C1C}">
                <a14:useLocalDpi xmlns:a14="http://schemas.microsoft.com/office/drawing/2010/main" val="0"/>
              </a:ext>
            </a:extLst>
          </a:blip>
          <a:srcRect t="47321" r="51376" b="29021"/>
          <a:stretch>
            <a:fillRect/>
          </a:stretch>
        </p:blipFill>
        <p:spPr bwMode="auto">
          <a:xfrm>
            <a:off x="1585912" y="4414037"/>
            <a:ext cx="2438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5" name="Picture 2"/>
          <p:cNvPicPr>
            <a:picLocks noChangeAspect="1" noChangeArrowheads="1"/>
          </p:cNvPicPr>
          <p:nvPr/>
        </p:nvPicPr>
        <p:blipFill>
          <a:blip r:embed="rId2">
            <a:extLst>
              <a:ext uri="{28A0092B-C50C-407E-A947-70E740481C1C}">
                <a14:useLocalDpi xmlns:a14="http://schemas.microsoft.com/office/drawing/2010/main" val="0"/>
              </a:ext>
            </a:extLst>
          </a:blip>
          <a:srcRect l="83571" t="50278" b="34935"/>
          <a:stretch>
            <a:fillRect/>
          </a:stretch>
        </p:blipFill>
        <p:spPr bwMode="auto">
          <a:xfrm>
            <a:off x="5055872" y="4528337"/>
            <a:ext cx="8239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6" name="Picture 2"/>
          <p:cNvPicPr>
            <a:picLocks noChangeAspect="1" noChangeArrowheads="1"/>
          </p:cNvPicPr>
          <p:nvPr/>
        </p:nvPicPr>
        <p:blipFill>
          <a:blip r:embed="rId2">
            <a:extLst>
              <a:ext uri="{28A0092B-C50C-407E-A947-70E740481C1C}">
                <a14:useLocalDpi xmlns:a14="http://schemas.microsoft.com/office/drawing/2010/main" val="0"/>
              </a:ext>
            </a:extLst>
          </a:blip>
          <a:srcRect l="18234" t="82809" r="66571" b="-554"/>
          <a:stretch>
            <a:fillRect/>
          </a:stretch>
        </p:blipFill>
        <p:spPr bwMode="auto">
          <a:xfrm>
            <a:off x="4204320" y="5712461"/>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7" name="Picture 2"/>
          <p:cNvPicPr>
            <a:picLocks noChangeAspect="1" noChangeArrowheads="1"/>
          </p:cNvPicPr>
          <p:nvPr/>
        </p:nvPicPr>
        <p:blipFill>
          <a:blip r:embed="rId2">
            <a:extLst>
              <a:ext uri="{28A0092B-C50C-407E-A947-70E740481C1C}">
                <a14:useLocalDpi xmlns:a14="http://schemas.microsoft.com/office/drawing/2010/main" val="0"/>
              </a:ext>
            </a:extLst>
          </a:blip>
          <a:srcRect l="44064" t="85767" r="38461"/>
          <a:stretch>
            <a:fillRect/>
          </a:stretch>
        </p:blipFill>
        <p:spPr bwMode="auto">
          <a:xfrm>
            <a:off x="5652120" y="5772786"/>
            <a:ext cx="876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90215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3"/>
          <p:cNvSpPr>
            <a:spLocks noGrp="1"/>
          </p:cNvSpPr>
          <p:nvPr>
            <p:ph type="sldNum" sz="quarter" idx="10"/>
          </p:nvPr>
        </p:nvSpPr>
        <p:spPr/>
        <p:txBody>
          <a:bodyPr/>
          <a:lstStyle/>
          <a:p>
            <a:r>
              <a:rPr lang="en-US" altLang="zh-TW"/>
              <a:t>P</a:t>
            </a:r>
            <a:fld id="{37E9FCF5-B29B-48FD-9A5C-5012B2217A57}" type="slidenum">
              <a:rPr lang="en-US" altLang="ko-KR">
                <a:ea typeface="굴림" panose="020B0600000101010101" pitchFamily="34" charset="-127"/>
              </a:rPr>
              <a:pPr/>
              <a:t>13</a:t>
            </a:fld>
            <a:endParaRPr lang="en-US" altLang="ko-KR">
              <a:ea typeface="굴림" panose="020B0600000101010101" pitchFamily="34" charset="-127"/>
            </a:endParaRPr>
          </a:p>
        </p:txBody>
      </p:sp>
      <p:sp>
        <p:nvSpPr>
          <p:cNvPr id="7" name="頁尾版面配置區 4"/>
          <p:cNvSpPr>
            <a:spLocks noGrp="1"/>
          </p:cNvSpPr>
          <p:nvPr>
            <p:ph type="ftr" sz="quarter" idx="11"/>
          </p:nvPr>
        </p:nvSpPr>
        <p:spPr/>
        <p:txBody>
          <a:bodyPr/>
          <a:lstStyle/>
          <a:p>
            <a:r>
              <a:rPr lang="zh-TW" altLang="en-US"/>
              <a:t>4.3</a:t>
            </a:r>
            <a:endParaRPr lang="en-US" altLang="zh-TW"/>
          </a:p>
        </p:txBody>
      </p:sp>
      <p:sp>
        <p:nvSpPr>
          <p:cNvPr id="203778" name="Rectangle 2"/>
          <p:cNvSpPr>
            <a:spLocks noGrp="1" noChangeArrowheads="1"/>
          </p:cNvSpPr>
          <p:nvPr>
            <p:ph type="title"/>
          </p:nvPr>
        </p:nvSpPr>
        <p:spPr/>
        <p:txBody>
          <a:bodyPr/>
          <a:lstStyle/>
          <a:p>
            <a:r>
              <a:rPr lang="en-US" altLang="zh-TW">
                <a:ea typeface="新細明體" panose="02020500000000000000" pitchFamily="18" charset="-120"/>
              </a:rPr>
              <a:t>Example 1</a:t>
            </a:r>
          </a:p>
        </p:txBody>
      </p:sp>
      <p:sp>
        <p:nvSpPr>
          <p:cNvPr id="203779" name="Rectangle 3"/>
          <p:cNvSpPr>
            <a:spLocks noGrp="1" noChangeArrowheads="1"/>
          </p:cNvSpPr>
          <p:nvPr>
            <p:ph type="body" idx="1"/>
          </p:nvPr>
        </p:nvSpPr>
        <p:spPr/>
        <p:txBody>
          <a:bodyPr/>
          <a:lstStyle/>
          <a:p>
            <a:r>
              <a:rPr lang="en-US" altLang="zh-TW" dirty="0" smtClean="0">
                <a:ea typeface="新細明體" panose="02020500000000000000" pitchFamily="18" charset="-120"/>
              </a:rPr>
              <a:t>Evaluate</a:t>
            </a:r>
          </a:p>
          <a:p>
            <a:endParaRPr lang="en-US" altLang="zh-TW" dirty="0">
              <a:ea typeface="新細明體" panose="02020500000000000000" pitchFamily="18" charset="-120"/>
            </a:endParaRPr>
          </a:p>
          <a:p>
            <a:r>
              <a:rPr lang="en-US" altLang="zh-TW" sz="2600" dirty="0">
                <a:ea typeface="新細明體" panose="02020500000000000000" pitchFamily="18" charset="-120"/>
              </a:rPr>
              <a:t>SOLUTION</a:t>
            </a:r>
          </a:p>
          <a:p>
            <a:pPr lvl="1"/>
            <a:r>
              <a:rPr lang="en-US" altLang="zh-TW" sz="2400" dirty="0">
                <a:ea typeface="新細明體" panose="02020500000000000000" pitchFamily="18" charset="-120"/>
              </a:rPr>
              <a:t>An antiderivative of </a:t>
            </a:r>
            <a:r>
              <a:rPr lang="en-US" altLang="zh-TW" sz="2400" i="1" dirty="0">
                <a:ea typeface="新細明體" panose="02020500000000000000" pitchFamily="18" charset="-120"/>
              </a:rPr>
              <a:t>f</a:t>
            </a:r>
            <a:r>
              <a:rPr lang="en-US" altLang="zh-TW" sz="2400" dirty="0">
                <a:ea typeface="新細明體" panose="02020500000000000000" pitchFamily="18" charset="-120"/>
              </a:rPr>
              <a:t>(</a:t>
            </a:r>
            <a:r>
              <a:rPr lang="en-US" altLang="zh-TW" sz="2400" i="1" dirty="0">
                <a:ea typeface="新細明體" panose="02020500000000000000" pitchFamily="18" charset="-120"/>
              </a:rPr>
              <a:t>x</a:t>
            </a:r>
            <a:r>
              <a:rPr lang="en-US" altLang="zh-TW" sz="2400" dirty="0">
                <a:ea typeface="新細明體" panose="02020500000000000000" pitchFamily="18" charset="-120"/>
              </a:rPr>
              <a:t>) = </a:t>
            </a:r>
            <a:r>
              <a:rPr lang="en-US" altLang="zh-TW" sz="2400" i="1" dirty="0">
                <a:ea typeface="新細明體" panose="02020500000000000000" pitchFamily="18" charset="-120"/>
              </a:rPr>
              <a:t>x</a:t>
            </a:r>
            <a:r>
              <a:rPr lang="en-US" altLang="zh-TW" sz="2400" baseline="30000" dirty="0">
                <a:ea typeface="新細明體" panose="02020500000000000000" pitchFamily="18" charset="-120"/>
              </a:rPr>
              <a:t>3</a:t>
            </a:r>
            <a:r>
              <a:rPr lang="en-US" altLang="zh-TW" sz="2400" dirty="0">
                <a:ea typeface="新細明體" panose="02020500000000000000" pitchFamily="18" charset="-120"/>
              </a:rPr>
              <a:t> is </a:t>
            </a:r>
            <a:r>
              <a:rPr lang="en-US" altLang="zh-TW" sz="2400" i="1" dirty="0">
                <a:ea typeface="新細明體" panose="02020500000000000000" pitchFamily="18" charset="-120"/>
              </a:rPr>
              <a:t>F</a:t>
            </a:r>
            <a:r>
              <a:rPr lang="en-US" altLang="zh-TW" sz="2400" dirty="0">
                <a:ea typeface="新細明體" panose="02020500000000000000" pitchFamily="18" charset="-120"/>
              </a:rPr>
              <a:t>(</a:t>
            </a:r>
            <a:r>
              <a:rPr lang="en-US" altLang="zh-TW" sz="2400" i="1" dirty="0">
                <a:ea typeface="新細明體" panose="02020500000000000000" pitchFamily="18" charset="-120"/>
              </a:rPr>
              <a:t>x</a:t>
            </a:r>
            <a:r>
              <a:rPr lang="en-US" altLang="zh-TW" sz="2400" dirty="0">
                <a:ea typeface="新細明體" panose="02020500000000000000" pitchFamily="18" charset="-120"/>
              </a:rPr>
              <a:t>) = 1/4</a:t>
            </a:r>
            <a:r>
              <a:rPr lang="en-US" altLang="zh-TW" sz="2400" i="1" dirty="0">
                <a:ea typeface="新細明體" panose="02020500000000000000" pitchFamily="18" charset="-120"/>
              </a:rPr>
              <a:t>x</a:t>
            </a:r>
            <a:r>
              <a:rPr lang="en-US" altLang="zh-TW" sz="2400" baseline="30000" dirty="0">
                <a:ea typeface="新細明體" panose="02020500000000000000" pitchFamily="18" charset="-120"/>
              </a:rPr>
              <a:t>4</a:t>
            </a:r>
            <a:r>
              <a:rPr lang="en-US" altLang="zh-TW" sz="2400" dirty="0">
                <a:ea typeface="新細明體" panose="02020500000000000000" pitchFamily="18" charset="-120"/>
              </a:rPr>
              <a:t>.</a:t>
            </a:r>
          </a:p>
          <a:p>
            <a:pPr lvl="1"/>
            <a:r>
              <a:rPr lang="en-US" altLang="zh-TW" sz="2400" dirty="0">
                <a:ea typeface="新細明體" panose="02020500000000000000" pitchFamily="18" charset="-120"/>
              </a:rPr>
              <a:t>We use the Evaluation Theorem as follows:</a:t>
            </a:r>
          </a:p>
        </p:txBody>
      </p:sp>
      <p:graphicFrame>
        <p:nvGraphicFramePr>
          <p:cNvPr id="203780" name="Object 4"/>
          <p:cNvGraphicFramePr>
            <a:graphicFrameLocks noChangeAspect="1"/>
          </p:cNvGraphicFramePr>
          <p:nvPr>
            <p:extLst>
              <p:ext uri="{D42A27DB-BD31-4B8C-83A1-F6EECF244321}">
                <p14:modId xmlns:p14="http://schemas.microsoft.com/office/powerpoint/2010/main" val="1569147045"/>
              </p:ext>
            </p:extLst>
          </p:nvPr>
        </p:nvGraphicFramePr>
        <p:xfrm>
          <a:off x="2411760" y="1423686"/>
          <a:ext cx="1158875" cy="746125"/>
        </p:xfrm>
        <a:graphic>
          <a:graphicData uri="http://schemas.openxmlformats.org/presentationml/2006/ole">
            <mc:AlternateContent xmlns:mc="http://schemas.openxmlformats.org/markup-compatibility/2006">
              <mc:Choice xmlns:v="urn:schemas-microsoft-com:vml" Requires="v">
                <p:oleObj spid="_x0000_s1049" name="Equation" r:id="rId3" imgW="927000" imgH="596880" progId="Equation.DSMT4">
                  <p:embed/>
                </p:oleObj>
              </mc:Choice>
              <mc:Fallback>
                <p:oleObj name="Equation" r:id="rId3" imgW="927000" imgH="596880" progId="Equation.DSMT4">
                  <p:embed/>
                  <p:pic>
                    <p:nvPicPr>
                      <p:cNvPr id="20378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760" y="1423686"/>
                        <a:ext cx="1158875" cy="746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3782" name="Object 6"/>
          <p:cNvGraphicFramePr>
            <a:graphicFrameLocks noChangeAspect="1"/>
          </p:cNvGraphicFramePr>
          <p:nvPr>
            <p:extLst>
              <p:ext uri="{D42A27DB-BD31-4B8C-83A1-F6EECF244321}">
                <p14:modId xmlns:p14="http://schemas.microsoft.com/office/powerpoint/2010/main" val="2518823638"/>
              </p:ext>
            </p:extLst>
          </p:nvPr>
        </p:nvGraphicFramePr>
        <p:xfrm>
          <a:off x="1372338" y="4797152"/>
          <a:ext cx="6581775" cy="715963"/>
        </p:xfrm>
        <a:graphic>
          <a:graphicData uri="http://schemas.openxmlformats.org/presentationml/2006/ole">
            <mc:AlternateContent xmlns:mc="http://schemas.openxmlformats.org/markup-compatibility/2006">
              <mc:Choice xmlns:v="urn:schemas-microsoft-com:vml" Requires="v">
                <p:oleObj spid="_x0000_s1050" name="Equation" r:id="rId5" imgW="5486400" imgH="596880" progId="Equation.DSMT4">
                  <p:embed/>
                </p:oleObj>
              </mc:Choice>
              <mc:Fallback>
                <p:oleObj name="Equation" r:id="rId5" imgW="5486400" imgH="596880" progId="Equation.DSMT4">
                  <p:embed/>
                  <p:pic>
                    <p:nvPicPr>
                      <p:cNvPr id="203782"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2338" y="4797152"/>
                        <a:ext cx="6581775" cy="71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215615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2</a:t>
            </a:r>
            <a:endParaRPr lang="en-US" altLang="zh-TW" i="1" smtClean="0">
              <a:ea typeface="新細明體" panose="02020500000000000000" pitchFamily="18" charset="-120"/>
            </a:endParaRPr>
          </a:p>
        </p:txBody>
      </p:sp>
      <p:sp>
        <p:nvSpPr>
          <p:cNvPr id="8195" name="Rectangle 3"/>
          <p:cNvSpPr>
            <a:spLocks noGrp="1" noChangeArrowheads="1"/>
          </p:cNvSpPr>
          <p:nvPr>
            <p:ph type="body" idx="1"/>
          </p:nvPr>
        </p:nvSpPr>
        <p:spPr/>
        <p:txBody>
          <a:bodyPr/>
          <a:lstStyle/>
          <a:p>
            <a:pPr marL="0" indent="0"/>
            <a:r>
              <a:rPr lang="en-US" altLang="zh-TW" smtClean="0">
                <a:ea typeface="新細明體" panose="02020500000000000000" pitchFamily="18" charset="-120"/>
              </a:rPr>
              <a:t>Find the area under the cosine curve from 0 to </a:t>
            </a:r>
            <a:r>
              <a:rPr lang="en-US" altLang="zh-TW" i="1" smtClean="0">
                <a:ea typeface="新細明體" panose="02020500000000000000" pitchFamily="18" charset="-120"/>
              </a:rPr>
              <a:t>b</a:t>
            </a:r>
            <a:r>
              <a:rPr lang="en-US" altLang="zh-TW" smtClean="0">
                <a:ea typeface="新細明體" panose="02020500000000000000" pitchFamily="18" charset="-120"/>
              </a:rPr>
              <a:t>, where </a:t>
            </a:r>
            <a:br>
              <a:rPr lang="en-US" altLang="zh-TW" smtClean="0">
                <a:ea typeface="新細明體" panose="02020500000000000000" pitchFamily="18" charset="-120"/>
              </a:rPr>
            </a:br>
            <a:r>
              <a:rPr lang="en-US" altLang="zh-TW" smtClean="0">
                <a:ea typeface="新細明體" panose="02020500000000000000" pitchFamily="18" charset="-120"/>
              </a:rPr>
              <a:t>0 </a:t>
            </a:r>
            <a:r>
              <a:rPr lang="en-US" altLang="zh-TW" b="1" smtClean="0">
                <a:ea typeface="新細明體" panose="02020500000000000000" pitchFamily="18" charset="-120"/>
                <a:sym typeface="Symbol" panose="05050102010706020507" pitchFamily="18" charset="2"/>
              </a:rPr>
              <a:t> </a:t>
            </a:r>
            <a:r>
              <a:rPr lang="en-US" altLang="zh-TW" i="1" smtClean="0">
                <a:ea typeface="新細明體" panose="02020500000000000000" pitchFamily="18" charset="-120"/>
              </a:rPr>
              <a:t>b</a:t>
            </a:r>
            <a:r>
              <a:rPr lang="en-US" altLang="zh-TW" smtClean="0">
                <a:ea typeface="新細明體" panose="02020500000000000000" pitchFamily="18" charset="-120"/>
              </a:rPr>
              <a:t> </a:t>
            </a:r>
            <a:r>
              <a:rPr lang="en-US" altLang="zh-TW" b="1" smtClean="0">
                <a:ea typeface="新細明體" panose="02020500000000000000" pitchFamily="18" charset="-120"/>
                <a:sym typeface="Symbol" panose="05050102010706020507" pitchFamily="18" charset="2"/>
              </a:rPr>
              <a:t> </a:t>
            </a:r>
            <a:r>
              <a:rPr lang="en-US" altLang="zh-TW" i="1" smtClean="0">
                <a:ea typeface="新細明體" panose="02020500000000000000" pitchFamily="18" charset="-120"/>
                <a:sym typeface="Symbol" panose="05050102010706020507" pitchFamily="18" charset="2"/>
              </a:rPr>
              <a:t></a:t>
            </a:r>
            <a:r>
              <a:rPr lang="en-US" altLang="zh-TW" sz="400" i="1" smtClean="0">
                <a:ea typeface="新細明體" panose="02020500000000000000" pitchFamily="18" charset="-120"/>
                <a:sym typeface="Symbol" panose="05050102010706020507" pitchFamily="18" charset="2"/>
              </a:rPr>
              <a:t> </a:t>
            </a:r>
            <a:r>
              <a:rPr lang="en-US" altLang="zh-TW" smtClean="0">
                <a:ea typeface="新細明體" panose="02020500000000000000" pitchFamily="18" charset="-120"/>
              </a:rPr>
              <a:t>/2.</a:t>
            </a:r>
          </a:p>
          <a:p>
            <a:pPr marL="0" indent="0"/>
            <a:endParaRPr lang="en-US" altLang="zh-TW" smtClean="0">
              <a:ea typeface="新細明體" panose="02020500000000000000" pitchFamily="18" charset="-120"/>
            </a:endParaRPr>
          </a:p>
        </p:txBody>
      </p:sp>
      <p:sp>
        <p:nvSpPr>
          <p:cNvPr id="8196"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spTree>
    <p:extLst>
      <p:ext uri="{BB962C8B-B14F-4D97-AF65-F5344CB8AC3E}">
        <p14:creationId xmlns:p14="http://schemas.microsoft.com/office/powerpoint/2010/main" val="830875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2 – </a:t>
            </a:r>
            <a:r>
              <a:rPr lang="en-US" altLang="zh-TW" i="1" smtClean="0">
                <a:ea typeface="新細明體" panose="02020500000000000000" pitchFamily="18" charset="-120"/>
              </a:rPr>
              <a:t>Solution</a:t>
            </a:r>
          </a:p>
        </p:txBody>
      </p:sp>
      <p:sp>
        <p:nvSpPr>
          <p:cNvPr id="30723" name="Rectangle 3"/>
          <p:cNvSpPr>
            <a:spLocks noGrp="1" noChangeArrowheads="1"/>
          </p:cNvSpPr>
          <p:nvPr>
            <p:ph type="body" idx="1"/>
          </p:nvPr>
        </p:nvSpPr>
        <p:spPr/>
        <p:txBody>
          <a:bodyPr/>
          <a:lstStyle/>
          <a:p>
            <a:pPr marL="0" indent="0"/>
            <a:r>
              <a:rPr lang="en-US" altLang="zh-TW" dirty="0" smtClean="0">
                <a:ea typeface="新細明體" panose="02020500000000000000" pitchFamily="18" charset="-120"/>
              </a:rPr>
              <a:t>SOLUTION:</a:t>
            </a:r>
            <a:endParaRPr lang="en-US" altLang="zh-TW" dirty="0" smtClean="0">
              <a:ea typeface="新細明體" panose="02020500000000000000" pitchFamily="18" charset="-120"/>
            </a:endParaRPr>
          </a:p>
          <a:p>
            <a:pPr marL="0" indent="0"/>
            <a:r>
              <a:rPr lang="en-US" altLang="zh-TW" dirty="0" smtClean="0">
                <a:ea typeface="新細明體" panose="02020500000000000000" pitchFamily="18" charset="-120"/>
              </a:rPr>
              <a:t>Since an antiderivative of                            is                          we have</a:t>
            </a:r>
          </a:p>
          <a:p>
            <a:pPr marL="0" indent="0"/>
            <a:endParaRPr lang="en-US" altLang="zh-TW" dirty="0" smtClean="0">
              <a:ea typeface="新細明體" panose="02020500000000000000" pitchFamily="18" charset="-120"/>
            </a:endParaRPr>
          </a:p>
          <a:p>
            <a:pPr marL="0" indent="0"/>
            <a:endParaRPr lang="en-US" altLang="zh-TW" dirty="0" smtClean="0">
              <a:ea typeface="新細明體" panose="02020500000000000000" pitchFamily="18" charset="-120"/>
            </a:endParaRPr>
          </a:p>
          <a:p>
            <a:pPr marL="0" indent="0"/>
            <a:endParaRPr lang="en-US" altLang="zh-TW" dirty="0" smtClean="0">
              <a:ea typeface="新細明體" panose="02020500000000000000" pitchFamily="18" charset="-120"/>
            </a:endParaRPr>
          </a:p>
        </p:txBody>
      </p:sp>
      <p:sp>
        <p:nvSpPr>
          <p:cNvPr id="9220"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r="55479"/>
          <a:stretch>
            <a:fillRect/>
          </a:stretch>
        </p:blipFill>
        <p:spPr bwMode="auto">
          <a:xfrm>
            <a:off x="4572000" y="2370782"/>
            <a:ext cx="15478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l="54384"/>
          <a:stretch>
            <a:fillRect/>
          </a:stretch>
        </p:blipFill>
        <p:spPr bwMode="auto">
          <a:xfrm>
            <a:off x="6586415" y="2314649"/>
            <a:ext cx="1509712"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1" name="Picture 3"/>
          <p:cNvPicPr>
            <a:picLocks noChangeAspect="1" noChangeArrowheads="1"/>
          </p:cNvPicPr>
          <p:nvPr/>
        </p:nvPicPr>
        <p:blipFill>
          <a:blip r:embed="rId3">
            <a:extLst>
              <a:ext uri="{28A0092B-C50C-407E-A947-70E740481C1C}">
                <a14:useLocalDpi xmlns:a14="http://schemas.microsoft.com/office/drawing/2010/main" val="0"/>
              </a:ext>
            </a:extLst>
          </a:blip>
          <a:srcRect r="47243"/>
          <a:stretch>
            <a:fillRect/>
          </a:stretch>
        </p:blipFill>
        <p:spPr bwMode="auto">
          <a:xfrm>
            <a:off x="2590800" y="3408585"/>
            <a:ext cx="3233738"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l="84538"/>
          <a:stretch>
            <a:fillRect/>
          </a:stretch>
        </p:blipFill>
        <p:spPr bwMode="auto">
          <a:xfrm>
            <a:off x="4691063" y="5008785"/>
            <a:ext cx="947737"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l="52214" r="16705"/>
          <a:stretch>
            <a:fillRect/>
          </a:stretch>
        </p:blipFill>
        <p:spPr bwMode="auto">
          <a:xfrm>
            <a:off x="4648200" y="4246785"/>
            <a:ext cx="1905000"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2376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fade">
                                      <p:cBhvr>
                                        <p:cTn id="7" dur="1000"/>
                                        <p:tgtEl>
                                          <p:spTgt spid="30723">
                                            <p:txEl>
                                              <p:pRg st="0" end="0"/>
                                            </p:txEl>
                                          </p:spTgt>
                                        </p:tgtEl>
                                      </p:cBhvr>
                                    </p:animEffect>
                                    <p:anim calcmode="lin" valueType="num">
                                      <p:cBhvr>
                                        <p:cTn id="8" dur="1000" fill="hold"/>
                                        <p:tgtEl>
                                          <p:spTgt spid="30723">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0723">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0723">
                                            <p:txEl>
                                              <p:pRg st="0" end="0"/>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30723">
                                            <p:txEl>
                                              <p:pRg st="1" end="1"/>
                                            </p:txEl>
                                          </p:spTgt>
                                        </p:tgtEl>
                                        <p:attrNameLst>
                                          <p:attrName>style.visibility</p:attrName>
                                        </p:attrNameLst>
                                      </p:cBhvr>
                                      <p:to>
                                        <p:strVal val="visible"/>
                                      </p:to>
                                    </p:set>
                                    <p:animEffect transition="in" filter="fade">
                                      <p:cBhvr>
                                        <p:cTn id="13" dur="1000"/>
                                        <p:tgtEl>
                                          <p:spTgt spid="30723">
                                            <p:txEl>
                                              <p:pRg st="1" end="1"/>
                                            </p:txEl>
                                          </p:spTgt>
                                        </p:tgtEl>
                                      </p:cBhvr>
                                    </p:animEffect>
                                    <p:anim calcmode="lin" valueType="num">
                                      <p:cBhvr>
                                        <p:cTn id="14" dur="1000" fill="hold"/>
                                        <p:tgtEl>
                                          <p:spTgt spid="30723">
                                            <p:txEl>
                                              <p:pRg st="1" end="1"/>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30723">
                                            <p:txEl>
                                              <p:pRg st="1" end="1"/>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30723">
                                            <p:txEl>
                                              <p:pRg st="1" end="1"/>
                                            </p:txEl>
                                          </p:spTgt>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0"/>
                                  </p:stCondLst>
                                  <p:childTnLst>
                                    <p:set>
                                      <p:cBhvr>
                                        <p:cTn id="18" dur="1" fill="hold">
                                          <p:stCondLst>
                                            <p:cond delay="0"/>
                                          </p:stCondLst>
                                        </p:cTn>
                                        <p:tgtEl>
                                          <p:spTgt spid="27650"/>
                                        </p:tgtEl>
                                        <p:attrNameLst>
                                          <p:attrName>style.visibility</p:attrName>
                                        </p:attrNameLst>
                                      </p:cBhvr>
                                      <p:to>
                                        <p:strVal val="visible"/>
                                      </p:to>
                                    </p:set>
                                    <p:animEffect transition="in" filter="fade">
                                      <p:cBhvr>
                                        <p:cTn id="19" dur="1000"/>
                                        <p:tgtEl>
                                          <p:spTgt spid="27650"/>
                                        </p:tgtEl>
                                      </p:cBhvr>
                                    </p:animEffect>
                                    <p:anim calcmode="lin" valueType="num">
                                      <p:cBhvr>
                                        <p:cTn id="20" dur="1000" fill="hold"/>
                                        <p:tgtEl>
                                          <p:spTgt spid="27650"/>
                                        </p:tgtEl>
                                        <p:attrNameLst>
                                          <p:attrName>ppt_x</p:attrName>
                                        </p:attrNameLst>
                                      </p:cBhvr>
                                      <p:tavLst>
                                        <p:tav tm="0">
                                          <p:val>
                                            <p:strVal val="#ppt_x"/>
                                          </p:val>
                                        </p:tav>
                                        <p:tav tm="100000">
                                          <p:val>
                                            <p:strVal val="#ppt_x"/>
                                          </p:val>
                                        </p:tav>
                                      </p:tavLst>
                                    </p:anim>
                                    <p:anim calcmode="lin" valueType="num">
                                      <p:cBhvr>
                                        <p:cTn id="21" dur="900" decel="100000" fill="hold"/>
                                        <p:tgtEl>
                                          <p:spTgt spid="27650"/>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27650"/>
                                        </p:tgtEl>
                                        <p:attrNameLst>
                                          <p:attrName>ppt_y</p:attrName>
                                        </p:attrNameLst>
                                      </p:cBhvr>
                                      <p:tavLst>
                                        <p:tav tm="0">
                                          <p:val>
                                            <p:strVal val="#ppt_y-.03"/>
                                          </p:val>
                                        </p:tav>
                                        <p:tav tm="100000">
                                          <p:val>
                                            <p:strVal val="#ppt_y"/>
                                          </p:val>
                                        </p:tav>
                                      </p:tavLst>
                                    </p:anim>
                                  </p:childTnLst>
                                </p:cTn>
                              </p:par>
                              <p:par>
                                <p:cTn id="23" presetID="37"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1000"/>
                                        <p:tgtEl>
                                          <p:spTgt spid="7"/>
                                        </p:tgtEl>
                                      </p:cBhvr>
                                    </p:animEffect>
                                    <p:anim calcmode="lin" valueType="num">
                                      <p:cBhvr>
                                        <p:cTn id="26" dur="1000" fill="hold"/>
                                        <p:tgtEl>
                                          <p:spTgt spid="7"/>
                                        </p:tgtEl>
                                        <p:attrNameLst>
                                          <p:attrName>ppt_x</p:attrName>
                                        </p:attrNameLst>
                                      </p:cBhvr>
                                      <p:tavLst>
                                        <p:tav tm="0">
                                          <p:val>
                                            <p:strVal val="#ppt_x"/>
                                          </p:val>
                                        </p:tav>
                                        <p:tav tm="100000">
                                          <p:val>
                                            <p:strVal val="#ppt_x"/>
                                          </p:val>
                                        </p:tav>
                                      </p:tavLst>
                                    </p:anim>
                                    <p:anim calcmode="lin" valueType="num">
                                      <p:cBhvr>
                                        <p:cTn id="27" dur="900" decel="100000" fill="hold"/>
                                        <p:tgtEl>
                                          <p:spTgt spid="7"/>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par>
                                <p:cTn id="29" presetID="37" presetClass="entr" presetSubtype="0" fill="hold" nodeType="withEffect">
                                  <p:stCondLst>
                                    <p:cond delay="0"/>
                                  </p:stCondLst>
                                  <p:childTnLst>
                                    <p:set>
                                      <p:cBhvr>
                                        <p:cTn id="30" dur="1" fill="hold">
                                          <p:stCondLst>
                                            <p:cond delay="0"/>
                                          </p:stCondLst>
                                        </p:cTn>
                                        <p:tgtEl>
                                          <p:spTgt spid="27651"/>
                                        </p:tgtEl>
                                        <p:attrNameLst>
                                          <p:attrName>style.visibility</p:attrName>
                                        </p:attrNameLst>
                                      </p:cBhvr>
                                      <p:to>
                                        <p:strVal val="visible"/>
                                      </p:to>
                                    </p:set>
                                    <p:animEffect transition="in" filter="fade">
                                      <p:cBhvr>
                                        <p:cTn id="31" dur="1000"/>
                                        <p:tgtEl>
                                          <p:spTgt spid="27651"/>
                                        </p:tgtEl>
                                      </p:cBhvr>
                                    </p:animEffect>
                                    <p:anim calcmode="lin" valueType="num">
                                      <p:cBhvr>
                                        <p:cTn id="32" dur="1000" fill="hold"/>
                                        <p:tgtEl>
                                          <p:spTgt spid="27651"/>
                                        </p:tgtEl>
                                        <p:attrNameLst>
                                          <p:attrName>ppt_x</p:attrName>
                                        </p:attrNameLst>
                                      </p:cBhvr>
                                      <p:tavLst>
                                        <p:tav tm="0">
                                          <p:val>
                                            <p:strVal val="#ppt_x"/>
                                          </p:val>
                                        </p:tav>
                                        <p:tav tm="100000">
                                          <p:val>
                                            <p:strVal val="#ppt_x"/>
                                          </p:val>
                                        </p:tav>
                                      </p:tavLst>
                                    </p:anim>
                                    <p:anim calcmode="lin" valueType="num">
                                      <p:cBhvr>
                                        <p:cTn id="33" dur="900" decel="100000" fill="hold"/>
                                        <p:tgtEl>
                                          <p:spTgt spid="27651"/>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27651"/>
                                        </p:tgtEl>
                                        <p:attrNameLst>
                                          <p:attrName>ppt_y</p:attrName>
                                        </p:attrNameLst>
                                      </p:cBhvr>
                                      <p:tavLst>
                                        <p:tav tm="0">
                                          <p:val>
                                            <p:strVal val="#ppt_y-.03"/>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37"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1000"/>
                                        <p:tgtEl>
                                          <p:spTgt spid="9"/>
                                        </p:tgtEl>
                                      </p:cBhvr>
                                    </p:animEffect>
                                    <p:anim calcmode="lin" valueType="num">
                                      <p:cBhvr>
                                        <p:cTn id="40" dur="1000" fill="hold"/>
                                        <p:tgtEl>
                                          <p:spTgt spid="9"/>
                                        </p:tgtEl>
                                        <p:attrNameLst>
                                          <p:attrName>ppt_x</p:attrName>
                                        </p:attrNameLst>
                                      </p:cBhvr>
                                      <p:tavLst>
                                        <p:tav tm="0">
                                          <p:val>
                                            <p:strVal val="#ppt_x"/>
                                          </p:val>
                                        </p:tav>
                                        <p:tav tm="100000">
                                          <p:val>
                                            <p:strVal val="#ppt_x"/>
                                          </p:val>
                                        </p:tav>
                                      </p:tavLst>
                                    </p:anim>
                                    <p:anim calcmode="lin" valueType="num">
                                      <p:cBhvr>
                                        <p:cTn id="41" dur="900" decel="100000" fill="hold"/>
                                        <p:tgtEl>
                                          <p:spTgt spid="9"/>
                                        </p:tgtEl>
                                        <p:attrNameLst>
                                          <p:attrName>ppt_y</p:attrName>
                                        </p:attrNameLst>
                                      </p:cBhvr>
                                      <p:tavLst>
                                        <p:tav tm="0">
                                          <p:val>
                                            <p:strVal val="#ppt_y+1"/>
                                          </p:val>
                                        </p:tav>
                                        <p:tav tm="100000">
                                          <p:val>
                                            <p:strVal val="#ppt_y-.03"/>
                                          </p:val>
                                        </p:tav>
                                      </p:tavLst>
                                    </p:anim>
                                    <p:anim calcmode="lin" valueType="num">
                                      <p:cBhvr>
                                        <p:cTn id="42"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37" presetClass="entr" presetSubtype="0"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1000"/>
                                        <p:tgtEl>
                                          <p:spTgt spid="8"/>
                                        </p:tgtEl>
                                      </p:cBhvr>
                                    </p:animEffect>
                                    <p:anim calcmode="lin" valueType="num">
                                      <p:cBhvr>
                                        <p:cTn id="48" dur="1000" fill="hold"/>
                                        <p:tgtEl>
                                          <p:spTgt spid="8"/>
                                        </p:tgtEl>
                                        <p:attrNameLst>
                                          <p:attrName>ppt_x</p:attrName>
                                        </p:attrNameLst>
                                      </p:cBhvr>
                                      <p:tavLst>
                                        <p:tav tm="0">
                                          <p:val>
                                            <p:strVal val="#ppt_x"/>
                                          </p:val>
                                        </p:tav>
                                        <p:tav tm="100000">
                                          <p:val>
                                            <p:strVal val="#ppt_x"/>
                                          </p:val>
                                        </p:tav>
                                      </p:tavLst>
                                    </p:anim>
                                    <p:anim calcmode="lin" valueType="num">
                                      <p:cBhvr>
                                        <p:cTn id="49" dur="900" decel="100000" fill="hold"/>
                                        <p:tgtEl>
                                          <p:spTgt spid="8"/>
                                        </p:tgtEl>
                                        <p:attrNameLst>
                                          <p:attrName>ppt_y</p:attrName>
                                        </p:attrNameLst>
                                      </p:cBhvr>
                                      <p:tavLst>
                                        <p:tav tm="0">
                                          <p:val>
                                            <p:strVal val="#ppt_y+1"/>
                                          </p:val>
                                        </p:tav>
                                        <p:tav tm="100000">
                                          <p:val>
                                            <p:strVal val="#ppt_y-.03"/>
                                          </p:val>
                                        </p:tav>
                                      </p:tavLst>
                                    </p:anim>
                                    <p:anim calcmode="lin" valueType="num">
                                      <p:cBhvr>
                                        <p:cTn id="50"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2 – </a:t>
            </a:r>
            <a:r>
              <a:rPr lang="en-US" altLang="zh-TW" i="1" smtClean="0">
                <a:ea typeface="新細明體" panose="02020500000000000000" pitchFamily="18" charset="-120"/>
              </a:rPr>
              <a:t>Solution</a:t>
            </a:r>
          </a:p>
        </p:txBody>
      </p:sp>
      <p:sp>
        <p:nvSpPr>
          <p:cNvPr id="10243" name="Rectangle 3"/>
          <p:cNvSpPr>
            <a:spLocks noGrp="1" noChangeArrowheads="1"/>
          </p:cNvSpPr>
          <p:nvPr>
            <p:ph type="body" idx="1"/>
          </p:nvPr>
        </p:nvSpPr>
        <p:spPr/>
        <p:txBody>
          <a:bodyPr/>
          <a:lstStyle/>
          <a:p>
            <a:pPr marL="0" indent="0"/>
            <a:r>
              <a:rPr lang="en-US" altLang="zh-TW" smtClean="0">
                <a:ea typeface="新細明體" panose="02020500000000000000" pitchFamily="18" charset="-120"/>
              </a:rPr>
              <a:t>In particular, taking </a:t>
            </a:r>
            <a:r>
              <a:rPr lang="en-US" altLang="zh-TW" i="1" smtClean="0">
                <a:ea typeface="新細明體" panose="02020500000000000000" pitchFamily="18" charset="-120"/>
              </a:rPr>
              <a:t>b</a:t>
            </a:r>
            <a:r>
              <a:rPr lang="en-US" altLang="zh-TW" smtClean="0">
                <a:ea typeface="新細明體" panose="02020500000000000000" pitchFamily="18" charset="-120"/>
              </a:rPr>
              <a:t> = </a:t>
            </a:r>
            <a:r>
              <a:rPr lang="en-US" altLang="zh-TW" i="1" smtClean="0">
                <a:ea typeface="新細明體" panose="02020500000000000000" pitchFamily="18" charset="-120"/>
                <a:sym typeface="Symbol" panose="05050102010706020507" pitchFamily="18" charset="2"/>
              </a:rPr>
              <a:t></a:t>
            </a:r>
            <a:r>
              <a:rPr lang="en-US" altLang="zh-TW" sz="800" smtClean="0">
                <a:ea typeface="新細明體" panose="02020500000000000000" pitchFamily="18" charset="-120"/>
                <a:sym typeface="Symbol" panose="05050102010706020507" pitchFamily="18" charset="2"/>
              </a:rPr>
              <a:t> </a:t>
            </a:r>
            <a:r>
              <a:rPr lang="en-US" altLang="zh-TW" smtClean="0">
                <a:ea typeface="新細明體" panose="02020500000000000000" pitchFamily="18" charset="-120"/>
              </a:rPr>
              <a:t>/2, we have proved that the area under the cosine curve from 0 to </a:t>
            </a:r>
            <a:r>
              <a:rPr lang="en-US" altLang="zh-TW" i="1" smtClean="0">
                <a:ea typeface="新細明體" panose="02020500000000000000" pitchFamily="18" charset="-120"/>
                <a:sym typeface="Symbol" panose="05050102010706020507" pitchFamily="18" charset="2"/>
              </a:rPr>
              <a:t></a:t>
            </a:r>
            <a:r>
              <a:rPr lang="en-US" altLang="zh-TW" sz="800" smtClean="0">
                <a:ea typeface="新細明體" panose="02020500000000000000" pitchFamily="18" charset="-120"/>
                <a:sym typeface="Symbol" panose="05050102010706020507" pitchFamily="18" charset="2"/>
              </a:rPr>
              <a:t> </a:t>
            </a:r>
            <a:r>
              <a:rPr lang="en-US" altLang="zh-TW" smtClean="0">
                <a:ea typeface="新細明體" panose="02020500000000000000" pitchFamily="18" charset="-120"/>
              </a:rPr>
              <a:t>/2 is sin(</a:t>
            </a:r>
            <a:r>
              <a:rPr lang="en-US" altLang="zh-TW" i="1" smtClean="0">
                <a:ea typeface="新細明體" panose="02020500000000000000" pitchFamily="18" charset="-120"/>
                <a:sym typeface="Symbol" panose="05050102010706020507" pitchFamily="18" charset="2"/>
              </a:rPr>
              <a:t></a:t>
            </a:r>
            <a:r>
              <a:rPr lang="en-US" altLang="zh-TW" sz="800" smtClean="0">
                <a:ea typeface="新細明體" panose="02020500000000000000" pitchFamily="18" charset="-120"/>
                <a:sym typeface="Symbol" panose="05050102010706020507" pitchFamily="18" charset="2"/>
              </a:rPr>
              <a:t> </a:t>
            </a:r>
            <a:r>
              <a:rPr lang="en-US" altLang="zh-TW" smtClean="0">
                <a:ea typeface="新細明體" panose="02020500000000000000" pitchFamily="18" charset="-120"/>
              </a:rPr>
              <a:t>/2) = 1.  </a:t>
            </a:r>
          </a:p>
          <a:p>
            <a:pPr marL="0" indent="0"/>
            <a:r>
              <a:rPr lang="en-US" altLang="zh-TW" smtClean="0">
                <a:ea typeface="新細明體" panose="02020500000000000000" pitchFamily="18" charset="-120"/>
              </a:rPr>
              <a:t>(See Figure 1.)</a:t>
            </a:r>
            <a:endParaRPr lang="en-US" altLang="zh-TW" baseline="30000" smtClean="0">
              <a:ea typeface="新細明體" panose="02020500000000000000" pitchFamily="18" charset="-120"/>
            </a:endParaRPr>
          </a:p>
        </p:txBody>
      </p:sp>
      <p:sp>
        <p:nvSpPr>
          <p:cNvPr id="1024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sp>
        <p:nvSpPr>
          <p:cNvPr id="10245" name="Rectangle 7"/>
          <p:cNvSpPr>
            <a:spLocks noChangeArrowheads="1"/>
          </p:cNvSpPr>
          <p:nvPr/>
        </p:nvSpPr>
        <p:spPr bwMode="auto">
          <a:xfrm>
            <a:off x="8015288" y="885825"/>
            <a:ext cx="84137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a:ea typeface="新細明體" panose="02020500000000000000" pitchFamily="18" charset="-120"/>
              </a:rPr>
              <a:t>cont’d</a:t>
            </a:r>
          </a:p>
        </p:txBody>
      </p:sp>
      <p:sp>
        <p:nvSpPr>
          <p:cNvPr id="10246" name="Rectangle 6"/>
          <p:cNvSpPr>
            <a:spLocks noChangeArrowheads="1"/>
          </p:cNvSpPr>
          <p:nvPr/>
        </p:nvSpPr>
        <p:spPr bwMode="auto">
          <a:xfrm>
            <a:off x="4177083" y="6200871"/>
            <a:ext cx="88036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1400" b="1" dirty="0">
                <a:ea typeface="新細明體" panose="02020500000000000000" pitchFamily="18" charset="-120"/>
              </a:rPr>
              <a:t>Figure 1</a:t>
            </a:r>
            <a:endParaRPr lang="en-US" altLang="zh-TW" sz="1400" dirty="0">
              <a:ea typeface="新細明體" panose="02020500000000000000" pitchFamily="18" charset="-120"/>
            </a:endParaRPr>
          </a:p>
        </p:txBody>
      </p:sp>
      <p:pic>
        <p:nvPicPr>
          <p:cNvPr id="1024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3429000"/>
            <a:ext cx="3690937" cy="262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5303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charset="0"/>
              </a:rPr>
              <a:t>EVALUATION THEOREM</a:t>
            </a:r>
            <a:endParaRPr kumimoji="1" lang="zh-TW" altLang="en-US" dirty="0"/>
          </a:p>
        </p:txBody>
      </p:sp>
      <p:sp>
        <p:nvSpPr>
          <p:cNvPr id="3" name="內容版面配置區 2"/>
          <p:cNvSpPr>
            <a:spLocks noGrp="1"/>
          </p:cNvSpPr>
          <p:nvPr>
            <p:ph idx="1"/>
          </p:nvPr>
        </p:nvSpPr>
        <p:spPr/>
        <p:txBody>
          <a:bodyPr/>
          <a:lstStyle/>
          <a:p>
            <a:r>
              <a:rPr lang="en-US" altLang="zh-TW" dirty="0">
                <a:ea typeface="新細明體" charset="0"/>
              </a:rPr>
              <a:t>When the French mathematician Gilles de </a:t>
            </a:r>
            <a:r>
              <a:rPr lang="en-US" altLang="zh-TW" dirty="0" err="1">
                <a:ea typeface="新細明體" charset="0"/>
              </a:rPr>
              <a:t>Roberval</a:t>
            </a:r>
            <a:r>
              <a:rPr lang="en-US" altLang="zh-TW" dirty="0">
                <a:ea typeface="新細明體" charset="0"/>
              </a:rPr>
              <a:t> first found the area under the sine and cosine curves in 1635, this was a very challenging problem that required a great deal of ingenuity. </a:t>
            </a:r>
          </a:p>
          <a:p>
            <a:r>
              <a:rPr lang="en-US" altLang="zh-TW" dirty="0">
                <a:ea typeface="新細明體" charset="0"/>
              </a:rPr>
              <a:t>If we didn</a:t>
            </a:r>
            <a:r>
              <a:rPr lang="en-US" altLang="zh-TW" dirty="0">
                <a:latin typeface="Arial" charset="0"/>
                <a:ea typeface="新細明體" charset="0"/>
              </a:rPr>
              <a:t>’</a:t>
            </a:r>
            <a:r>
              <a:rPr lang="en-US" altLang="zh-TW" dirty="0">
                <a:ea typeface="新細明體" charset="0"/>
              </a:rPr>
              <a:t>t have the benefit of the Evaluation Theorem, we would have to compute a difficult limit of sums using obscure trigonometric identities (or a computer algebra system as in Exercise19 in Section 4.1). </a:t>
            </a:r>
            <a:endParaRPr lang="zh-TW" altLang="en-US" dirty="0">
              <a:ea typeface="新細明體" charset="0"/>
            </a:endParaRPr>
          </a:p>
          <a:p>
            <a:endParaRPr kumimoji="1" lang="zh-TW" altLang="en-US" dirty="0"/>
          </a:p>
        </p:txBody>
      </p:sp>
    </p:spTree>
    <p:extLst>
      <p:ext uri="{BB962C8B-B14F-4D97-AF65-F5344CB8AC3E}">
        <p14:creationId xmlns:p14="http://schemas.microsoft.com/office/powerpoint/2010/main" val="15199955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charset="0"/>
              </a:rPr>
              <a:t>EVALUATION THEOREM</a:t>
            </a:r>
            <a:endParaRPr kumimoji="1" lang="zh-TW" altLang="en-US" dirty="0"/>
          </a:p>
        </p:txBody>
      </p:sp>
      <p:sp>
        <p:nvSpPr>
          <p:cNvPr id="3" name="內容版面配置區 2"/>
          <p:cNvSpPr>
            <a:spLocks noGrp="1"/>
          </p:cNvSpPr>
          <p:nvPr>
            <p:ph idx="1"/>
          </p:nvPr>
        </p:nvSpPr>
        <p:spPr/>
        <p:txBody>
          <a:bodyPr/>
          <a:lstStyle/>
          <a:p>
            <a:r>
              <a:rPr lang="en-US" altLang="zh-TW" dirty="0">
                <a:ea typeface="新細明體" charset="0"/>
              </a:rPr>
              <a:t>It was even more difficult for </a:t>
            </a:r>
            <a:r>
              <a:rPr lang="en-US" altLang="zh-TW" dirty="0" err="1">
                <a:ea typeface="新細明體" charset="0"/>
              </a:rPr>
              <a:t>Roberval</a:t>
            </a:r>
            <a:r>
              <a:rPr lang="en-US" altLang="zh-TW" dirty="0">
                <a:ea typeface="新細明體" charset="0"/>
              </a:rPr>
              <a:t> because the apparatus of limits had not been invented in 1635. </a:t>
            </a:r>
          </a:p>
          <a:p>
            <a:r>
              <a:rPr lang="en-US" altLang="zh-TW" dirty="0">
                <a:ea typeface="新細明體" charset="0"/>
              </a:rPr>
              <a:t>But in the 1660s and 1670s, when the Evaluation Theorem was discovered by Newton and Leibniz, such problems became very easy, as you can see from Example 2.</a:t>
            </a:r>
            <a:endParaRPr lang="zh-TW" altLang="en-US" dirty="0">
              <a:ea typeface="新細明體" charset="0"/>
            </a:endParaRPr>
          </a:p>
          <a:p>
            <a:endParaRPr kumimoji="1" lang="zh-TW" altLang="en-US" dirty="0"/>
          </a:p>
        </p:txBody>
      </p:sp>
    </p:spTree>
    <p:extLst>
      <p:ext uri="{BB962C8B-B14F-4D97-AF65-F5344CB8AC3E}">
        <p14:creationId xmlns:p14="http://schemas.microsoft.com/office/powerpoint/2010/main" val="10270297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charset="0"/>
              </a:rPr>
              <a:t>INDEFINITE INTEGRALS</a:t>
            </a:r>
            <a:endParaRPr kumimoji="1" lang="zh-TW" altLang="en-US" dirty="0"/>
          </a:p>
        </p:txBody>
      </p:sp>
      <p:sp>
        <p:nvSpPr>
          <p:cNvPr id="3" name="內容版面配置區 2"/>
          <p:cNvSpPr>
            <a:spLocks noGrp="1"/>
          </p:cNvSpPr>
          <p:nvPr>
            <p:ph idx="1"/>
          </p:nvPr>
        </p:nvSpPr>
        <p:spPr/>
        <p:txBody>
          <a:bodyPr/>
          <a:lstStyle/>
          <a:p>
            <a:r>
              <a:rPr lang="en-US" altLang="zh-TW" dirty="0">
                <a:ea typeface="新細明體" charset="0"/>
              </a:rPr>
              <a:t>We need a convenient notation for </a:t>
            </a:r>
            <a:r>
              <a:rPr lang="en-US" altLang="zh-TW" dirty="0" err="1">
                <a:ea typeface="新細明體" charset="0"/>
              </a:rPr>
              <a:t>antiderivatives</a:t>
            </a:r>
            <a:r>
              <a:rPr lang="en-US" altLang="zh-TW" dirty="0">
                <a:ea typeface="新細明體" charset="0"/>
              </a:rPr>
              <a:t> that makes them easy to work with.</a:t>
            </a:r>
          </a:p>
          <a:p>
            <a:endParaRPr kumimoji="1" lang="zh-TW" altLang="en-US" dirty="0"/>
          </a:p>
        </p:txBody>
      </p:sp>
    </p:spTree>
    <p:extLst>
      <p:ext uri="{BB962C8B-B14F-4D97-AF65-F5344CB8AC3E}">
        <p14:creationId xmlns:p14="http://schemas.microsoft.com/office/powerpoint/2010/main" val="8792153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8" descr="sec-no.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2514600"/>
            <a:ext cx="6912768" cy="142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 Box 23"/>
          <p:cNvSpPr txBox="1">
            <a:spLocks noChangeArrowheads="1"/>
          </p:cNvSpPr>
          <p:nvPr/>
        </p:nvSpPr>
        <p:spPr bwMode="auto">
          <a:xfrm>
            <a:off x="1905000" y="2762250"/>
            <a:ext cx="6781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TW" sz="3600" b="1" dirty="0">
                <a:ea typeface="新細明體" panose="02020500000000000000" pitchFamily="18" charset="-120"/>
              </a:rPr>
              <a:t>Evaluating Definite Integrals</a:t>
            </a:r>
          </a:p>
        </p:txBody>
      </p:sp>
      <p:sp>
        <p:nvSpPr>
          <p:cNvPr id="3077" name="Rectangle 18"/>
          <p:cNvSpPr>
            <a:spLocks noChangeArrowheads="1"/>
          </p:cNvSpPr>
          <p:nvPr/>
        </p:nvSpPr>
        <p:spPr bwMode="auto">
          <a:xfrm>
            <a:off x="971600" y="2819400"/>
            <a:ext cx="97155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TW" sz="4400" b="1" dirty="0">
                <a:solidFill>
                  <a:srgbClr val="00ADEE"/>
                </a:solidFill>
                <a:ea typeface="新細明體" panose="02020500000000000000" pitchFamily="18" charset="-120"/>
              </a:rPr>
              <a:t>4.3</a:t>
            </a:r>
          </a:p>
        </p:txBody>
      </p:sp>
    </p:spTree>
    <p:extLst>
      <p:ext uri="{BB962C8B-B14F-4D97-AF65-F5344CB8AC3E}">
        <p14:creationId xmlns:p14="http://schemas.microsoft.com/office/powerpoint/2010/main" val="2238837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8"/>
          <p:cNvSpPr>
            <a:spLocks noChangeArrowheads="1"/>
          </p:cNvSpPr>
          <p:nvPr/>
        </p:nvSpPr>
        <p:spPr bwMode="auto">
          <a:xfrm>
            <a:off x="800100" y="327660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TW" sz="4000" b="1">
                <a:ea typeface="新細明體" panose="02020500000000000000" pitchFamily="18" charset="-120"/>
              </a:rPr>
              <a:t>Indefinite Integrals</a:t>
            </a:r>
          </a:p>
        </p:txBody>
      </p:sp>
    </p:spTree>
    <p:extLst>
      <p:ext uri="{BB962C8B-B14F-4D97-AF65-F5344CB8AC3E}">
        <p14:creationId xmlns:p14="http://schemas.microsoft.com/office/powerpoint/2010/main" val="3632902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Indefinite Integrals</a:t>
            </a:r>
          </a:p>
        </p:txBody>
      </p:sp>
      <p:sp>
        <p:nvSpPr>
          <p:cNvPr id="12291" name="Rectangle 3"/>
          <p:cNvSpPr>
            <a:spLocks noGrp="1" noChangeArrowheads="1"/>
          </p:cNvSpPr>
          <p:nvPr>
            <p:ph type="body" idx="1"/>
          </p:nvPr>
        </p:nvSpPr>
        <p:spPr/>
        <p:txBody>
          <a:bodyPr>
            <a:normAutofit fontScale="70000" lnSpcReduction="20000"/>
          </a:bodyPr>
          <a:lstStyle/>
          <a:p>
            <a:pPr marL="0" indent="0"/>
            <a:r>
              <a:rPr lang="en-US" altLang="zh-TW" dirty="0" smtClean="0">
                <a:ea typeface="新細明體" panose="02020500000000000000" pitchFamily="18" charset="-120"/>
              </a:rPr>
              <a:t>The notation     </a:t>
            </a:r>
            <a:r>
              <a:rPr lang="en-US" altLang="zh-TW" i="1" dirty="0" smtClean="0">
                <a:ea typeface="新細明體" panose="02020500000000000000" pitchFamily="18" charset="-120"/>
              </a:rPr>
              <a:t>f</a:t>
            </a:r>
            <a:r>
              <a:rPr lang="en-US" altLang="zh-TW" sz="400" i="1" dirty="0" smtClean="0">
                <a:ea typeface="新細明體" panose="02020500000000000000" pitchFamily="18" charset="-120"/>
              </a:rPr>
              <a:t> </a:t>
            </a:r>
            <a:r>
              <a:rPr lang="en-US" altLang="zh-TW" dirty="0" smtClean="0">
                <a:ea typeface="新細明體" panose="02020500000000000000" pitchFamily="18" charset="-120"/>
              </a:rPr>
              <a:t>(</a:t>
            </a:r>
            <a:r>
              <a:rPr lang="en-US" altLang="zh-TW" i="1" dirty="0" smtClean="0">
                <a:ea typeface="新細明體" panose="02020500000000000000" pitchFamily="18" charset="-120"/>
              </a:rPr>
              <a:t>x</a:t>
            </a:r>
            <a:r>
              <a:rPr lang="en-US" altLang="zh-TW" dirty="0" smtClean="0">
                <a:ea typeface="新細明體" panose="02020500000000000000" pitchFamily="18" charset="-120"/>
              </a:rPr>
              <a:t>) </a:t>
            </a:r>
            <a:r>
              <a:rPr lang="en-US" altLang="zh-TW" i="1" dirty="0" smtClean="0">
                <a:ea typeface="新細明體" panose="02020500000000000000" pitchFamily="18" charset="-120"/>
              </a:rPr>
              <a:t>dx</a:t>
            </a:r>
            <a:r>
              <a:rPr lang="en-US" altLang="zh-TW" dirty="0" smtClean="0">
                <a:ea typeface="新細明體" panose="02020500000000000000" pitchFamily="18" charset="-120"/>
              </a:rPr>
              <a:t> is traditionally used for an antiderivative of </a:t>
            </a:r>
            <a:r>
              <a:rPr lang="en-US" altLang="zh-TW" i="1" dirty="0" smtClean="0">
                <a:ea typeface="新細明體" panose="02020500000000000000" pitchFamily="18" charset="-120"/>
              </a:rPr>
              <a:t>f</a:t>
            </a:r>
            <a:r>
              <a:rPr lang="en-US" altLang="zh-TW" dirty="0" smtClean="0">
                <a:ea typeface="新細明體" panose="02020500000000000000" pitchFamily="18" charset="-120"/>
              </a:rPr>
              <a:t> and is called an </a:t>
            </a:r>
            <a:r>
              <a:rPr lang="en-US" altLang="zh-TW" b="1" dirty="0" smtClean="0">
                <a:ea typeface="新細明體" panose="02020500000000000000" pitchFamily="18" charset="-120"/>
              </a:rPr>
              <a:t>indefinite integral</a:t>
            </a:r>
            <a:r>
              <a:rPr lang="en-US" altLang="zh-TW" dirty="0" smtClean="0">
                <a:ea typeface="新細明體" panose="02020500000000000000" pitchFamily="18" charset="-120"/>
              </a:rPr>
              <a:t>. </a:t>
            </a:r>
          </a:p>
          <a:p>
            <a:pPr marL="0" indent="0"/>
            <a:endParaRPr lang="en-US" altLang="zh-TW" dirty="0" smtClean="0">
              <a:ea typeface="新細明體" panose="02020500000000000000" pitchFamily="18" charset="-120"/>
            </a:endParaRPr>
          </a:p>
          <a:p>
            <a:pPr marL="0" indent="0"/>
            <a:r>
              <a:rPr lang="en-US" altLang="zh-TW" dirty="0" smtClean="0">
                <a:ea typeface="新細明體" panose="02020500000000000000" pitchFamily="18" charset="-120"/>
              </a:rPr>
              <a:t>Thus</a:t>
            </a:r>
          </a:p>
          <a:p>
            <a:pPr marL="0" indent="0"/>
            <a:endParaRPr lang="en-US" altLang="zh-TW" i="1" baseline="30000" dirty="0" smtClean="0">
              <a:ea typeface="新細明體" panose="02020500000000000000" pitchFamily="18" charset="-120"/>
            </a:endParaRPr>
          </a:p>
          <a:p>
            <a:pPr marL="0" indent="0"/>
            <a:endParaRPr lang="en-US" altLang="zh-TW" i="1" baseline="30000" dirty="0" smtClean="0">
              <a:ea typeface="新細明體" panose="02020500000000000000" pitchFamily="18" charset="-120"/>
            </a:endParaRPr>
          </a:p>
          <a:p>
            <a:pPr marL="0" indent="0"/>
            <a:endParaRPr lang="en-US" altLang="zh-TW" i="1" baseline="30000" dirty="0" smtClean="0">
              <a:ea typeface="新細明體" panose="02020500000000000000" pitchFamily="18" charset="-120"/>
            </a:endParaRPr>
          </a:p>
          <a:p>
            <a:pPr marL="0" indent="0"/>
            <a:endParaRPr lang="en-US" altLang="zh-TW" i="1" baseline="30000" dirty="0" smtClean="0">
              <a:ea typeface="新細明體" panose="02020500000000000000" pitchFamily="18" charset="-120"/>
            </a:endParaRPr>
          </a:p>
          <a:p>
            <a:pPr marL="0" indent="0"/>
            <a:endParaRPr lang="en-US" altLang="zh-TW" i="1" baseline="30000" dirty="0" smtClean="0">
              <a:ea typeface="新細明體" panose="02020500000000000000" pitchFamily="18" charset="-120"/>
            </a:endParaRPr>
          </a:p>
          <a:p>
            <a:pPr marL="0" indent="0"/>
            <a:endParaRPr lang="en-US" altLang="zh-TW" i="1" baseline="30000" dirty="0" smtClean="0">
              <a:ea typeface="新細明體" panose="02020500000000000000" pitchFamily="18" charset="-120"/>
            </a:endParaRPr>
          </a:p>
          <a:p>
            <a:pPr marL="0" indent="0"/>
            <a:r>
              <a:rPr lang="en-US" altLang="zh-TW" dirty="0" smtClean="0">
                <a:ea typeface="新細明體" panose="02020500000000000000" pitchFamily="18" charset="-120"/>
              </a:rPr>
              <a:t>An indefinite integral      </a:t>
            </a:r>
            <a:r>
              <a:rPr lang="en-US" altLang="zh-TW" i="1" dirty="0" smtClean="0">
                <a:ea typeface="新細明體" panose="02020500000000000000" pitchFamily="18" charset="-120"/>
              </a:rPr>
              <a:t>f</a:t>
            </a:r>
            <a:r>
              <a:rPr lang="en-US" altLang="zh-TW" sz="400" i="1" dirty="0" smtClean="0">
                <a:ea typeface="新細明體" panose="02020500000000000000" pitchFamily="18" charset="-120"/>
              </a:rPr>
              <a:t> </a:t>
            </a:r>
            <a:r>
              <a:rPr lang="en-US" altLang="zh-TW" dirty="0" smtClean="0">
                <a:ea typeface="新細明體" panose="02020500000000000000" pitchFamily="18" charset="-120"/>
              </a:rPr>
              <a:t>(</a:t>
            </a:r>
            <a:r>
              <a:rPr lang="en-US" altLang="zh-TW" i="1" dirty="0" smtClean="0">
                <a:ea typeface="新細明體" panose="02020500000000000000" pitchFamily="18" charset="-120"/>
              </a:rPr>
              <a:t>x</a:t>
            </a:r>
            <a:r>
              <a:rPr lang="en-US" altLang="zh-TW" dirty="0" smtClean="0">
                <a:ea typeface="新細明體" panose="02020500000000000000" pitchFamily="18" charset="-120"/>
              </a:rPr>
              <a:t>) </a:t>
            </a:r>
            <a:r>
              <a:rPr lang="en-US" altLang="zh-TW" i="1" dirty="0" smtClean="0">
                <a:ea typeface="新細明體" panose="02020500000000000000" pitchFamily="18" charset="-120"/>
              </a:rPr>
              <a:t>dx</a:t>
            </a:r>
            <a:r>
              <a:rPr lang="en-US" altLang="zh-TW" dirty="0" smtClean="0">
                <a:ea typeface="新細明體" panose="02020500000000000000" pitchFamily="18" charset="-120"/>
              </a:rPr>
              <a:t> can represent either a particular antiderivative of </a:t>
            </a:r>
            <a:r>
              <a:rPr lang="en-US" altLang="zh-TW" i="1" dirty="0" smtClean="0">
                <a:ea typeface="新細明體" panose="02020500000000000000" pitchFamily="18" charset="-120"/>
              </a:rPr>
              <a:t>f</a:t>
            </a:r>
            <a:r>
              <a:rPr lang="en-US" altLang="zh-TW" dirty="0" smtClean="0">
                <a:ea typeface="新細明體" panose="02020500000000000000" pitchFamily="18" charset="-120"/>
              </a:rPr>
              <a:t> or an entire </a:t>
            </a:r>
            <a:r>
              <a:rPr lang="en-US" altLang="zh-TW" i="1" dirty="0" smtClean="0">
                <a:ea typeface="新細明體" panose="02020500000000000000" pitchFamily="18" charset="-120"/>
              </a:rPr>
              <a:t>family</a:t>
            </a:r>
            <a:r>
              <a:rPr lang="en-US" altLang="zh-TW" dirty="0" smtClean="0">
                <a:ea typeface="新細明體" panose="02020500000000000000" pitchFamily="18" charset="-120"/>
              </a:rPr>
              <a:t> of antiderivatives (one for each value of the constant </a:t>
            </a:r>
            <a:r>
              <a:rPr lang="en-US" altLang="zh-TW" i="1" dirty="0" smtClean="0">
                <a:ea typeface="新細明體" panose="02020500000000000000" pitchFamily="18" charset="-120"/>
              </a:rPr>
              <a:t>C</a:t>
            </a:r>
            <a:r>
              <a:rPr lang="en-US" altLang="zh-TW" dirty="0" smtClean="0">
                <a:ea typeface="新細明體" panose="02020500000000000000" pitchFamily="18" charset="-120"/>
              </a:rPr>
              <a:t>).</a:t>
            </a:r>
            <a:endParaRPr lang="en-US" altLang="zh-TW" baseline="30000" dirty="0" smtClean="0">
              <a:ea typeface="新細明體" panose="02020500000000000000" pitchFamily="18" charset="-120"/>
            </a:endParaRPr>
          </a:p>
        </p:txBody>
      </p:sp>
      <p:sp>
        <p:nvSpPr>
          <p:cNvPr id="12292"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1229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1622127"/>
            <a:ext cx="1476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9325" y="3476625"/>
            <a:ext cx="7219950" cy="117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5266340"/>
            <a:ext cx="1476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93896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kumimoji="1" lang="zh-TW" altLang="en-US"/>
          </a:p>
        </p:txBody>
      </p:sp>
      <p:sp>
        <p:nvSpPr>
          <p:cNvPr id="3" name="內容版面配置區 2"/>
          <p:cNvSpPr>
            <a:spLocks noGrp="1"/>
          </p:cNvSpPr>
          <p:nvPr>
            <p:ph idx="1"/>
          </p:nvPr>
        </p:nvSpPr>
        <p:spPr/>
        <p:txBody>
          <a:bodyPr/>
          <a:lstStyle/>
          <a:p>
            <a:r>
              <a:rPr lang="en-US" altLang="zh-TW" dirty="0">
                <a:ea typeface="新細明體" charset="0"/>
              </a:rPr>
              <a:t>You should distinguish carefully between definite and indefinite integrals.</a:t>
            </a:r>
          </a:p>
          <a:p>
            <a:pPr lvl="1"/>
            <a:endParaRPr lang="en-US" altLang="zh-TW" dirty="0">
              <a:ea typeface="新細明體" charset="0"/>
            </a:endParaRPr>
          </a:p>
          <a:p>
            <a:pPr lvl="1"/>
            <a:r>
              <a:rPr lang="en-US" altLang="zh-TW" dirty="0">
                <a:ea typeface="新細明體" charset="0"/>
              </a:rPr>
              <a:t>A definite integral                   </a:t>
            </a:r>
            <a:r>
              <a:rPr lang="en-US" altLang="zh-TW" dirty="0" smtClean="0">
                <a:ea typeface="新細明體" charset="0"/>
              </a:rPr>
              <a:t> is </a:t>
            </a:r>
            <a:r>
              <a:rPr lang="en-US" altLang="zh-TW" dirty="0">
                <a:ea typeface="新細明體" charset="0"/>
              </a:rPr>
              <a:t>a number.</a:t>
            </a:r>
          </a:p>
          <a:p>
            <a:pPr lvl="1"/>
            <a:endParaRPr lang="en-US" altLang="zh-TW" dirty="0">
              <a:ea typeface="新細明體" charset="0"/>
            </a:endParaRPr>
          </a:p>
          <a:p>
            <a:pPr lvl="1"/>
            <a:r>
              <a:rPr lang="en-US" altLang="zh-TW" dirty="0">
                <a:ea typeface="新細明體" charset="0"/>
              </a:rPr>
              <a:t>An indefinite integral </a:t>
            </a:r>
            <a:r>
              <a:rPr lang="en-US" altLang="zh-TW" dirty="0">
                <a:ea typeface="新細明體" charset="0"/>
                <a:cs typeface="Arial" charset="0"/>
              </a:rPr>
              <a:t>            </a:t>
            </a:r>
            <a:r>
              <a:rPr lang="en-US" altLang="zh-TW" i="1" dirty="0">
                <a:ea typeface="新細明體" charset="0"/>
                <a:cs typeface="Arial" charset="0"/>
              </a:rPr>
              <a:t>    </a:t>
            </a:r>
            <a:r>
              <a:rPr lang="en-US" altLang="zh-TW" i="1" dirty="0" smtClean="0">
                <a:ea typeface="新細明體" charset="0"/>
                <a:cs typeface="Arial" charset="0"/>
              </a:rPr>
              <a:t>  </a:t>
            </a:r>
            <a:r>
              <a:rPr lang="en-US" altLang="zh-TW" dirty="0" smtClean="0">
                <a:ea typeface="新細明體" charset="0"/>
              </a:rPr>
              <a:t>is </a:t>
            </a:r>
            <a:r>
              <a:rPr lang="en-US" altLang="zh-TW" dirty="0">
                <a:ea typeface="新細明體" charset="0"/>
              </a:rPr>
              <a:t>a function (or family of functions</a:t>
            </a:r>
            <a:r>
              <a:rPr lang="en-US" altLang="zh-TW" dirty="0" smtClean="0">
                <a:ea typeface="新細明體" charset="0"/>
              </a:rPr>
              <a:t>).</a:t>
            </a:r>
            <a:endParaRPr lang="en-US" altLang="zh-TW" dirty="0">
              <a:ea typeface="新細明體" charset="0"/>
            </a:endParaRPr>
          </a:p>
        </p:txBody>
      </p:sp>
      <p:graphicFrame>
        <p:nvGraphicFramePr>
          <p:cNvPr id="4" name="Object 4"/>
          <p:cNvGraphicFramePr>
            <a:graphicFrameLocks noChangeAspect="1"/>
          </p:cNvGraphicFramePr>
          <p:nvPr>
            <p:extLst>
              <p:ext uri="{D42A27DB-BD31-4B8C-83A1-F6EECF244321}">
                <p14:modId xmlns:p14="http://schemas.microsoft.com/office/powerpoint/2010/main" val="1040064458"/>
              </p:ext>
            </p:extLst>
          </p:nvPr>
        </p:nvGraphicFramePr>
        <p:xfrm>
          <a:off x="3491880" y="3095572"/>
          <a:ext cx="1080120" cy="549452"/>
        </p:xfrm>
        <a:graphic>
          <a:graphicData uri="http://schemas.openxmlformats.org/presentationml/2006/ole">
            <mc:AlternateContent xmlns:mc="http://schemas.openxmlformats.org/markup-compatibility/2006">
              <mc:Choice xmlns:v="urn:schemas-microsoft-com:vml" Requires="v">
                <p:oleObj spid="_x0000_s15363" name="Equation" r:id="rId3" imgW="20739100" imgH="10579100" progId="Equation.DSMT4">
                  <p:embed/>
                </p:oleObj>
              </mc:Choice>
              <mc:Fallback>
                <p:oleObj name="Equation" r:id="rId3" imgW="20739100" imgH="105791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1880" y="3095572"/>
                        <a:ext cx="1080120" cy="549452"/>
                      </a:xfrm>
                      <a:prstGeom prst="rect">
                        <a:avLst/>
                      </a:prstGeom>
                      <a:noFill/>
                      <a:ln>
                        <a:noFill/>
                      </a:ln>
                      <a:effectLst/>
                    </p:spPr>
                  </p:pic>
                </p:oleObj>
              </mc:Fallback>
            </mc:AlternateContent>
          </a:graphicData>
        </a:graphic>
      </p:graphicFrame>
      <p:graphicFrame>
        <p:nvGraphicFramePr>
          <p:cNvPr id="5" name="Object 5"/>
          <p:cNvGraphicFramePr>
            <a:graphicFrameLocks noChangeAspect="1"/>
          </p:cNvGraphicFramePr>
          <p:nvPr>
            <p:extLst>
              <p:ext uri="{D42A27DB-BD31-4B8C-83A1-F6EECF244321}">
                <p14:modId xmlns:p14="http://schemas.microsoft.com/office/powerpoint/2010/main" val="1313324913"/>
              </p:ext>
            </p:extLst>
          </p:nvPr>
        </p:nvGraphicFramePr>
        <p:xfrm>
          <a:off x="3851920" y="4077072"/>
          <a:ext cx="974456" cy="464921"/>
        </p:xfrm>
        <a:graphic>
          <a:graphicData uri="http://schemas.openxmlformats.org/presentationml/2006/ole">
            <mc:AlternateContent xmlns:mc="http://schemas.openxmlformats.org/markup-compatibility/2006">
              <mc:Choice xmlns:v="urn:schemas-microsoft-com:vml" Requires="v">
                <p:oleObj spid="_x0000_s15364" name="Equation" r:id="rId5" imgW="583920" imgH="279360" progId="Equation.DSMT4">
                  <p:embed/>
                </p:oleObj>
              </mc:Choice>
              <mc:Fallback>
                <p:oleObj name="Equation" r:id="rId5" imgW="583920" imgH="27936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1920" y="4077072"/>
                        <a:ext cx="974456" cy="464921"/>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0575554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charset="0"/>
              </a:rPr>
              <a:t>INDEFINITE VS. DEFINITE INTEGRALS</a:t>
            </a:r>
            <a:endParaRPr kumimoji="1" lang="zh-TW" altLang="en-US" dirty="0"/>
          </a:p>
        </p:txBody>
      </p:sp>
      <p:sp>
        <p:nvSpPr>
          <p:cNvPr id="3" name="內容版面配置區 2"/>
          <p:cNvSpPr>
            <a:spLocks noGrp="1"/>
          </p:cNvSpPr>
          <p:nvPr>
            <p:ph idx="1"/>
          </p:nvPr>
        </p:nvSpPr>
        <p:spPr/>
        <p:txBody>
          <a:bodyPr/>
          <a:lstStyle/>
          <a:p>
            <a:r>
              <a:rPr lang="en-US" altLang="zh-TW" dirty="0">
                <a:ea typeface="新細明體" charset="0"/>
              </a:rPr>
              <a:t>Recall from Section 3.7 that if </a:t>
            </a:r>
            <a:r>
              <a:rPr lang="en-US" altLang="zh-TW" i="1" dirty="0">
                <a:ea typeface="新細明體" charset="0"/>
              </a:rPr>
              <a:t>F</a:t>
            </a:r>
            <a:r>
              <a:rPr lang="en-US" altLang="zh-TW" dirty="0">
                <a:ea typeface="新細明體" charset="0"/>
              </a:rPr>
              <a:t> is an </a:t>
            </a:r>
            <a:r>
              <a:rPr lang="en-US" altLang="zh-TW" dirty="0" err="1">
                <a:ea typeface="新細明體" charset="0"/>
              </a:rPr>
              <a:t>antiderivative</a:t>
            </a:r>
            <a:r>
              <a:rPr lang="en-US" altLang="zh-TW" dirty="0">
                <a:ea typeface="新細明體" charset="0"/>
              </a:rPr>
              <a:t> of </a:t>
            </a:r>
            <a:r>
              <a:rPr lang="en-US" altLang="zh-TW" i="1" dirty="0">
                <a:ea typeface="新細明體" charset="0"/>
              </a:rPr>
              <a:t>f</a:t>
            </a:r>
            <a:r>
              <a:rPr lang="en-US" altLang="zh-TW" dirty="0">
                <a:ea typeface="新細明體" charset="0"/>
              </a:rPr>
              <a:t> on an interval </a:t>
            </a:r>
            <a:r>
              <a:rPr lang="en-US" altLang="zh-TW" i="1" dirty="0">
                <a:ea typeface="新細明體" charset="0"/>
              </a:rPr>
              <a:t>I</a:t>
            </a:r>
            <a:r>
              <a:rPr lang="en-US" altLang="zh-TW" dirty="0">
                <a:ea typeface="新細明體" charset="0"/>
              </a:rPr>
              <a:t>, then the most general </a:t>
            </a:r>
            <a:r>
              <a:rPr lang="en-US" altLang="zh-TW" dirty="0" err="1">
                <a:ea typeface="新細明體" charset="0"/>
              </a:rPr>
              <a:t>antiderivative</a:t>
            </a:r>
            <a:r>
              <a:rPr lang="en-US" altLang="zh-TW" dirty="0">
                <a:ea typeface="新細明體" charset="0"/>
              </a:rPr>
              <a:t> of </a:t>
            </a:r>
            <a:r>
              <a:rPr lang="en-US" altLang="zh-TW" i="1" dirty="0">
                <a:ea typeface="新細明體" charset="0"/>
              </a:rPr>
              <a:t>f</a:t>
            </a:r>
            <a:r>
              <a:rPr lang="en-US" altLang="zh-TW" dirty="0">
                <a:ea typeface="新細明體" charset="0"/>
              </a:rPr>
              <a:t> on is </a:t>
            </a:r>
            <a:r>
              <a:rPr lang="en-US" altLang="zh-TW" i="1" dirty="0">
                <a:ea typeface="新細明體" charset="0"/>
              </a:rPr>
              <a:t>F</a:t>
            </a:r>
            <a:r>
              <a:rPr lang="en-US" altLang="zh-TW" dirty="0">
                <a:ea typeface="新細明體" charset="0"/>
              </a:rPr>
              <a:t>(</a:t>
            </a:r>
            <a:r>
              <a:rPr lang="en-US" altLang="zh-TW" i="1" dirty="0">
                <a:ea typeface="新細明體" charset="0"/>
              </a:rPr>
              <a:t>x</a:t>
            </a:r>
            <a:r>
              <a:rPr lang="en-US" altLang="zh-TW" dirty="0">
                <a:ea typeface="新細明體" charset="0"/>
              </a:rPr>
              <a:t>) + </a:t>
            </a:r>
            <a:r>
              <a:rPr lang="en-US" altLang="zh-TW" i="1" dirty="0">
                <a:ea typeface="新細明體" charset="0"/>
              </a:rPr>
              <a:t>C</a:t>
            </a:r>
            <a:r>
              <a:rPr lang="en-US" altLang="zh-TW" dirty="0">
                <a:ea typeface="新細明體" charset="0"/>
              </a:rPr>
              <a:t>, where </a:t>
            </a:r>
            <a:r>
              <a:rPr lang="en-US" altLang="zh-TW" i="1" dirty="0">
                <a:ea typeface="新細明體" charset="0"/>
              </a:rPr>
              <a:t>C</a:t>
            </a:r>
            <a:r>
              <a:rPr lang="en-US" altLang="zh-TW" dirty="0">
                <a:ea typeface="新細明體" charset="0"/>
              </a:rPr>
              <a:t> is an arbitrary constant.</a:t>
            </a:r>
          </a:p>
          <a:p>
            <a:endParaRPr kumimoji="1" lang="zh-TW" altLang="en-US" dirty="0"/>
          </a:p>
        </p:txBody>
      </p:sp>
    </p:spTree>
    <p:extLst>
      <p:ext uri="{BB962C8B-B14F-4D97-AF65-F5344CB8AC3E}">
        <p14:creationId xmlns:p14="http://schemas.microsoft.com/office/powerpoint/2010/main" val="3636467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charset="0"/>
              </a:rPr>
              <a:t>INDEFINITE VS. DEFINITE INTEGRALS</a:t>
            </a:r>
            <a:endParaRPr kumimoji="1" lang="zh-TW" altLang="en-US" dirty="0"/>
          </a:p>
        </p:txBody>
      </p:sp>
      <p:sp>
        <p:nvSpPr>
          <p:cNvPr id="3" name="內容版面配置區 2"/>
          <p:cNvSpPr>
            <a:spLocks noGrp="1"/>
          </p:cNvSpPr>
          <p:nvPr>
            <p:ph idx="1"/>
          </p:nvPr>
        </p:nvSpPr>
        <p:spPr/>
        <p:txBody>
          <a:bodyPr/>
          <a:lstStyle/>
          <a:p>
            <a:r>
              <a:rPr lang="en-US" altLang="zh-TW" dirty="0">
                <a:ea typeface="新細明體" charset="0"/>
              </a:rPr>
              <a:t>For instance, </a:t>
            </a:r>
          </a:p>
          <a:p>
            <a:pPr lvl="1"/>
            <a:r>
              <a:rPr lang="en-US" altLang="zh-TW" dirty="0">
                <a:ea typeface="新細明體" charset="0"/>
              </a:rPr>
              <a:t>The formula</a:t>
            </a:r>
            <a:br>
              <a:rPr lang="en-US" altLang="zh-TW" dirty="0">
                <a:ea typeface="新細明體" charset="0"/>
              </a:rPr>
            </a:br>
            <a:r>
              <a:rPr lang="en-US" altLang="zh-TW" dirty="0">
                <a:ea typeface="新細明體" charset="0"/>
              </a:rPr>
              <a:t/>
            </a:r>
            <a:br>
              <a:rPr lang="en-US" altLang="zh-TW" dirty="0">
                <a:ea typeface="新細明體" charset="0"/>
              </a:rPr>
            </a:br>
            <a:r>
              <a:rPr lang="en-US" altLang="zh-TW" dirty="0">
                <a:ea typeface="新細明體" charset="0"/>
              </a:rPr>
              <a:t>is valid (on any interval that doesn</a:t>
            </a:r>
            <a:r>
              <a:rPr lang="en-US" altLang="zh-TW" dirty="0">
                <a:latin typeface="Arial" charset="0"/>
                <a:ea typeface="新細明體" charset="0"/>
              </a:rPr>
              <a:t>’</a:t>
            </a:r>
            <a:r>
              <a:rPr lang="en-US" altLang="zh-TW" dirty="0">
                <a:ea typeface="新細明體" charset="0"/>
              </a:rPr>
              <a:t>t contain 0) because (</a:t>
            </a:r>
            <a:r>
              <a:rPr lang="en-US" altLang="zh-TW" i="1" dirty="0">
                <a:ea typeface="新細明體" charset="0"/>
              </a:rPr>
              <a:t>d</a:t>
            </a:r>
            <a:r>
              <a:rPr lang="en-US" altLang="zh-TW" dirty="0">
                <a:ea typeface="新細明體" charset="0"/>
              </a:rPr>
              <a:t>/</a:t>
            </a:r>
            <a:r>
              <a:rPr lang="en-US" altLang="zh-TW" i="1" dirty="0">
                <a:ea typeface="新細明體" charset="0"/>
              </a:rPr>
              <a:t>dx</a:t>
            </a:r>
            <a:r>
              <a:rPr lang="en-US" altLang="zh-TW" dirty="0">
                <a:ea typeface="新細明體" charset="0"/>
              </a:rPr>
              <a:t>)(</a:t>
            </a:r>
            <a:r>
              <a:rPr lang="en-US" altLang="zh-TW" dirty="0">
                <a:latin typeface="Arial" charset="0"/>
                <a:ea typeface="新細明體" charset="0"/>
              </a:rPr>
              <a:t>–</a:t>
            </a:r>
            <a:r>
              <a:rPr lang="en-US" altLang="zh-TW" dirty="0">
                <a:ea typeface="新細明體" charset="0"/>
              </a:rPr>
              <a:t> 1/</a:t>
            </a:r>
            <a:r>
              <a:rPr lang="en-US" altLang="zh-TW" i="1" dirty="0">
                <a:ea typeface="新細明體" charset="0"/>
              </a:rPr>
              <a:t>x</a:t>
            </a:r>
            <a:r>
              <a:rPr lang="en-US" altLang="zh-TW" dirty="0">
                <a:ea typeface="新細明體" charset="0"/>
              </a:rPr>
              <a:t>) = 1 / </a:t>
            </a:r>
            <a:r>
              <a:rPr lang="en-US" altLang="zh-TW" i="1" dirty="0">
                <a:ea typeface="新細明體" charset="0"/>
              </a:rPr>
              <a:t>x</a:t>
            </a:r>
            <a:r>
              <a:rPr lang="en-US" altLang="zh-TW" baseline="30000" dirty="0">
                <a:ea typeface="新細明體" charset="0"/>
              </a:rPr>
              <a:t>2</a:t>
            </a:r>
            <a:r>
              <a:rPr lang="en-US" altLang="zh-TW" dirty="0">
                <a:ea typeface="新細明體" charset="0"/>
              </a:rPr>
              <a:t>. </a:t>
            </a:r>
          </a:p>
          <a:p>
            <a:pPr lvl="1"/>
            <a:r>
              <a:rPr lang="en-US" altLang="zh-TW" dirty="0">
                <a:ea typeface="新細明體" charset="0"/>
              </a:rPr>
              <a:t>So an indefinite </a:t>
            </a:r>
            <a:r>
              <a:rPr lang="en-US" altLang="zh-TW" dirty="0" smtClean="0">
                <a:ea typeface="新細明體" charset="0"/>
              </a:rPr>
              <a:t>integral                       </a:t>
            </a:r>
            <a:r>
              <a:rPr lang="en-US" altLang="zh-TW" dirty="0">
                <a:ea typeface="新細明體" charset="0"/>
              </a:rPr>
              <a:t>can represent either a particular </a:t>
            </a:r>
            <a:r>
              <a:rPr lang="en-US" altLang="zh-TW" dirty="0" err="1">
                <a:ea typeface="新細明體" charset="0"/>
              </a:rPr>
              <a:t>antiderivative</a:t>
            </a:r>
            <a:r>
              <a:rPr lang="en-US" altLang="zh-TW" dirty="0">
                <a:ea typeface="新細明體" charset="0"/>
              </a:rPr>
              <a:t> of </a:t>
            </a:r>
            <a:r>
              <a:rPr lang="en-US" altLang="zh-TW" i="1" dirty="0">
                <a:ea typeface="新細明體" charset="0"/>
              </a:rPr>
              <a:t>f</a:t>
            </a:r>
            <a:r>
              <a:rPr lang="en-US" altLang="zh-TW" dirty="0">
                <a:ea typeface="新細明體" charset="0"/>
              </a:rPr>
              <a:t> or an entire </a:t>
            </a:r>
            <a:r>
              <a:rPr lang="en-US" altLang="zh-TW" i="1" dirty="0">
                <a:ea typeface="新細明體" charset="0"/>
              </a:rPr>
              <a:t>family</a:t>
            </a:r>
            <a:r>
              <a:rPr lang="en-US" altLang="zh-TW" dirty="0">
                <a:ea typeface="新細明體" charset="0"/>
              </a:rPr>
              <a:t> of </a:t>
            </a:r>
            <a:r>
              <a:rPr lang="en-US" altLang="zh-TW" dirty="0" err="1">
                <a:ea typeface="新細明體" charset="0"/>
              </a:rPr>
              <a:t>antiderivatives</a:t>
            </a:r>
            <a:r>
              <a:rPr lang="en-US" altLang="zh-TW" dirty="0">
                <a:ea typeface="新細明體" charset="0"/>
              </a:rPr>
              <a:t> (one for each value of the constant </a:t>
            </a:r>
            <a:r>
              <a:rPr lang="en-US" altLang="zh-TW" i="1" dirty="0">
                <a:ea typeface="新細明體" charset="0"/>
              </a:rPr>
              <a:t>C</a:t>
            </a:r>
            <a:r>
              <a:rPr lang="en-US" altLang="zh-TW" dirty="0">
                <a:ea typeface="新細明體" charset="0"/>
              </a:rPr>
              <a:t>).</a:t>
            </a:r>
            <a:endParaRPr lang="zh-TW" altLang="en-US" dirty="0">
              <a:ea typeface="新細明體" charset="0"/>
            </a:endParaRPr>
          </a:p>
          <a:p>
            <a:endParaRPr kumimoji="1" lang="zh-TW" altLang="en-US" dirty="0"/>
          </a:p>
        </p:txBody>
      </p:sp>
      <p:graphicFrame>
        <p:nvGraphicFramePr>
          <p:cNvPr id="4" name="Object 4"/>
          <p:cNvGraphicFramePr>
            <a:graphicFrameLocks noChangeAspect="1"/>
          </p:cNvGraphicFramePr>
          <p:nvPr>
            <p:extLst>
              <p:ext uri="{D42A27DB-BD31-4B8C-83A1-F6EECF244321}">
                <p14:modId xmlns:p14="http://schemas.microsoft.com/office/powerpoint/2010/main" val="720900555"/>
              </p:ext>
            </p:extLst>
          </p:nvPr>
        </p:nvGraphicFramePr>
        <p:xfrm>
          <a:off x="3203848" y="1988840"/>
          <a:ext cx="2032254" cy="724198"/>
        </p:xfrm>
        <a:graphic>
          <a:graphicData uri="http://schemas.openxmlformats.org/presentationml/2006/ole">
            <mc:AlternateContent xmlns:mc="http://schemas.openxmlformats.org/markup-compatibility/2006">
              <mc:Choice xmlns:v="urn:schemas-microsoft-com:vml" Requires="v">
                <p:oleObj spid="_x0000_s16387" name="Equation" r:id="rId3" imgW="2031840" imgH="723600" progId="Equation.DSMT4">
                  <p:embed/>
                </p:oleObj>
              </mc:Choice>
              <mc:Fallback>
                <p:oleObj name="Equation" r:id="rId3" imgW="2031840" imgH="723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848" y="1988840"/>
                        <a:ext cx="2032254" cy="724198"/>
                      </a:xfrm>
                      <a:prstGeom prst="rect">
                        <a:avLst/>
                      </a:prstGeom>
                      <a:noFill/>
                      <a:ln>
                        <a:noFill/>
                      </a:ln>
                      <a:effectLst/>
                    </p:spPr>
                  </p:pic>
                </p:oleObj>
              </mc:Fallback>
            </mc:AlternateContent>
          </a:graphicData>
        </a:graphic>
      </p:graphicFrame>
      <p:graphicFrame>
        <p:nvGraphicFramePr>
          <p:cNvPr id="5" name="Object 5"/>
          <p:cNvGraphicFramePr>
            <a:graphicFrameLocks noChangeAspect="1"/>
          </p:cNvGraphicFramePr>
          <p:nvPr>
            <p:extLst>
              <p:ext uri="{D42A27DB-BD31-4B8C-83A1-F6EECF244321}">
                <p14:modId xmlns:p14="http://schemas.microsoft.com/office/powerpoint/2010/main" val="344217993"/>
              </p:ext>
            </p:extLst>
          </p:nvPr>
        </p:nvGraphicFramePr>
        <p:xfrm>
          <a:off x="4219975" y="3861048"/>
          <a:ext cx="1104169" cy="507070"/>
        </p:xfrm>
        <a:graphic>
          <a:graphicData uri="http://schemas.openxmlformats.org/presentationml/2006/ole">
            <mc:AlternateContent xmlns:mc="http://schemas.openxmlformats.org/markup-compatibility/2006">
              <mc:Choice xmlns:v="urn:schemas-microsoft-com:vml" Requires="v">
                <p:oleObj spid="_x0000_s16388" name="Equation" r:id="rId5" imgW="1104840" imgH="507960" progId="Equation.DSMT4">
                  <p:embed/>
                </p:oleObj>
              </mc:Choice>
              <mc:Fallback>
                <p:oleObj name="Equation" r:id="rId5" imgW="1104840" imgH="50796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19975" y="3861048"/>
                        <a:ext cx="1104169" cy="50707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159435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charset="0"/>
              </a:rPr>
              <a:t>INDEFINITE VS. DEFINITE INTEGRALS</a:t>
            </a:r>
            <a:endParaRPr kumimoji="1" lang="zh-TW" altLang="en-US" dirty="0"/>
          </a:p>
        </p:txBody>
      </p:sp>
      <p:sp>
        <p:nvSpPr>
          <p:cNvPr id="3" name="內容版面配置區 2"/>
          <p:cNvSpPr>
            <a:spLocks noGrp="1"/>
          </p:cNvSpPr>
          <p:nvPr>
            <p:ph idx="1"/>
          </p:nvPr>
        </p:nvSpPr>
        <p:spPr/>
        <p:txBody>
          <a:bodyPr/>
          <a:lstStyle/>
          <a:p>
            <a:r>
              <a:rPr lang="en-US" altLang="zh-TW" dirty="0">
                <a:ea typeface="新細明體" charset="0"/>
              </a:rPr>
              <a:t>The effectiveness of the Evaluation Theorem depends on having a supply of </a:t>
            </a:r>
            <a:r>
              <a:rPr lang="en-US" altLang="zh-TW" dirty="0" err="1">
                <a:ea typeface="新細明體" charset="0"/>
              </a:rPr>
              <a:t>antiderivatives</a:t>
            </a:r>
            <a:r>
              <a:rPr lang="en-US" altLang="zh-TW" dirty="0">
                <a:ea typeface="新細明體" charset="0"/>
              </a:rPr>
              <a:t> of functions. </a:t>
            </a:r>
          </a:p>
          <a:p>
            <a:pPr lvl="1"/>
            <a:r>
              <a:rPr lang="en-US" altLang="zh-TW" dirty="0">
                <a:ea typeface="新細明體" charset="0"/>
              </a:rPr>
              <a:t>We therefore restate the Table of </a:t>
            </a:r>
            <a:r>
              <a:rPr lang="en-US" altLang="zh-TW" dirty="0" err="1">
                <a:ea typeface="新細明體" charset="0"/>
              </a:rPr>
              <a:t>Antidifferentiation</a:t>
            </a:r>
            <a:r>
              <a:rPr lang="en-US" altLang="zh-TW" dirty="0">
                <a:ea typeface="新細明體" charset="0"/>
              </a:rPr>
              <a:t> Formulas from Section 3.7, together with a few others, in the notation of indefinite integrals. </a:t>
            </a:r>
          </a:p>
          <a:p>
            <a:pPr lvl="1"/>
            <a:r>
              <a:rPr lang="en-US" altLang="zh-TW" dirty="0">
                <a:ea typeface="新細明體" charset="0"/>
              </a:rPr>
              <a:t>Any formula can be verified by differentiating the function on the right side and obtaining the integrand. For instance,</a:t>
            </a:r>
            <a:endParaRPr lang="zh-TW" altLang="en-US" dirty="0">
              <a:ea typeface="新細明體" charset="0"/>
            </a:endParaRPr>
          </a:p>
          <a:p>
            <a:endParaRPr kumimoji="1" lang="zh-TW" altLang="en-US" dirty="0"/>
          </a:p>
        </p:txBody>
      </p:sp>
      <p:graphicFrame>
        <p:nvGraphicFramePr>
          <p:cNvPr id="4" name="Object 4"/>
          <p:cNvGraphicFramePr>
            <a:graphicFrameLocks noChangeAspect="1"/>
          </p:cNvGraphicFramePr>
          <p:nvPr>
            <p:extLst>
              <p:ext uri="{D42A27DB-BD31-4B8C-83A1-F6EECF244321}">
                <p14:modId xmlns:p14="http://schemas.microsoft.com/office/powerpoint/2010/main" val="1144618097"/>
              </p:ext>
            </p:extLst>
          </p:nvPr>
        </p:nvGraphicFramePr>
        <p:xfrm>
          <a:off x="1195389" y="5229200"/>
          <a:ext cx="7560642" cy="777236"/>
        </p:xfrm>
        <a:graphic>
          <a:graphicData uri="http://schemas.openxmlformats.org/presentationml/2006/ole">
            <mc:AlternateContent xmlns:mc="http://schemas.openxmlformats.org/markup-compatibility/2006">
              <mc:Choice xmlns:v="urn:schemas-microsoft-com:vml" Requires="v">
                <p:oleObj spid="_x0000_s17410" name="Equation" r:id="rId3" imgW="7048440" imgH="723600" progId="Equation.DSMT4">
                  <p:embed/>
                </p:oleObj>
              </mc:Choice>
              <mc:Fallback>
                <p:oleObj name="Equation" r:id="rId3" imgW="7048440" imgH="723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5389" y="5229200"/>
                        <a:ext cx="7560642" cy="77723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642077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Indefinite Integrals</a:t>
            </a:r>
          </a:p>
        </p:txBody>
      </p:sp>
      <p:sp>
        <p:nvSpPr>
          <p:cNvPr id="14339" name="Rectangle 3"/>
          <p:cNvSpPr>
            <a:spLocks noGrp="1" noChangeArrowheads="1"/>
          </p:cNvSpPr>
          <p:nvPr>
            <p:ph type="body" idx="1"/>
          </p:nvPr>
        </p:nvSpPr>
        <p:spPr/>
        <p:txBody>
          <a:bodyPr/>
          <a:lstStyle/>
          <a:p>
            <a:pPr marL="0" indent="0"/>
            <a:r>
              <a:rPr lang="en-US" altLang="zh-TW" smtClean="0">
                <a:ea typeface="新細明體" panose="02020500000000000000" pitchFamily="18" charset="-120"/>
              </a:rPr>
              <a:t>A Table of Antidifferentiation Formulas follows:</a:t>
            </a:r>
            <a:endParaRPr lang="en-US" altLang="zh-TW" i="1" baseline="30000" smtClean="0">
              <a:ea typeface="新細明體" panose="02020500000000000000" pitchFamily="18" charset="-120"/>
            </a:endParaRPr>
          </a:p>
        </p:txBody>
      </p:sp>
      <p:sp>
        <p:nvSpPr>
          <p:cNvPr id="14340"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1434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2575" y="2204864"/>
            <a:ext cx="5827789" cy="4332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81346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投影片編號版面配置區 3"/>
          <p:cNvSpPr>
            <a:spLocks noGrp="1"/>
          </p:cNvSpPr>
          <p:nvPr>
            <p:ph type="sldNum" sz="quarter" idx="10"/>
          </p:nvPr>
        </p:nvSpPr>
        <p:spPr/>
        <p:txBody>
          <a:bodyPr/>
          <a:lstStyle/>
          <a:p>
            <a:r>
              <a:rPr lang="en-US" altLang="zh-TW"/>
              <a:t>P</a:t>
            </a:r>
            <a:fld id="{3E9A0CD9-C647-465D-834F-DCC687E5BE77}" type="slidenum">
              <a:rPr lang="en-US" altLang="ko-KR">
                <a:ea typeface="굴림" panose="020B0600000101010101" pitchFamily="34" charset="-127"/>
              </a:rPr>
              <a:pPr/>
              <a:t>27</a:t>
            </a:fld>
            <a:endParaRPr lang="en-US" altLang="ko-KR">
              <a:ea typeface="굴림" panose="020B0600000101010101" pitchFamily="34" charset="-127"/>
            </a:endParaRPr>
          </a:p>
        </p:txBody>
      </p:sp>
      <p:sp>
        <p:nvSpPr>
          <p:cNvPr id="8" name="頁尾版面配置區 4"/>
          <p:cNvSpPr>
            <a:spLocks noGrp="1"/>
          </p:cNvSpPr>
          <p:nvPr>
            <p:ph type="ftr" sz="quarter" idx="11"/>
          </p:nvPr>
        </p:nvSpPr>
        <p:spPr/>
        <p:txBody>
          <a:bodyPr/>
          <a:lstStyle/>
          <a:p>
            <a:r>
              <a:rPr lang="zh-TW" altLang="en-US"/>
              <a:t>4.3</a:t>
            </a:r>
            <a:endParaRPr lang="en-US" altLang="zh-TW"/>
          </a:p>
        </p:txBody>
      </p:sp>
      <p:sp>
        <p:nvSpPr>
          <p:cNvPr id="86018" name="Rectangle 2"/>
          <p:cNvSpPr>
            <a:spLocks noGrp="1" noChangeArrowheads="1"/>
          </p:cNvSpPr>
          <p:nvPr>
            <p:ph type="title"/>
          </p:nvPr>
        </p:nvSpPr>
        <p:spPr/>
        <p:txBody>
          <a:bodyPr/>
          <a:lstStyle/>
          <a:p>
            <a:r>
              <a:rPr lang="en-US" altLang="zh-TW" dirty="0">
                <a:ea typeface="新細明體" panose="02020500000000000000" pitchFamily="18" charset="-120"/>
              </a:rPr>
              <a:t>Example 3</a:t>
            </a:r>
          </a:p>
        </p:txBody>
      </p:sp>
      <p:sp>
        <p:nvSpPr>
          <p:cNvPr id="86019" name="Rectangle 3"/>
          <p:cNvSpPr>
            <a:spLocks noGrp="1" noChangeArrowheads="1"/>
          </p:cNvSpPr>
          <p:nvPr>
            <p:ph type="body" idx="1"/>
          </p:nvPr>
        </p:nvSpPr>
        <p:spPr/>
        <p:txBody>
          <a:bodyPr>
            <a:normAutofit lnSpcReduction="10000"/>
          </a:bodyPr>
          <a:lstStyle/>
          <a:p>
            <a:r>
              <a:rPr lang="en-US" altLang="zh-TW" dirty="0">
                <a:ea typeface="新細明體" panose="02020500000000000000" pitchFamily="18" charset="-120"/>
              </a:rPr>
              <a:t>Find the general indefinite integral </a:t>
            </a:r>
            <a:br>
              <a:rPr lang="en-US" altLang="zh-TW" dirty="0">
                <a:ea typeface="新細明體" panose="02020500000000000000" pitchFamily="18" charset="-120"/>
              </a:rPr>
            </a:br>
            <a:r>
              <a:rPr lang="en-US" altLang="zh-TW" dirty="0">
                <a:ea typeface="新細明體" panose="02020500000000000000" pitchFamily="18" charset="-120"/>
              </a:rPr>
              <a:t>		</a:t>
            </a:r>
          </a:p>
          <a:p>
            <a:r>
              <a:rPr lang="en-US" altLang="zh-TW" sz="2800" dirty="0">
                <a:ea typeface="新細明體" panose="02020500000000000000" pitchFamily="18" charset="-120"/>
                <a:cs typeface="Arial" panose="020B0604020202020204" pitchFamily="34" charset="0"/>
              </a:rPr>
              <a:t>SOLUITON</a:t>
            </a:r>
            <a:endParaRPr lang="en-US" altLang="zh-TW" sz="2800" dirty="0">
              <a:ea typeface="新細明體" panose="02020500000000000000" pitchFamily="18" charset="-120"/>
            </a:endParaRPr>
          </a:p>
          <a:p>
            <a:pPr lvl="1"/>
            <a:r>
              <a:rPr lang="en-US" altLang="zh-TW" dirty="0" smtClean="0">
                <a:ea typeface="新細明體" panose="02020500000000000000" pitchFamily="18" charset="-120"/>
              </a:rPr>
              <a:t>Using our convention and Table 1, we have: </a:t>
            </a:r>
            <a:br>
              <a:rPr lang="en-US" altLang="zh-TW" dirty="0" smtClean="0">
                <a:ea typeface="新細明體" panose="02020500000000000000" pitchFamily="18" charset="-120"/>
              </a:rPr>
            </a:br>
            <a:r>
              <a:rPr lang="en-US" altLang="zh-TW" dirty="0" smtClean="0">
                <a:ea typeface="新細明體" panose="02020500000000000000" pitchFamily="18" charset="-120"/>
              </a:rPr>
              <a:t/>
            </a:r>
            <a:br>
              <a:rPr lang="en-US" altLang="zh-TW" dirty="0" smtClean="0">
                <a:ea typeface="新細明體" panose="02020500000000000000" pitchFamily="18" charset="-120"/>
              </a:rPr>
            </a:br>
            <a:r>
              <a:rPr lang="en-US" altLang="zh-TW" dirty="0" smtClean="0">
                <a:ea typeface="新細明體" panose="02020500000000000000" pitchFamily="18" charset="-120"/>
              </a:rPr>
              <a:t/>
            </a:r>
            <a:br>
              <a:rPr lang="en-US" altLang="zh-TW" dirty="0" smtClean="0">
                <a:ea typeface="新細明體" panose="02020500000000000000" pitchFamily="18" charset="-120"/>
              </a:rPr>
            </a:br>
            <a:r>
              <a:rPr lang="en-US" altLang="zh-TW" dirty="0" smtClean="0">
                <a:ea typeface="新細明體" panose="02020500000000000000" pitchFamily="18" charset="-120"/>
              </a:rPr>
              <a:t/>
            </a:r>
            <a:br>
              <a:rPr lang="en-US" altLang="zh-TW" dirty="0" smtClean="0">
                <a:ea typeface="新細明體" panose="02020500000000000000" pitchFamily="18" charset="-120"/>
              </a:rPr>
            </a:br>
            <a:r>
              <a:rPr lang="en-US" altLang="zh-TW" dirty="0" smtClean="0">
                <a:ea typeface="新細明體" panose="02020500000000000000" pitchFamily="18" charset="-120"/>
              </a:rPr>
              <a:t/>
            </a:r>
            <a:br>
              <a:rPr lang="en-US" altLang="zh-TW" dirty="0" smtClean="0">
                <a:ea typeface="新細明體" panose="02020500000000000000" pitchFamily="18" charset="-120"/>
              </a:rPr>
            </a:br>
            <a:r>
              <a:rPr lang="en-US" altLang="zh-TW" dirty="0" smtClean="0">
                <a:ea typeface="新細明體" panose="02020500000000000000" pitchFamily="18" charset="-120"/>
              </a:rPr>
              <a:t/>
            </a:r>
            <a:br>
              <a:rPr lang="en-US" altLang="zh-TW" dirty="0" smtClean="0">
                <a:ea typeface="新細明體" panose="02020500000000000000" pitchFamily="18" charset="-120"/>
              </a:rPr>
            </a:br>
            <a:endParaRPr lang="en-US" altLang="zh-TW" dirty="0" smtClean="0">
              <a:ea typeface="新細明體" panose="02020500000000000000" pitchFamily="18" charset="-120"/>
            </a:endParaRPr>
          </a:p>
        </p:txBody>
      </p:sp>
      <p:graphicFrame>
        <p:nvGraphicFramePr>
          <p:cNvPr id="86024" name="Object 8"/>
          <p:cNvGraphicFramePr>
            <a:graphicFrameLocks noChangeAspect="1"/>
          </p:cNvGraphicFramePr>
          <p:nvPr>
            <p:extLst>
              <p:ext uri="{D42A27DB-BD31-4B8C-83A1-F6EECF244321}">
                <p14:modId xmlns:p14="http://schemas.microsoft.com/office/powerpoint/2010/main" val="633664219"/>
              </p:ext>
            </p:extLst>
          </p:nvPr>
        </p:nvGraphicFramePr>
        <p:xfrm>
          <a:off x="1403648" y="2063985"/>
          <a:ext cx="3059113" cy="636588"/>
        </p:xfrm>
        <a:graphic>
          <a:graphicData uri="http://schemas.openxmlformats.org/presentationml/2006/ole">
            <mc:AlternateContent xmlns:mc="http://schemas.openxmlformats.org/markup-compatibility/2006">
              <mc:Choice xmlns:v="urn:schemas-microsoft-com:vml" Requires="v">
                <p:oleObj spid="_x0000_s2071" name="Equation" r:id="rId4" imgW="2438280" imgH="507960" progId="Equation.DSMT4">
                  <p:embed/>
                </p:oleObj>
              </mc:Choice>
              <mc:Fallback>
                <p:oleObj name="Equation" r:id="rId4" imgW="2438280" imgH="507960" progId="Equation.DSMT4">
                  <p:embed/>
                  <p:pic>
                    <p:nvPicPr>
                      <p:cNvPr id="86024"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648" y="2063985"/>
                        <a:ext cx="3059113" cy="636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25" name="Object 9"/>
          <p:cNvGraphicFramePr>
            <a:graphicFrameLocks noChangeAspect="1"/>
          </p:cNvGraphicFramePr>
          <p:nvPr>
            <p:extLst>
              <p:ext uri="{D42A27DB-BD31-4B8C-83A1-F6EECF244321}">
                <p14:modId xmlns:p14="http://schemas.microsoft.com/office/powerpoint/2010/main" val="2141313125"/>
              </p:ext>
            </p:extLst>
          </p:nvPr>
        </p:nvGraphicFramePr>
        <p:xfrm>
          <a:off x="1691680" y="3800946"/>
          <a:ext cx="2886075" cy="2420937"/>
        </p:xfrm>
        <a:graphic>
          <a:graphicData uri="http://schemas.openxmlformats.org/presentationml/2006/ole">
            <mc:AlternateContent xmlns:mc="http://schemas.openxmlformats.org/markup-compatibility/2006">
              <mc:Choice xmlns:v="urn:schemas-microsoft-com:vml" Requires="v">
                <p:oleObj spid="_x0000_s2072" name="Equation" r:id="rId6" imgW="2869920" imgH="2412720" progId="Equation.DSMT4">
                  <p:embed/>
                </p:oleObj>
              </mc:Choice>
              <mc:Fallback>
                <p:oleObj name="Equation" r:id="rId6" imgW="2869920" imgH="2412720" progId="Equation.DSMT4">
                  <p:embed/>
                  <p:pic>
                    <p:nvPicPr>
                      <p:cNvPr id="86025"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91680" y="3800946"/>
                        <a:ext cx="2886075" cy="2420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358802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panose="02020500000000000000" pitchFamily="18" charset="-120"/>
              </a:rPr>
              <a:t>Example </a:t>
            </a:r>
            <a:r>
              <a:rPr lang="en-US" altLang="zh-TW" dirty="0" smtClean="0">
                <a:ea typeface="新細明體" panose="02020500000000000000" pitchFamily="18" charset="-120"/>
              </a:rPr>
              <a:t>3 </a:t>
            </a:r>
            <a:r>
              <a:rPr lang="en-US" altLang="zh-TW" dirty="0">
                <a:ea typeface="新細明體" panose="02020500000000000000" pitchFamily="18" charset="-120"/>
              </a:rPr>
              <a:t>– </a:t>
            </a:r>
            <a:r>
              <a:rPr lang="en-US" altLang="zh-TW" i="1" dirty="0">
                <a:ea typeface="新細明體" panose="02020500000000000000" pitchFamily="18" charset="-120"/>
              </a:rPr>
              <a:t>Solution</a:t>
            </a:r>
            <a:r>
              <a:rPr lang="en-US" altLang="zh-TW" dirty="0">
                <a:ea typeface="新細明體" panose="02020500000000000000" pitchFamily="18" charset="-120"/>
              </a:rPr>
              <a:t> </a:t>
            </a:r>
            <a:endParaRPr lang="zh-TW" altLang="en-US" dirty="0"/>
          </a:p>
        </p:txBody>
      </p:sp>
      <p:sp>
        <p:nvSpPr>
          <p:cNvPr id="3" name="內容版面配置區 2"/>
          <p:cNvSpPr>
            <a:spLocks noGrp="1"/>
          </p:cNvSpPr>
          <p:nvPr>
            <p:ph idx="1"/>
          </p:nvPr>
        </p:nvSpPr>
        <p:spPr/>
        <p:txBody>
          <a:bodyPr/>
          <a:lstStyle/>
          <a:p>
            <a:pPr marL="0" lvl="1">
              <a:spcBef>
                <a:spcPts val="1050"/>
              </a:spcBef>
            </a:pPr>
            <a:r>
              <a:rPr lang="en-US" altLang="zh-TW" sz="2400" dirty="0">
                <a:ea typeface="新細明體" panose="02020500000000000000" pitchFamily="18" charset="-120"/>
              </a:rPr>
              <a:t>You should check this </a:t>
            </a:r>
            <a:r>
              <a:rPr lang="en-US" altLang="zh-TW" sz="2400" dirty="0" smtClean="0">
                <a:ea typeface="新細明體" panose="02020500000000000000" pitchFamily="18" charset="-120"/>
              </a:rPr>
              <a:t>answer </a:t>
            </a:r>
            <a:r>
              <a:rPr lang="en-US" altLang="zh-TW" sz="2400" dirty="0">
                <a:ea typeface="新細明體" panose="02020500000000000000" pitchFamily="18" charset="-120"/>
              </a:rPr>
              <a:t>by differentiating it.</a:t>
            </a:r>
          </a:p>
          <a:p>
            <a:endParaRPr lang="zh-TW" altLang="en-US" dirty="0"/>
          </a:p>
        </p:txBody>
      </p:sp>
      <p:pic>
        <p:nvPicPr>
          <p:cNvPr id="5"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2924944"/>
            <a:ext cx="3879850" cy="2940050"/>
          </a:xfrm>
          <a:prstGeom prst="rect">
            <a:avLst/>
          </a:prstGeom>
          <a:noFill/>
          <a:ln w="9525" algn="ctr">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92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3"/>
          <p:cNvSpPr>
            <a:spLocks noGrp="1"/>
          </p:cNvSpPr>
          <p:nvPr>
            <p:ph type="sldNum" sz="quarter" idx="10"/>
          </p:nvPr>
        </p:nvSpPr>
        <p:spPr/>
        <p:txBody>
          <a:bodyPr/>
          <a:lstStyle/>
          <a:p>
            <a:r>
              <a:rPr lang="en-US" altLang="zh-TW"/>
              <a:t>P</a:t>
            </a:r>
            <a:fld id="{CA1B874D-B8FA-4A9F-9AA7-028A0FFEAE06}" type="slidenum">
              <a:rPr lang="en-US" altLang="ko-KR">
                <a:ea typeface="굴림" panose="020B0600000101010101" pitchFamily="34" charset="-127"/>
              </a:rPr>
              <a:pPr/>
              <a:t>29</a:t>
            </a:fld>
            <a:endParaRPr lang="en-US" altLang="ko-KR">
              <a:ea typeface="굴림" panose="020B0600000101010101" pitchFamily="34" charset="-127"/>
            </a:endParaRPr>
          </a:p>
        </p:txBody>
      </p:sp>
      <p:sp>
        <p:nvSpPr>
          <p:cNvPr id="7" name="頁尾版面配置區 4"/>
          <p:cNvSpPr>
            <a:spLocks noGrp="1"/>
          </p:cNvSpPr>
          <p:nvPr>
            <p:ph type="ftr" sz="quarter" idx="11"/>
          </p:nvPr>
        </p:nvSpPr>
        <p:spPr/>
        <p:txBody>
          <a:bodyPr/>
          <a:lstStyle/>
          <a:p>
            <a:r>
              <a:rPr lang="zh-TW" altLang="en-US"/>
              <a:t>4.3</a:t>
            </a:r>
            <a:endParaRPr lang="en-US" altLang="zh-TW"/>
          </a:p>
        </p:txBody>
      </p:sp>
      <p:sp>
        <p:nvSpPr>
          <p:cNvPr id="88066" name="Rectangle 2"/>
          <p:cNvSpPr>
            <a:spLocks noGrp="1" noChangeArrowheads="1"/>
          </p:cNvSpPr>
          <p:nvPr>
            <p:ph type="title"/>
          </p:nvPr>
        </p:nvSpPr>
        <p:spPr/>
        <p:txBody>
          <a:bodyPr/>
          <a:lstStyle/>
          <a:p>
            <a:r>
              <a:rPr lang="en-US" altLang="zh-TW">
                <a:ea typeface="新細明體" panose="02020500000000000000" pitchFamily="18" charset="-120"/>
              </a:rPr>
              <a:t>Example 4</a:t>
            </a:r>
          </a:p>
        </p:txBody>
      </p:sp>
      <p:sp>
        <p:nvSpPr>
          <p:cNvPr id="88067" name="Rectangle 3"/>
          <p:cNvSpPr>
            <a:spLocks noGrp="1" noChangeArrowheads="1"/>
          </p:cNvSpPr>
          <p:nvPr>
            <p:ph type="body" idx="1"/>
          </p:nvPr>
        </p:nvSpPr>
        <p:spPr/>
        <p:txBody>
          <a:bodyPr/>
          <a:lstStyle/>
          <a:p>
            <a:r>
              <a:rPr lang="en-US" altLang="zh-TW">
                <a:ea typeface="新細明體" panose="02020500000000000000" pitchFamily="18" charset="-120"/>
              </a:rPr>
              <a:t>Evaluate</a:t>
            </a:r>
          </a:p>
          <a:p>
            <a:r>
              <a:rPr lang="en-US" altLang="zh-TW">
                <a:ea typeface="新細明體" panose="02020500000000000000" pitchFamily="18" charset="-120"/>
              </a:rPr>
              <a:t>SOLUTION</a:t>
            </a:r>
          </a:p>
          <a:p>
            <a:pPr lvl="1"/>
            <a:r>
              <a:rPr lang="en-US" altLang="zh-TW">
                <a:ea typeface="新細明體" panose="02020500000000000000" pitchFamily="18" charset="-120"/>
              </a:rPr>
              <a:t>Using the Evaluation Theorem and Table 1, we have</a:t>
            </a:r>
          </a:p>
          <a:p>
            <a:pPr lvl="1"/>
            <a:endParaRPr lang="en-US" altLang="zh-TW">
              <a:ea typeface="新細明體" panose="02020500000000000000" pitchFamily="18" charset="-120"/>
            </a:endParaRPr>
          </a:p>
          <a:p>
            <a:pPr lvl="1"/>
            <a:endParaRPr lang="en-US" altLang="zh-TW">
              <a:ea typeface="新細明體" panose="02020500000000000000" pitchFamily="18" charset="-120"/>
            </a:endParaRPr>
          </a:p>
          <a:p>
            <a:pPr lvl="1"/>
            <a:endParaRPr lang="en-US" altLang="zh-TW">
              <a:ea typeface="新細明體" panose="02020500000000000000" pitchFamily="18" charset="-120"/>
            </a:endParaRPr>
          </a:p>
          <a:p>
            <a:pPr lvl="1"/>
            <a:endParaRPr lang="en-US" altLang="zh-TW">
              <a:ea typeface="新細明體" panose="02020500000000000000" pitchFamily="18" charset="-120"/>
            </a:endParaRPr>
          </a:p>
          <a:p>
            <a:pPr lvl="1"/>
            <a:endParaRPr lang="en-US" altLang="zh-TW">
              <a:ea typeface="新細明體" panose="02020500000000000000" pitchFamily="18" charset="-120"/>
            </a:endParaRPr>
          </a:p>
          <a:p>
            <a:pPr lvl="1"/>
            <a:r>
              <a:rPr lang="en-US" altLang="zh-TW">
                <a:ea typeface="新細明體" panose="02020500000000000000" pitchFamily="18" charset="-120"/>
              </a:rPr>
              <a:t>Compare this calculation with Example 2(b) in Section 4.2.</a:t>
            </a:r>
          </a:p>
        </p:txBody>
      </p:sp>
      <p:graphicFrame>
        <p:nvGraphicFramePr>
          <p:cNvPr id="88069" name="Object 5"/>
          <p:cNvGraphicFramePr>
            <a:graphicFrameLocks noChangeAspect="1"/>
          </p:cNvGraphicFramePr>
          <p:nvPr>
            <p:extLst>
              <p:ext uri="{D42A27DB-BD31-4B8C-83A1-F6EECF244321}">
                <p14:modId xmlns:p14="http://schemas.microsoft.com/office/powerpoint/2010/main" val="2797525876"/>
              </p:ext>
            </p:extLst>
          </p:nvPr>
        </p:nvGraphicFramePr>
        <p:xfrm>
          <a:off x="2395537" y="1402557"/>
          <a:ext cx="2241550" cy="823912"/>
        </p:xfrm>
        <a:graphic>
          <a:graphicData uri="http://schemas.openxmlformats.org/presentationml/2006/ole">
            <mc:AlternateContent xmlns:mc="http://schemas.openxmlformats.org/markup-compatibility/2006">
              <mc:Choice xmlns:v="urn:schemas-microsoft-com:vml" Requires="v">
                <p:oleObj spid="_x0000_s3095" name="Equation" r:id="rId4" imgW="901440" imgH="330120" progId="Equation.DSMT4">
                  <p:embed/>
                </p:oleObj>
              </mc:Choice>
              <mc:Fallback>
                <p:oleObj name="Equation" r:id="rId4" imgW="901440" imgH="330120" progId="Equation.DSMT4">
                  <p:embed/>
                  <p:pic>
                    <p:nvPicPr>
                      <p:cNvPr id="88069"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5537" y="1402557"/>
                        <a:ext cx="2241550" cy="823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070" name="Object 6"/>
          <p:cNvGraphicFramePr>
            <a:graphicFrameLocks noChangeAspect="1"/>
          </p:cNvGraphicFramePr>
          <p:nvPr>
            <p:extLst>
              <p:ext uri="{D42A27DB-BD31-4B8C-83A1-F6EECF244321}">
                <p14:modId xmlns:p14="http://schemas.microsoft.com/office/powerpoint/2010/main" val="1900175729"/>
              </p:ext>
            </p:extLst>
          </p:nvPr>
        </p:nvGraphicFramePr>
        <p:xfrm>
          <a:off x="1566862" y="3140968"/>
          <a:ext cx="6467475" cy="2343150"/>
        </p:xfrm>
        <a:graphic>
          <a:graphicData uri="http://schemas.openxmlformats.org/presentationml/2006/ole">
            <mc:AlternateContent xmlns:mc="http://schemas.openxmlformats.org/markup-compatibility/2006">
              <mc:Choice xmlns:v="urn:schemas-microsoft-com:vml" Requires="v">
                <p:oleObj spid="_x0000_s3096" name="Equation" r:id="rId6" imgW="2882880" imgH="1041120" progId="Equation.DSMT4">
                  <p:embed/>
                </p:oleObj>
              </mc:Choice>
              <mc:Fallback>
                <p:oleObj name="Equation" r:id="rId6" imgW="2882880" imgH="1041120" progId="Equation.DSMT4">
                  <p:embed/>
                  <p:pic>
                    <p:nvPicPr>
                      <p:cNvPr id="8807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66862" y="3140968"/>
                        <a:ext cx="6467475" cy="2343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373132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Evaluating Definite Integrals</a:t>
            </a:r>
          </a:p>
        </p:txBody>
      </p:sp>
      <p:sp>
        <p:nvSpPr>
          <p:cNvPr id="4099" name="Rectangle 3"/>
          <p:cNvSpPr>
            <a:spLocks noGrp="1" noChangeArrowheads="1"/>
          </p:cNvSpPr>
          <p:nvPr>
            <p:ph type="body" idx="1"/>
          </p:nvPr>
        </p:nvSpPr>
        <p:spPr/>
        <p:txBody>
          <a:bodyPr/>
          <a:lstStyle/>
          <a:p>
            <a:pPr marL="0" indent="0"/>
            <a:r>
              <a:rPr lang="en-US" altLang="zh-TW" smtClean="0">
                <a:ea typeface="新細明體" panose="02020500000000000000" pitchFamily="18" charset="-120"/>
              </a:rPr>
              <a:t>Sir Isaac Newton and Leibniz realized that they could calculate      </a:t>
            </a:r>
            <a:r>
              <a:rPr lang="en-US" altLang="zh-TW" i="1" smtClean="0">
                <a:ea typeface="新細明體" panose="02020500000000000000" pitchFamily="18" charset="-120"/>
              </a:rPr>
              <a:t>f</a:t>
            </a:r>
            <a:r>
              <a:rPr lang="en-US" altLang="zh-TW" smtClean="0">
                <a:ea typeface="新細明體" panose="02020500000000000000" pitchFamily="18" charset="-120"/>
              </a:rPr>
              <a:t>(</a:t>
            </a:r>
            <a:r>
              <a:rPr lang="en-US" altLang="zh-TW" i="1" smtClean="0">
                <a:ea typeface="新細明體" panose="02020500000000000000" pitchFamily="18" charset="-120"/>
              </a:rPr>
              <a:t>x</a:t>
            </a:r>
            <a:r>
              <a:rPr lang="en-US" altLang="zh-TW" smtClean="0">
                <a:ea typeface="新細明體" panose="02020500000000000000" pitchFamily="18" charset="-120"/>
              </a:rPr>
              <a:t>)</a:t>
            </a:r>
            <a:r>
              <a:rPr lang="en-US" altLang="zh-TW" i="1" smtClean="0">
                <a:ea typeface="新細明體" panose="02020500000000000000" pitchFamily="18" charset="-120"/>
              </a:rPr>
              <a:t>dx</a:t>
            </a:r>
            <a:r>
              <a:rPr lang="en-US" altLang="zh-TW" smtClean="0">
                <a:ea typeface="新細明體" panose="02020500000000000000" pitchFamily="18" charset="-120"/>
              </a:rPr>
              <a:t>  if they happened to know an antiderivative </a:t>
            </a:r>
            <a:r>
              <a:rPr lang="en-US" altLang="zh-TW" i="1" smtClean="0">
                <a:ea typeface="新細明體" panose="02020500000000000000" pitchFamily="18" charset="-120"/>
              </a:rPr>
              <a:t>F</a:t>
            </a:r>
            <a:r>
              <a:rPr lang="en-US" altLang="zh-TW" smtClean="0">
                <a:ea typeface="新細明體" panose="02020500000000000000" pitchFamily="18" charset="-120"/>
              </a:rPr>
              <a:t> of </a:t>
            </a:r>
            <a:r>
              <a:rPr lang="en-US" altLang="zh-TW" i="1" smtClean="0">
                <a:ea typeface="新細明體" panose="02020500000000000000" pitchFamily="18" charset="-120"/>
              </a:rPr>
              <a:t>f. </a:t>
            </a:r>
            <a:r>
              <a:rPr lang="en-US" altLang="zh-TW" smtClean="0">
                <a:ea typeface="新細明體" panose="02020500000000000000" pitchFamily="18" charset="-120"/>
              </a:rPr>
              <a:t>Their discovery, called the Evaluation Theorem, is part of the Fundamental Theorem of Calculus.</a:t>
            </a:r>
            <a:endParaRPr lang="en-US" altLang="zh-TW" i="1" baseline="30000" smtClean="0">
              <a:ea typeface="新細明體" panose="02020500000000000000" pitchFamily="18" charset="-120"/>
            </a:endParaRPr>
          </a:p>
        </p:txBody>
      </p:sp>
      <p:sp>
        <p:nvSpPr>
          <p:cNvPr id="4100"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410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2132856"/>
            <a:ext cx="28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43479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5</a:t>
            </a:r>
            <a:endParaRPr lang="en-US" altLang="zh-TW" i="1" smtClean="0">
              <a:ea typeface="新細明體" panose="02020500000000000000" pitchFamily="18" charset="-120"/>
            </a:endParaRPr>
          </a:p>
        </p:txBody>
      </p:sp>
      <p:sp>
        <p:nvSpPr>
          <p:cNvPr id="16387" name="Rectangle 3"/>
          <p:cNvSpPr>
            <a:spLocks noGrp="1" noChangeArrowheads="1"/>
          </p:cNvSpPr>
          <p:nvPr>
            <p:ph type="body" idx="1"/>
          </p:nvPr>
        </p:nvSpPr>
        <p:spPr/>
        <p:txBody>
          <a:bodyPr/>
          <a:lstStyle/>
          <a:p>
            <a:pPr marL="0" indent="0"/>
            <a:endParaRPr lang="en-US" altLang="zh-TW" sz="800" smtClean="0">
              <a:ea typeface="新細明體" panose="02020500000000000000" pitchFamily="18" charset="-120"/>
            </a:endParaRPr>
          </a:p>
          <a:p>
            <a:pPr marL="0" indent="0"/>
            <a:r>
              <a:rPr lang="en-US" altLang="zh-TW" smtClean="0">
                <a:ea typeface="新細明體" panose="02020500000000000000" pitchFamily="18" charset="-120"/>
              </a:rPr>
              <a:t>Find</a:t>
            </a:r>
          </a:p>
          <a:p>
            <a:pPr marL="0" indent="0"/>
            <a:endParaRPr lang="en-US" altLang="zh-TW" smtClean="0">
              <a:ea typeface="新細明體" panose="02020500000000000000" pitchFamily="18" charset="-120"/>
            </a:endParaRPr>
          </a:p>
          <a:p>
            <a:pPr marL="0" indent="0"/>
            <a:endParaRPr lang="en-US" altLang="zh-TW" smtClean="0">
              <a:ea typeface="新細明體" panose="02020500000000000000" pitchFamily="18" charset="-120"/>
            </a:endParaRPr>
          </a:p>
          <a:p>
            <a:pPr marL="0" indent="0"/>
            <a:endParaRPr lang="en-US" altLang="zh-TW" smtClean="0">
              <a:ea typeface="新細明體" panose="02020500000000000000" pitchFamily="18" charset="-120"/>
            </a:endParaRPr>
          </a:p>
          <a:p>
            <a:pPr marL="0" indent="0"/>
            <a:endParaRPr lang="en-US" altLang="zh-TW" smtClean="0">
              <a:ea typeface="新細明體" panose="02020500000000000000" pitchFamily="18" charset="-120"/>
            </a:endParaRPr>
          </a:p>
        </p:txBody>
      </p:sp>
      <p:sp>
        <p:nvSpPr>
          <p:cNvPr id="16388"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16389"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1916832"/>
            <a:ext cx="239553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8139" y="2881312"/>
            <a:ext cx="3973512" cy="3290888"/>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468140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p:spPr>
        <p:txBody>
          <a:bodyPr/>
          <a:lstStyle/>
          <a:p>
            <a:pPr eaLnBrk="1" hangingPunct="1"/>
            <a:r>
              <a:rPr lang="en-US" altLang="zh-TW" dirty="0" smtClean="0">
                <a:ea typeface="新細明體" panose="02020500000000000000" pitchFamily="18" charset="-120"/>
              </a:rPr>
              <a:t>Example 5 – </a:t>
            </a:r>
            <a:r>
              <a:rPr lang="en-US" altLang="zh-TW" i="1" dirty="0" smtClean="0">
                <a:ea typeface="新細明體" panose="02020500000000000000" pitchFamily="18" charset="-120"/>
              </a:rPr>
              <a:t>Solution</a:t>
            </a:r>
            <a:r>
              <a:rPr lang="en-US" altLang="zh-TW" dirty="0" smtClean="0">
                <a:ea typeface="新細明體" panose="02020500000000000000" pitchFamily="18" charset="-120"/>
              </a:rPr>
              <a:t> </a:t>
            </a:r>
            <a:endParaRPr lang="en-US" altLang="zh-TW" i="1" dirty="0" smtClean="0">
              <a:ea typeface="新細明體" panose="02020500000000000000" pitchFamily="18" charset="-120"/>
            </a:endParaRPr>
          </a:p>
        </p:txBody>
      </p:sp>
      <p:sp>
        <p:nvSpPr>
          <p:cNvPr id="30723" name="Rectangle 3"/>
          <p:cNvSpPr>
            <a:spLocks noGrp="1" noChangeArrowheads="1"/>
          </p:cNvSpPr>
          <p:nvPr>
            <p:ph type="body" idx="1"/>
          </p:nvPr>
        </p:nvSpPr>
        <p:spPr/>
        <p:txBody>
          <a:bodyPr/>
          <a:lstStyle/>
          <a:p>
            <a:pPr marL="0" indent="0"/>
            <a:endParaRPr lang="en-US" altLang="zh-TW" sz="800" dirty="0" smtClean="0">
              <a:ea typeface="新細明體" panose="02020500000000000000" pitchFamily="18" charset="-120"/>
            </a:endParaRPr>
          </a:p>
          <a:p>
            <a:pPr marL="0" indent="0"/>
            <a:r>
              <a:rPr lang="en-US" altLang="zh-TW" dirty="0" smtClean="0">
                <a:ea typeface="新細明體" panose="02020500000000000000" pitchFamily="18" charset="-120"/>
              </a:rPr>
              <a:t>SOLUTION:</a:t>
            </a:r>
            <a:endParaRPr lang="en-US" altLang="zh-TW" dirty="0" smtClean="0">
              <a:ea typeface="新細明體" panose="02020500000000000000" pitchFamily="18" charset="-120"/>
            </a:endParaRPr>
          </a:p>
          <a:p>
            <a:pPr marL="0" indent="0"/>
            <a:r>
              <a:rPr lang="en-US" altLang="zh-TW" dirty="0" smtClean="0">
                <a:ea typeface="新細明體" panose="02020500000000000000" pitchFamily="18" charset="-120"/>
              </a:rPr>
              <a:t>The Fundamental Theorem gives </a:t>
            </a:r>
          </a:p>
          <a:p>
            <a:pPr marL="0" indent="0"/>
            <a:endParaRPr lang="en-US" altLang="zh-TW" dirty="0" smtClean="0">
              <a:solidFill>
                <a:srgbClr val="00ADEE"/>
              </a:solidFill>
              <a:ea typeface="新細明體" panose="02020500000000000000" pitchFamily="18" charset="-120"/>
            </a:endParaRPr>
          </a:p>
        </p:txBody>
      </p:sp>
      <p:sp>
        <p:nvSpPr>
          <p:cNvPr id="17412"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1741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212976"/>
            <a:ext cx="487680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5750" y="4127376"/>
            <a:ext cx="360045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8613" y="4813176"/>
            <a:ext cx="2643187"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5346576"/>
            <a:ext cx="19812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14135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30723">
                                            <p:txEl>
                                              <p:pRg st="1" end="1"/>
                                            </p:txEl>
                                          </p:spTgt>
                                        </p:tgtEl>
                                        <p:attrNameLst>
                                          <p:attrName>style.visibility</p:attrName>
                                        </p:attrNameLst>
                                      </p:cBhvr>
                                      <p:to>
                                        <p:strVal val="visible"/>
                                      </p:to>
                                    </p:set>
                                    <p:animEffect transition="in" filter="fade">
                                      <p:cBhvr>
                                        <p:cTn id="7" dur="1000"/>
                                        <p:tgtEl>
                                          <p:spTgt spid="30723">
                                            <p:txEl>
                                              <p:pRg st="1" end="1"/>
                                            </p:txEl>
                                          </p:spTgt>
                                        </p:tgtEl>
                                      </p:cBhvr>
                                    </p:animEffect>
                                    <p:anim calcmode="lin" valueType="num">
                                      <p:cBhvr>
                                        <p:cTn id="8" dur="1000" fill="hold"/>
                                        <p:tgtEl>
                                          <p:spTgt spid="30723">
                                            <p:txEl>
                                              <p:pRg st="1" end="1"/>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0723">
                                            <p:txEl>
                                              <p:pRg st="1" end="1"/>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0723">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nodeType="clickEffect">
                                  <p:stCondLst>
                                    <p:cond delay="0"/>
                                  </p:stCondLst>
                                  <p:childTnLst>
                                    <p:set>
                                      <p:cBhvr>
                                        <p:cTn id="14" dur="1" fill="hold">
                                          <p:stCondLst>
                                            <p:cond delay="0"/>
                                          </p:stCondLst>
                                        </p:cTn>
                                        <p:tgtEl>
                                          <p:spTgt spid="30723">
                                            <p:txEl>
                                              <p:pRg st="2" end="2"/>
                                            </p:txEl>
                                          </p:spTgt>
                                        </p:tgtEl>
                                        <p:attrNameLst>
                                          <p:attrName>style.visibility</p:attrName>
                                        </p:attrNameLst>
                                      </p:cBhvr>
                                      <p:to>
                                        <p:strVal val="visible"/>
                                      </p:to>
                                    </p:set>
                                    <p:animEffect transition="in" filter="fade">
                                      <p:cBhvr>
                                        <p:cTn id="15" dur="1000"/>
                                        <p:tgtEl>
                                          <p:spTgt spid="30723">
                                            <p:txEl>
                                              <p:pRg st="2" end="2"/>
                                            </p:txEl>
                                          </p:spTgt>
                                        </p:tgtEl>
                                      </p:cBhvr>
                                    </p:animEffect>
                                    <p:anim calcmode="lin" valueType="num">
                                      <p:cBhvr>
                                        <p:cTn id="16" dur="1000" fill="hold"/>
                                        <p:tgtEl>
                                          <p:spTgt spid="30723">
                                            <p:txEl>
                                              <p:pRg st="2" end="2"/>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30723">
                                            <p:txEl>
                                              <p:pRg st="2" end="2"/>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30723">
                                            <p:txEl>
                                              <p:pRg st="2" end="2"/>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5 – </a:t>
            </a:r>
            <a:r>
              <a:rPr lang="en-US" altLang="zh-TW" i="1" smtClean="0">
                <a:ea typeface="新細明體" panose="02020500000000000000" pitchFamily="18" charset="-120"/>
              </a:rPr>
              <a:t>Solution</a:t>
            </a:r>
          </a:p>
        </p:txBody>
      </p:sp>
      <p:sp>
        <p:nvSpPr>
          <p:cNvPr id="18435" name="Rectangle 3"/>
          <p:cNvSpPr>
            <a:spLocks noGrp="1" noChangeArrowheads="1"/>
          </p:cNvSpPr>
          <p:nvPr>
            <p:ph type="body" idx="1"/>
          </p:nvPr>
        </p:nvSpPr>
        <p:spPr/>
        <p:txBody>
          <a:bodyPr/>
          <a:lstStyle/>
          <a:p>
            <a:pPr marL="0" indent="0"/>
            <a:r>
              <a:rPr lang="en-US" altLang="zh-TW" dirty="0" smtClean="0">
                <a:ea typeface="新細明體" panose="02020500000000000000" pitchFamily="18" charset="-120"/>
              </a:rPr>
              <a:t>We know that this is the exact value of the integral. If a decimal approximation is desired, use a calculator to approximate cos 12. Doing</a:t>
            </a:r>
          </a:p>
          <a:p>
            <a:pPr marL="0" indent="0"/>
            <a:r>
              <a:rPr lang="en-US" altLang="zh-TW" dirty="0" smtClean="0">
                <a:ea typeface="新細明體" panose="02020500000000000000" pitchFamily="18" charset="-120"/>
              </a:rPr>
              <a:t> so, we get</a:t>
            </a:r>
          </a:p>
        </p:txBody>
      </p:sp>
      <p:sp>
        <p:nvSpPr>
          <p:cNvPr id="18436"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sp>
        <p:nvSpPr>
          <p:cNvPr id="18437" name="Rectangle 7"/>
          <p:cNvSpPr>
            <a:spLocks noChangeArrowheads="1"/>
          </p:cNvSpPr>
          <p:nvPr/>
        </p:nvSpPr>
        <p:spPr bwMode="auto">
          <a:xfrm>
            <a:off x="8015288" y="885825"/>
            <a:ext cx="84137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a:ea typeface="新細明體" panose="02020500000000000000" pitchFamily="18" charset="-120"/>
              </a:rPr>
              <a:t>cont’d</a:t>
            </a:r>
          </a:p>
        </p:txBody>
      </p:sp>
      <p:pic>
        <p:nvPicPr>
          <p:cNvPr id="18438"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5389" y="3886200"/>
            <a:ext cx="3933825"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9"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4939" y="2632075"/>
            <a:ext cx="3319462" cy="389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0" name="Rectangle 12"/>
          <p:cNvSpPr>
            <a:spLocks noChangeArrowheads="1"/>
          </p:cNvSpPr>
          <p:nvPr/>
        </p:nvSpPr>
        <p:spPr bwMode="auto">
          <a:xfrm>
            <a:off x="6934200" y="6248400"/>
            <a:ext cx="7842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1200" b="1">
                <a:ea typeface="新細明體" panose="02020500000000000000" pitchFamily="18" charset="-120"/>
              </a:rPr>
              <a:t>Figure 3</a:t>
            </a:r>
            <a:endParaRPr lang="en-US" altLang="zh-TW" sz="1200">
              <a:ea typeface="新細明體" panose="02020500000000000000" pitchFamily="18" charset="-120"/>
            </a:endParaRPr>
          </a:p>
        </p:txBody>
      </p:sp>
    </p:spTree>
    <p:extLst>
      <p:ext uri="{BB962C8B-B14F-4D97-AF65-F5344CB8AC3E}">
        <p14:creationId xmlns:p14="http://schemas.microsoft.com/office/powerpoint/2010/main" val="2689760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投影片編號版面配置區 3"/>
          <p:cNvSpPr>
            <a:spLocks noGrp="1"/>
          </p:cNvSpPr>
          <p:nvPr>
            <p:ph type="sldNum" sz="quarter" idx="10"/>
          </p:nvPr>
        </p:nvSpPr>
        <p:spPr/>
        <p:txBody>
          <a:bodyPr/>
          <a:lstStyle/>
          <a:p>
            <a:r>
              <a:rPr lang="en-US" altLang="zh-TW"/>
              <a:t>P</a:t>
            </a:r>
            <a:fld id="{E631F8DC-5A55-4FE6-AA4A-33B1BA0614F6}" type="slidenum">
              <a:rPr lang="en-US" altLang="ko-KR">
                <a:ea typeface="굴림" panose="020B0600000101010101" pitchFamily="34" charset="-127"/>
              </a:rPr>
              <a:pPr/>
              <a:t>33</a:t>
            </a:fld>
            <a:endParaRPr lang="en-US" altLang="ko-KR">
              <a:ea typeface="굴림" panose="020B0600000101010101" pitchFamily="34" charset="-127"/>
            </a:endParaRPr>
          </a:p>
        </p:txBody>
      </p:sp>
      <p:sp>
        <p:nvSpPr>
          <p:cNvPr id="8" name="頁尾版面配置區 4"/>
          <p:cNvSpPr>
            <a:spLocks noGrp="1"/>
          </p:cNvSpPr>
          <p:nvPr>
            <p:ph type="ftr" sz="quarter" idx="11"/>
          </p:nvPr>
        </p:nvSpPr>
        <p:spPr/>
        <p:txBody>
          <a:bodyPr/>
          <a:lstStyle/>
          <a:p>
            <a:r>
              <a:rPr lang="zh-TW" altLang="en-US"/>
              <a:t>4.3</a:t>
            </a:r>
            <a:endParaRPr lang="en-US" altLang="zh-TW"/>
          </a:p>
        </p:txBody>
      </p:sp>
      <p:sp>
        <p:nvSpPr>
          <p:cNvPr id="91138" name="Rectangle 2"/>
          <p:cNvSpPr>
            <a:spLocks noGrp="1" noChangeArrowheads="1"/>
          </p:cNvSpPr>
          <p:nvPr>
            <p:ph type="title"/>
          </p:nvPr>
        </p:nvSpPr>
        <p:spPr/>
        <p:txBody>
          <a:bodyPr/>
          <a:lstStyle/>
          <a:p>
            <a:r>
              <a:rPr lang="en-US" altLang="zh-TW">
                <a:ea typeface="新細明體" panose="02020500000000000000" pitchFamily="18" charset="-120"/>
              </a:rPr>
              <a:t>Example 6</a:t>
            </a:r>
          </a:p>
        </p:txBody>
      </p:sp>
      <p:sp>
        <p:nvSpPr>
          <p:cNvPr id="91139" name="Rectangle 3"/>
          <p:cNvSpPr>
            <a:spLocks noGrp="1" noChangeArrowheads="1"/>
          </p:cNvSpPr>
          <p:nvPr>
            <p:ph type="body" idx="1"/>
          </p:nvPr>
        </p:nvSpPr>
        <p:spPr/>
        <p:txBody>
          <a:bodyPr/>
          <a:lstStyle/>
          <a:p>
            <a:r>
              <a:rPr lang="en-US" altLang="zh-TW">
                <a:ea typeface="新細明體" panose="02020500000000000000" pitchFamily="18" charset="-120"/>
              </a:rPr>
              <a:t>Evaluate</a:t>
            </a:r>
          </a:p>
          <a:p>
            <a:endParaRPr lang="en-US" altLang="zh-TW">
              <a:ea typeface="新細明體" panose="02020500000000000000" pitchFamily="18" charset="-120"/>
            </a:endParaRPr>
          </a:p>
          <a:p>
            <a:r>
              <a:rPr lang="en-US" altLang="zh-TW">
                <a:ea typeface="新細明體" panose="02020500000000000000" pitchFamily="18" charset="-120"/>
              </a:rPr>
              <a:t>SOLUTION</a:t>
            </a:r>
          </a:p>
          <a:p>
            <a:pPr lvl="1"/>
            <a:r>
              <a:rPr lang="en-US" altLang="zh-TW">
                <a:ea typeface="新細明體" panose="02020500000000000000" pitchFamily="18" charset="-120"/>
              </a:rPr>
              <a:t>First, we need to write the integrand in a simpler form by carrying out the division:</a:t>
            </a:r>
          </a:p>
        </p:txBody>
      </p:sp>
      <p:sp>
        <p:nvSpPr>
          <p:cNvPr id="91140" name="Text Box 4"/>
          <p:cNvSpPr txBox="1">
            <a:spLocks noChangeArrowheads="1"/>
          </p:cNvSpPr>
          <p:nvPr/>
        </p:nvSpPr>
        <p:spPr bwMode="auto">
          <a:xfrm>
            <a:off x="6477000" y="457200"/>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E45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endParaRPr lang="en-US" altLang="zh-TW" sz="2400">
              <a:solidFill>
                <a:srgbClr val="800000"/>
              </a:solidFill>
              <a:ea typeface="新細明體" panose="02020500000000000000" pitchFamily="18" charset="-120"/>
            </a:endParaRPr>
          </a:p>
        </p:txBody>
      </p:sp>
      <p:graphicFrame>
        <p:nvGraphicFramePr>
          <p:cNvPr id="91141" name="Object 5"/>
          <p:cNvGraphicFramePr>
            <a:graphicFrameLocks noChangeAspect="1"/>
          </p:cNvGraphicFramePr>
          <p:nvPr>
            <p:extLst>
              <p:ext uri="{D42A27DB-BD31-4B8C-83A1-F6EECF244321}">
                <p14:modId xmlns:p14="http://schemas.microsoft.com/office/powerpoint/2010/main" val="3337848695"/>
              </p:ext>
            </p:extLst>
          </p:nvPr>
        </p:nvGraphicFramePr>
        <p:xfrm>
          <a:off x="2455862" y="1386738"/>
          <a:ext cx="2860675" cy="1079500"/>
        </p:xfrm>
        <a:graphic>
          <a:graphicData uri="http://schemas.openxmlformats.org/presentationml/2006/ole">
            <mc:AlternateContent xmlns:mc="http://schemas.openxmlformats.org/markup-compatibility/2006">
              <mc:Choice xmlns:v="urn:schemas-microsoft-com:vml" Requires="v">
                <p:oleObj spid="_x0000_s4113" name="Equation" r:id="rId4" imgW="1143000" imgH="431640" progId="Equation.DSMT4">
                  <p:embed/>
                </p:oleObj>
              </mc:Choice>
              <mc:Fallback>
                <p:oleObj name="Equation" r:id="rId4" imgW="1143000" imgH="431640" progId="Equation.DSMT4">
                  <p:embed/>
                  <p:pic>
                    <p:nvPicPr>
                      <p:cNvPr id="91141"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5862" y="1386738"/>
                        <a:ext cx="2860675"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142" name="Object 6"/>
          <p:cNvGraphicFramePr>
            <a:graphicFrameLocks noChangeAspect="1"/>
          </p:cNvGraphicFramePr>
          <p:nvPr>
            <p:extLst>
              <p:ext uri="{D42A27DB-BD31-4B8C-83A1-F6EECF244321}">
                <p14:modId xmlns:p14="http://schemas.microsoft.com/office/powerpoint/2010/main" val="420168074"/>
              </p:ext>
            </p:extLst>
          </p:nvPr>
        </p:nvGraphicFramePr>
        <p:xfrm>
          <a:off x="2126456" y="4365104"/>
          <a:ext cx="5348287" cy="971550"/>
        </p:xfrm>
        <a:graphic>
          <a:graphicData uri="http://schemas.openxmlformats.org/presentationml/2006/ole">
            <mc:AlternateContent xmlns:mc="http://schemas.openxmlformats.org/markup-compatibility/2006">
              <mc:Choice xmlns:v="urn:schemas-microsoft-com:vml" Requires="v">
                <p:oleObj spid="_x0000_s4114" name="Equation" r:id="rId6" imgW="2374560" imgH="431640" progId="Equation.DSMT4">
                  <p:embed/>
                </p:oleObj>
              </mc:Choice>
              <mc:Fallback>
                <p:oleObj name="Equation" r:id="rId6" imgW="2374560" imgH="431640" progId="Equation.DSMT4">
                  <p:embed/>
                  <p:pic>
                    <p:nvPicPr>
                      <p:cNvPr id="91142"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26456" y="4365104"/>
                        <a:ext cx="5348287" cy="971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558592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3"/>
          <p:cNvSpPr>
            <a:spLocks noGrp="1"/>
          </p:cNvSpPr>
          <p:nvPr>
            <p:ph type="sldNum" sz="quarter" idx="10"/>
          </p:nvPr>
        </p:nvSpPr>
        <p:spPr/>
        <p:txBody>
          <a:bodyPr/>
          <a:lstStyle/>
          <a:p>
            <a:r>
              <a:rPr lang="en-US" altLang="zh-TW"/>
              <a:t>P</a:t>
            </a:r>
            <a:fld id="{8D783868-B4D3-4542-A0B8-C2BC840E7DA9}" type="slidenum">
              <a:rPr lang="en-US" altLang="ko-KR">
                <a:ea typeface="굴림" panose="020B0600000101010101" pitchFamily="34" charset="-127"/>
              </a:rPr>
              <a:pPr/>
              <a:t>34</a:t>
            </a:fld>
            <a:endParaRPr lang="en-US" altLang="ko-KR">
              <a:ea typeface="굴림" panose="020B0600000101010101" pitchFamily="34" charset="-127"/>
            </a:endParaRPr>
          </a:p>
        </p:txBody>
      </p:sp>
      <p:sp>
        <p:nvSpPr>
          <p:cNvPr id="6" name="頁尾版面配置區 4"/>
          <p:cNvSpPr>
            <a:spLocks noGrp="1"/>
          </p:cNvSpPr>
          <p:nvPr>
            <p:ph type="ftr" sz="quarter" idx="11"/>
          </p:nvPr>
        </p:nvSpPr>
        <p:spPr/>
        <p:txBody>
          <a:bodyPr/>
          <a:lstStyle/>
          <a:p>
            <a:r>
              <a:rPr lang="zh-TW" altLang="en-US"/>
              <a:t>4.3</a:t>
            </a:r>
            <a:endParaRPr lang="en-US" altLang="zh-TW"/>
          </a:p>
        </p:txBody>
      </p:sp>
      <p:sp>
        <p:nvSpPr>
          <p:cNvPr id="125958" name="Rectangle 6"/>
          <p:cNvSpPr>
            <a:spLocks noGrp="1" noChangeArrowheads="1"/>
          </p:cNvSpPr>
          <p:nvPr>
            <p:ph type="title"/>
          </p:nvPr>
        </p:nvSpPr>
        <p:spPr>
          <a:noFill/>
          <a:ln/>
        </p:spPr>
        <p:txBody>
          <a:bodyPr/>
          <a:lstStyle/>
          <a:p>
            <a:r>
              <a:rPr lang="en-US" altLang="zh-TW">
                <a:ea typeface="新細明體" panose="02020500000000000000" pitchFamily="18" charset="-120"/>
              </a:rPr>
              <a:t>Example 6 SOLUTION</a:t>
            </a:r>
          </a:p>
        </p:txBody>
      </p:sp>
      <p:sp>
        <p:nvSpPr>
          <p:cNvPr id="125955" name="Rectangle 3"/>
          <p:cNvSpPr>
            <a:spLocks noGrp="1" noChangeArrowheads="1"/>
          </p:cNvSpPr>
          <p:nvPr>
            <p:ph type="body" idx="1"/>
          </p:nvPr>
        </p:nvSpPr>
        <p:spPr/>
        <p:txBody>
          <a:bodyPr/>
          <a:lstStyle/>
          <a:p>
            <a:pPr lvl="1"/>
            <a:r>
              <a:rPr lang="en-US" altLang="zh-TW">
                <a:ea typeface="新細明體" panose="02020500000000000000" pitchFamily="18" charset="-120"/>
              </a:rPr>
              <a:t>Then,</a:t>
            </a:r>
          </a:p>
        </p:txBody>
      </p:sp>
      <p:graphicFrame>
        <p:nvGraphicFramePr>
          <p:cNvPr id="125957" name="Object 5"/>
          <p:cNvGraphicFramePr>
            <a:graphicFrameLocks noChangeAspect="1"/>
          </p:cNvGraphicFramePr>
          <p:nvPr>
            <p:extLst>
              <p:ext uri="{D42A27DB-BD31-4B8C-83A1-F6EECF244321}">
                <p14:modId xmlns:p14="http://schemas.microsoft.com/office/powerpoint/2010/main" val="1279303109"/>
              </p:ext>
            </p:extLst>
          </p:nvPr>
        </p:nvGraphicFramePr>
        <p:xfrm>
          <a:off x="2387602" y="1567590"/>
          <a:ext cx="5121275" cy="4143375"/>
        </p:xfrm>
        <a:graphic>
          <a:graphicData uri="http://schemas.openxmlformats.org/presentationml/2006/ole">
            <mc:AlternateContent xmlns:mc="http://schemas.openxmlformats.org/markup-compatibility/2006">
              <mc:Choice xmlns:v="urn:schemas-microsoft-com:vml" Requires="v">
                <p:oleObj spid="_x0000_s5130" name="Equation" r:id="rId4" imgW="2273040" imgH="1841400" progId="Equation.DSMT4">
                  <p:embed/>
                </p:oleObj>
              </mc:Choice>
              <mc:Fallback>
                <p:oleObj name="Equation" r:id="rId4" imgW="2273040" imgH="1841400" progId="Equation.DSMT4">
                  <p:embed/>
                  <p:pic>
                    <p:nvPicPr>
                      <p:cNvPr id="125957"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7602" y="1567590"/>
                        <a:ext cx="5121275" cy="414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340140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8"/>
          <p:cNvSpPr>
            <a:spLocks noChangeArrowheads="1"/>
          </p:cNvSpPr>
          <p:nvPr/>
        </p:nvSpPr>
        <p:spPr bwMode="auto">
          <a:xfrm>
            <a:off x="800100" y="327660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TW" sz="4000" b="1">
                <a:ea typeface="新細明體" panose="02020500000000000000" pitchFamily="18" charset="-120"/>
              </a:rPr>
              <a:t>Applications</a:t>
            </a:r>
          </a:p>
        </p:txBody>
      </p:sp>
    </p:spTree>
    <p:extLst>
      <p:ext uri="{BB962C8B-B14F-4D97-AF65-F5344CB8AC3E}">
        <p14:creationId xmlns:p14="http://schemas.microsoft.com/office/powerpoint/2010/main" val="3733995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Applications</a:t>
            </a:r>
          </a:p>
        </p:txBody>
      </p:sp>
      <p:sp>
        <p:nvSpPr>
          <p:cNvPr id="20483" name="Rectangle 3"/>
          <p:cNvSpPr>
            <a:spLocks noGrp="1" noChangeArrowheads="1"/>
          </p:cNvSpPr>
          <p:nvPr>
            <p:ph type="body" idx="1"/>
          </p:nvPr>
        </p:nvSpPr>
        <p:spPr/>
        <p:txBody>
          <a:bodyPr/>
          <a:lstStyle/>
          <a:p>
            <a:pPr marL="0" indent="0"/>
            <a:r>
              <a:rPr lang="en-US" altLang="zh-TW" dirty="0" smtClean="0">
                <a:ea typeface="新細明體" panose="02020500000000000000" pitchFamily="18" charset="-120"/>
              </a:rPr>
              <a:t>The Evaluation Theorem says that if </a:t>
            </a:r>
            <a:r>
              <a:rPr lang="en-US" altLang="zh-TW" i="1" dirty="0" smtClean="0">
                <a:ea typeface="新細明體" panose="02020500000000000000" pitchFamily="18" charset="-120"/>
              </a:rPr>
              <a:t>f</a:t>
            </a:r>
            <a:r>
              <a:rPr lang="en-US" altLang="zh-TW" dirty="0" smtClean="0">
                <a:ea typeface="新細明體" panose="02020500000000000000" pitchFamily="18" charset="-120"/>
              </a:rPr>
              <a:t> is continuous on </a:t>
            </a:r>
            <a:br>
              <a:rPr lang="en-US" altLang="zh-TW" dirty="0" smtClean="0">
                <a:ea typeface="新細明體" panose="02020500000000000000" pitchFamily="18" charset="-120"/>
              </a:rPr>
            </a:br>
            <a:r>
              <a:rPr lang="en-US" altLang="zh-TW" dirty="0" smtClean="0">
                <a:ea typeface="新細明體" panose="02020500000000000000" pitchFamily="18" charset="-120"/>
              </a:rPr>
              <a:t>[</a:t>
            </a:r>
            <a:r>
              <a:rPr lang="en-US" altLang="zh-TW" i="1" dirty="0" smtClean="0">
                <a:ea typeface="新細明體" panose="02020500000000000000" pitchFamily="18" charset="-120"/>
              </a:rPr>
              <a:t>a</a:t>
            </a:r>
            <a:r>
              <a:rPr lang="en-US" altLang="zh-TW" dirty="0" smtClean="0">
                <a:ea typeface="新細明體" panose="02020500000000000000" pitchFamily="18" charset="-120"/>
              </a:rPr>
              <a:t>, </a:t>
            </a:r>
            <a:r>
              <a:rPr lang="en-US" altLang="zh-TW" i="1" dirty="0" smtClean="0">
                <a:ea typeface="新細明體" panose="02020500000000000000" pitchFamily="18" charset="-120"/>
              </a:rPr>
              <a:t>b</a:t>
            </a:r>
            <a:r>
              <a:rPr lang="en-US" altLang="zh-TW" dirty="0" smtClean="0">
                <a:ea typeface="新細明體" panose="02020500000000000000" pitchFamily="18" charset="-120"/>
              </a:rPr>
              <a:t>], then</a:t>
            </a:r>
          </a:p>
          <a:p>
            <a:pPr marL="0" indent="0"/>
            <a:endParaRPr lang="en-US" altLang="zh-TW" i="1" baseline="30000" dirty="0" smtClean="0">
              <a:ea typeface="新細明體" panose="02020500000000000000" pitchFamily="18" charset="-120"/>
            </a:endParaRPr>
          </a:p>
          <a:p>
            <a:pPr marL="0" indent="0"/>
            <a:endParaRPr lang="en-US" altLang="zh-TW" i="1" baseline="30000" dirty="0" smtClean="0">
              <a:ea typeface="新細明體" panose="02020500000000000000" pitchFamily="18" charset="-120"/>
            </a:endParaRPr>
          </a:p>
          <a:p>
            <a:pPr marL="0" indent="0"/>
            <a:r>
              <a:rPr lang="en-US" altLang="zh-TW" dirty="0" smtClean="0">
                <a:ea typeface="新細明體" panose="02020500000000000000" pitchFamily="18" charset="-120"/>
              </a:rPr>
              <a:t>where </a:t>
            </a:r>
            <a:r>
              <a:rPr lang="en-US" altLang="zh-TW" i="1" dirty="0" smtClean="0">
                <a:ea typeface="新細明體" panose="02020500000000000000" pitchFamily="18" charset="-120"/>
              </a:rPr>
              <a:t>F</a:t>
            </a:r>
            <a:r>
              <a:rPr lang="en-US" altLang="zh-TW" dirty="0" smtClean="0">
                <a:ea typeface="新細明體" panose="02020500000000000000" pitchFamily="18" charset="-120"/>
              </a:rPr>
              <a:t> is any antiderivative of </a:t>
            </a:r>
            <a:r>
              <a:rPr lang="en-US" altLang="zh-TW" i="1" dirty="0" smtClean="0">
                <a:ea typeface="新細明體" panose="02020500000000000000" pitchFamily="18" charset="-120"/>
              </a:rPr>
              <a:t>f</a:t>
            </a:r>
            <a:r>
              <a:rPr lang="en-US" altLang="zh-TW" dirty="0" smtClean="0">
                <a:ea typeface="新細明體" panose="02020500000000000000" pitchFamily="18" charset="-120"/>
              </a:rPr>
              <a:t>. This means that F</a:t>
            </a:r>
            <a:r>
              <a:rPr lang="en-US" altLang="zh-TW" dirty="0" smtClean="0">
                <a:ea typeface="新細明體" panose="02020500000000000000" pitchFamily="18" charset="-120"/>
                <a:sym typeface="Symbol" panose="05050102010706020507" pitchFamily="18" charset="2"/>
              </a:rPr>
              <a:t> = </a:t>
            </a:r>
            <a:r>
              <a:rPr lang="en-US" altLang="zh-TW" i="1" dirty="0" smtClean="0">
                <a:ea typeface="新細明體" panose="02020500000000000000" pitchFamily="18" charset="-120"/>
                <a:sym typeface="Symbol" panose="05050102010706020507" pitchFamily="18" charset="2"/>
              </a:rPr>
              <a:t>f</a:t>
            </a:r>
            <a:r>
              <a:rPr lang="en-US" altLang="zh-TW" dirty="0" smtClean="0">
                <a:ea typeface="新細明體" panose="02020500000000000000" pitchFamily="18" charset="-120"/>
              </a:rPr>
              <a:t>, so the equation can be rewritten as</a:t>
            </a:r>
            <a:endParaRPr lang="en-US" altLang="zh-TW" i="1" baseline="30000" dirty="0" smtClean="0">
              <a:ea typeface="新細明體" panose="02020500000000000000" pitchFamily="18" charset="-120"/>
            </a:endParaRPr>
          </a:p>
        </p:txBody>
      </p:sp>
      <p:sp>
        <p:nvSpPr>
          <p:cNvPr id="2048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20485" name="Picture 2"/>
          <p:cNvPicPr>
            <a:picLocks noChangeAspect="1" noChangeArrowheads="1"/>
          </p:cNvPicPr>
          <p:nvPr/>
        </p:nvPicPr>
        <p:blipFill>
          <a:blip r:embed="rId2">
            <a:extLst>
              <a:ext uri="{28A0092B-C50C-407E-A947-70E740481C1C}">
                <a14:useLocalDpi xmlns:a14="http://schemas.microsoft.com/office/drawing/2010/main" val="0"/>
              </a:ext>
            </a:extLst>
          </a:blip>
          <a:srcRect b="65564"/>
          <a:stretch>
            <a:fillRect/>
          </a:stretch>
        </p:blipFill>
        <p:spPr bwMode="auto">
          <a:xfrm>
            <a:off x="2990850" y="2527300"/>
            <a:ext cx="3152775"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6" name="Picture 2"/>
          <p:cNvPicPr>
            <a:picLocks noChangeAspect="1" noChangeArrowheads="1"/>
          </p:cNvPicPr>
          <p:nvPr/>
        </p:nvPicPr>
        <p:blipFill>
          <a:blip r:embed="rId2">
            <a:extLst>
              <a:ext uri="{28A0092B-C50C-407E-A947-70E740481C1C}">
                <a14:useLocalDpi xmlns:a14="http://schemas.microsoft.com/office/drawing/2010/main" val="0"/>
              </a:ext>
            </a:extLst>
          </a:blip>
          <a:srcRect t="64568"/>
          <a:stretch>
            <a:fillRect/>
          </a:stretch>
        </p:blipFill>
        <p:spPr bwMode="auto">
          <a:xfrm>
            <a:off x="2955925" y="5029200"/>
            <a:ext cx="3152775"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8913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Applications</a:t>
            </a:r>
          </a:p>
        </p:txBody>
      </p:sp>
      <p:sp>
        <p:nvSpPr>
          <p:cNvPr id="21507" name="Rectangle 3"/>
          <p:cNvSpPr>
            <a:spLocks noGrp="1" noChangeArrowheads="1"/>
          </p:cNvSpPr>
          <p:nvPr>
            <p:ph type="body" idx="1"/>
          </p:nvPr>
        </p:nvSpPr>
        <p:spPr/>
        <p:txBody>
          <a:bodyPr>
            <a:normAutofit fontScale="70000" lnSpcReduction="20000"/>
          </a:bodyPr>
          <a:lstStyle/>
          <a:p>
            <a:pPr marL="0" indent="0"/>
            <a:r>
              <a:rPr lang="en-US" altLang="zh-TW" dirty="0" smtClean="0">
                <a:ea typeface="新細明體" panose="02020500000000000000" pitchFamily="18" charset="-120"/>
              </a:rPr>
              <a:t>We know that </a:t>
            </a:r>
            <a:r>
              <a:rPr lang="en-US" altLang="zh-TW" i="1" dirty="0" smtClean="0">
                <a:ea typeface="新細明體" panose="02020500000000000000" pitchFamily="18" charset="-120"/>
              </a:rPr>
              <a:t>F</a:t>
            </a:r>
            <a:r>
              <a:rPr lang="en-US" altLang="zh-TW" dirty="0" smtClean="0">
                <a:ea typeface="新細明體" panose="02020500000000000000" pitchFamily="18" charset="-120"/>
                <a:sym typeface="Symbol" panose="05050102010706020507" pitchFamily="18" charset="2"/>
              </a:rPr>
              <a:t></a:t>
            </a:r>
            <a:r>
              <a:rPr lang="en-US" altLang="zh-TW" dirty="0" smtClean="0">
                <a:ea typeface="新細明體" panose="02020500000000000000" pitchFamily="18" charset="-120"/>
              </a:rPr>
              <a:t>(</a:t>
            </a:r>
            <a:r>
              <a:rPr lang="en-US" altLang="zh-TW" i="1" dirty="0" smtClean="0">
                <a:ea typeface="新細明體" panose="02020500000000000000" pitchFamily="18" charset="-120"/>
              </a:rPr>
              <a:t>x</a:t>
            </a:r>
            <a:r>
              <a:rPr lang="en-US" altLang="zh-TW" dirty="0" smtClean="0">
                <a:ea typeface="新細明體" panose="02020500000000000000" pitchFamily="18" charset="-120"/>
              </a:rPr>
              <a:t>) represents the rate of change of </a:t>
            </a:r>
          </a:p>
          <a:p>
            <a:pPr marL="0" indent="0"/>
            <a:r>
              <a:rPr lang="en-US" altLang="zh-TW" i="1" dirty="0" smtClean="0">
                <a:ea typeface="新細明體" panose="02020500000000000000" pitchFamily="18" charset="-120"/>
              </a:rPr>
              <a:t>y</a:t>
            </a:r>
            <a:r>
              <a:rPr lang="en-US" altLang="zh-TW" dirty="0" smtClean="0">
                <a:ea typeface="新細明體" panose="02020500000000000000" pitchFamily="18" charset="-120"/>
              </a:rPr>
              <a:t> = </a:t>
            </a:r>
            <a:r>
              <a:rPr lang="en-US" altLang="zh-TW" i="1" dirty="0" smtClean="0">
                <a:ea typeface="新細明體" panose="02020500000000000000" pitchFamily="18" charset="-120"/>
              </a:rPr>
              <a:t>F</a:t>
            </a:r>
            <a:r>
              <a:rPr lang="en-US" altLang="zh-TW" dirty="0" smtClean="0">
                <a:ea typeface="新細明體" panose="02020500000000000000" pitchFamily="18" charset="-120"/>
              </a:rPr>
              <a:t>(</a:t>
            </a:r>
            <a:r>
              <a:rPr lang="en-US" altLang="zh-TW" i="1" dirty="0" smtClean="0">
                <a:ea typeface="新細明體" panose="02020500000000000000" pitchFamily="18" charset="-120"/>
              </a:rPr>
              <a:t>x </a:t>
            </a:r>
            <a:r>
              <a:rPr lang="en-US" altLang="zh-TW" dirty="0" smtClean="0">
                <a:ea typeface="新細明體" panose="02020500000000000000" pitchFamily="18" charset="-120"/>
              </a:rPr>
              <a:t>) with respect to </a:t>
            </a:r>
            <a:r>
              <a:rPr lang="en-US" altLang="zh-TW" i="1" dirty="0" smtClean="0">
                <a:ea typeface="新細明體" panose="02020500000000000000" pitchFamily="18" charset="-120"/>
              </a:rPr>
              <a:t>x</a:t>
            </a:r>
            <a:r>
              <a:rPr lang="en-US" altLang="zh-TW" dirty="0" smtClean="0">
                <a:ea typeface="新細明體" panose="02020500000000000000" pitchFamily="18" charset="-120"/>
              </a:rPr>
              <a:t> and </a:t>
            </a:r>
            <a:r>
              <a:rPr lang="en-US" altLang="zh-TW" i="1" dirty="0" smtClean="0">
                <a:ea typeface="新細明體" panose="02020500000000000000" pitchFamily="18" charset="-120"/>
              </a:rPr>
              <a:t>F</a:t>
            </a:r>
            <a:r>
              <a:rPr lang="en-US" altLang="zh-TW" dirty="0" smtClean="0">
                <a:ea typeface="新細明體" panose="02020500000000000000" pitchFamily="18" charset="-120"/>
              </a:rPr>
              <a:t>(</a:t>
            </a:r>
            <a:r>
              <a:rPr lang="en-US" altLang="zh-TW" i="1" dirty="0" smtClean="0">
                <a:ea typeface="新細明體" panose="02020500000000000000" pitchFamily="18" charset="-120"/>
              </a:rPr>
              <a:t>b </a:t>
            </a:r>
            <a:r>
              <a:rPr lang="en-US" altLang="zh-TW" dirty="0" smtClean="0">
                <a:ea typeface="新細明體" panose="02020500000000000000" pitchFamily="18" charset="-120"/>
              </a:rPr>
              <a:t>) – </a:t>
            </a:r>
            <a:r>
              <a:rPr lang="en-US" altLang="zh-TW" i="1" dirty="0" smtClean="0">
                <a:ea typeface="新細明體" panose="02020500000000000000" pitchFamily="18" charset="-120"/>
              </a:rPr>
              <a:t>F</a:t>
            </a:r>
            <a:r>
              <a:rPr lang="en-US" altLang="zh-TW" dirty="0" smtClean="0">
                <a:ea typeface="新細明體" panose="02020500000000000000" pitchFamily="18" charset="-120"/>
              </a:rPr>
              <a:t>(</a:t>
            </a:r>
            <a:r>
              <a:rPr lang="en-US" altLang="zh-TW" i="1" dirty="0" smtClean="0">
                <a:ea typeface="新細明體" panose="02020500000000000000" pitchFamily="18" charset="-120"/>
              </a:rPr>
              <a:t>a </a:t>
            </a:r>
            <a:r>
              <a:rPr lang="en-US" altLang="zh-TW" dirty="0" smtClean="0">
                <a:ea typeface="新細明體" panose="02020500000000000000" pitchFamily="18" charset="-120"/>
              </a:rPr>
              <a:t>) is the change in </a:t>
            </a:r>
            <a:r>
              <a:rPr lang="en-US" altLang="zh-TW" i="1" dirty="0" smtClean="0">
                <a:ea typeface="新細明體" panose="02020500000000000000" pitchFamily="18" charset="-120"/>
              </a:rPr>
              <a:t>y</a:t>
            </a:r>
            <a:r>
              <a:rPr lang="en-US" altLang="zh-TW" dirty="0" smtClean="0">
                <a:ea typeface="新細明體" panose="02020500000000000000" pitchFamily="18" charset="-120"/>
              </a:rPr>
              <a:t> when </a:t>
            </a:r>
            <a:r>
              <a:rPr lang="en-US" altLang="zh-TW" i="1" dirty="0" smtClean="0">
                <a:ea typeface="新細明體" panose="02020500000000000000" pitchFamily="18" charset="-120"/>
              </a:rPr>
              <a:t>x </a:t>
            </a:r>
            <a:r>
              <a:rPr lang="en-US" altLang="zh-TW" dirty="0" smtClean="0">
                <a:ea typeface="新細明體" panose="02020500000000000000" pitchFamily="18" charset="-120"/>
              </a:rPr>
              <a:t>changes from </a:t>
            </a:r>
            <a:r>
              <a:rPr lang="en-US" altLang="zh-TW" i="1" dirty="0" smtClean="0">
                <a:ea typeface="新細明體" panose="02020500000000000000" pitchFamily="18" charset="-120"/>
              </a:rPr>
              <a:t>a</a:t>
            </a:r>
            <a:r>
              <a:rPr lang="en-US" altLang="zh-TW" dirty="0" smtClean="0">
                <a:ea typeface="新細明體" panose="02020500000000000000" pitchFamily="18" charset="-120"/>
              </a:rPr>
              <a:t> to </a:t>
            </a:r>
            <a:r>
              <a:rPr lang="en-US" altLang="zh-TW" i="1" dirty="0" smtClean="0">
                <a:ea typeface="新細明體" panose="02020500000000000000" pitchFamily="18" charset="-120"/>
              </a:rPr>
              <a:t>b</a:t>
            </a:r>
            <a:r>
              <a:rPr lang="en-US" altLang="zh-TW" dirty="0" smtClean="0">
                <a:ea typeface="新細明體" panose="02020500000000000000" pitchFamily="18" charset="-120"/>
              </a:rPr>
              <a:t>. </a:t>
            </a:r>
          </a:p>
          <a:p>
            <a:pPr marL="0" indent="0"/>
            <a:endParaRPr lang="en-US" altLang="zh-TW" sz="1000" dirty="0" smtClean="0">
              <a:ea typeface="新細明體" panose="02020500000000000000" pitchFamily="18" charset="-120"/>
            </a:endParaRPr>
          </a:p>
          <a:p>
            <a:pPr marL="0" indent="0"/>
            <a:r>
              <a:rPr lang="en-US" altLang="zh-TW" dirty="0" smtClean="0">
                <a:ea typeface="新細明體" panose="02020500000000000000" pitchFamily="18" charset="-120"/>
              </a:rPr>
              <a:t>[Note that </a:t>
            </a:r>
            <a:r>
              <a:rPr lang="en-US" altLang="zh-TW" i="1" dirty="0" smtClean="0">
                <a:ea typeface="新細明體" panose="02020500000000000000" pitchFamily="18" charset="-120"/>
              </a:rPr>
              <a:t>y</a:t>
            </a:r>
            <a:r>
              <a:rPr lang="en-US" altLang="zh-TW" dirty="0" smtClean="0">
                <a:ea typeface="新細明體" panose="02020500000000000000" pitchFamily="18" charset="-120"/>
              </a:rPr>
              <a:t> could, for instance, increase, then decrease, then increase again. Although </a:t>
            </a:r>
            <a:r>
              <a:rPr lang="en-US" altLang="zh-TW" i="1" dirty="0" smtClean="0">
                <a:ea typeface="新細明體" panose="02020500000000000000" pitchFamily="18" charset="-120"/>
              </a:rPr>
              <a:t>y</a:t>
            </a:r>
            <a:r>
              <a:rPr lang="en-US" altLang="zh-TW" dirty="0" smtClean="0">
                <a:ea typeface="新細明體" panose="02020500000000000000" pitchFamily="18" charset="-120"/>
              </a:rPr>
              <a:t> might change in both directions, </a:t>
            </a:r>
            <a:r>
              <a:rPr lang="en-US" altLang="zh-TW" i="1" dirty="0" smtClean="0">
                <a:ea typeface="新細明體" panose="02020500000000000000" pitchFamily="18" charset="-120"/>
              </a:rPr>
              <a:t>F</a:t>
            </a:r>
            <a:r>
              <a:rPr lang="en-US" altLang="zh-TW" dirty="0" smtClean="0">
                <a:ea typeface="新細明體" panose="02020500000000000000" pitchFamily="18" charset="-120"/>
              </a:rPr>
              <a:t>(</a:t>
            </a:r>
            <a:r>
              <a:rPr lang="en-US" altLang="zh-TW" i="1" dirty="0" smtClean="0">
                <a:ea typeface="新細明體" panose="02020500000000000000" pitchFamily="18" charset="-120"/>
              </a:rPr>
              <a:t>b</a:t>
            </a:r>
            <a:r>
              <a:rPr lang="en-US" altLang="zh-TW" dirty="0" smtClean="0">
                <a:ea typeface="新細明體" panose="02020500000000000000" pitchFamily="18" charset="-120"/>
              </a:rPr>
              <a:t>) – </a:t>
            </a:r>
            <a:r>
              <a:rPr lang="en-US" altLang="zh-TW" i="1" dirty="0" smtClean="0">
                <a:ea typeface="新細明體" panose="02020500000000000000" pitchFamily="18" charset="-120"/>
              </a:rPr>
              <a:t>F</a:t>
            </a:r>
            <a:r>
              <a:rPr lang="en-US" altLang="zh-TW" dirty="0" smtClean="0">
                <a:ea typeface="新細明體" panose="02020500000000000000" pitchFamily="18" charset="-120"/>
              </a:rPr>
              <a:t>(</a:t>
            </a:r>
            <a:r>
              <a:rPr lang="en-US" altLang="zh-TW" i="1" dirty="0" smtClean="0">
                <a:ea typeface="新細明體" panose="02020500000000000000" pitchFamily="18" charset="-120"/>
              </a:rPr>
              <a:t>a</a:t>
            </a:r>
            <a:r>
              <a:rPr lang="en-US" altLang="zh-TW" dirty="0" smtClean="0">
                <a:ea typeface="新細明體" panose="02020500000000000000" pitchFamily="18" charset="-120"/>
              </a:rPr>
              <a:t>) represents the </a:t>
            </a:r>
            <a:r>
              <a:rPr lang="en-US" altLang="zh-TW" i="1" dirty="0" smtClean="0">
                <a:ea typeface="新細明體" panose="02020500000000000000" pitchFamily="18" charset="-120"/>
              </a:rPr>
              <a:t>net</a:t>
            </a:r>
            <a:r>
              <a:rPr lang="en-US" altLang="zh-TW" dirty="0" smtClean="0">
                <a:ea typeface="新細明體" panose="02020500000000000000" pitchFamily="18" charset="-120"/>
              </a:rPr>
              <a:t> change in </a:t>
            </a:r>
            <a:r>
              <a:rPr lang="en-US" altLang="zh-TW" i="1" dirty="0" smtClean="0">
                <a:ea typeface="新細明體" panose="02020500000000000000" pitchFamily="18" charset="-120"/>
              </a:rPr>
              <a:t>y</a:t>
            </a:r>
            <a:r>
              <a:rPr lang="en-US" altLang="zh-TW" dirty="0" smtClean="0">
                <a:ea typeface="新細明體" panose="02020500000000000000" pitchFamily="18" charset="-120"/>
              </a:rPr>
              <a:t>.] </a:t>
            </a:r>
          </a:p>
          <a:p>
            <a:pPr marL="0" indent="0"/>
            <a:endParaRPr lang="en-US" altLang="zh-TW" sz="1000" dirty="0" smtClean="0">
              <a:ea typeface="新細明體" panose="02020500000000000000" pitchFamily="18" charset="-120"/>
            </a:endParaRPr>
          </a:p>
          <a:p>
            <a:pPr marL="0" indent="0"/>
            <a:r>
              <a:rPr lang="en-US" altLang="zh-TW" dirty="0" smtClean="0">
                <a:ea typeface="新細明體" panose="02020500000000000000" pitchFamily="18" charset="-120"/>
              </a:rPr>
              <a:t>So we can reformulate the Evaluation Theorem in words as follows.</a:t>
            </a:r>
          </a:p>
          <a:p>
            <a:pPr marL="0" indent="0"/>
            <a:endParaRPr lang="en-US" altLang="zh-TW" dirty="0">
              <a:ea typeface="新細明體" panose="02020500000000000000" pitchFamily="18" charset="-120"/>
            </a:endParaRPr>
          </a:p>
          <a:p>
            <a:pPr marL="0" indent="0"/>
            <a:endParaRPr lang="en-US" altLang="zh-TW" dirty="0" smtClean="0">
              <a:ea typeface="新細明體" panose="02020500000000000000" pitchFamily="18" charset="-120"/>
            </a:endParaRPr>
          </a:p>
          <a:p>
            <a:pPr marL="0" indent="0"/>
            <a:r>
              <a:rPr lang="en-US" altLang="zh-TW" dirty="0" smtClean="0">
                <a:ea typeface="新細明體" panose="02020500000000000000" pitchFamily="18" charset="-120"/>
              </a:rPr>
              <a:t> </a:t>
            </a:r>
            <a:endParaRPr lang="en-US" altLang="zh-TW" i="1" baseline="30000" dirty="0" smtClean="0">
              <a:ea typeface="新細明體" panose="02020500000000000000" pitchFamily="18" charset="-120"/>
            </a:endParaRPr>
          </a:p>
        </p:txBody>
      </p:sp>
      <p:sp>
        <p:nvSpPr>
          <p:cNvPr id="21508"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2150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5389" y="4916485"/>
            <a:ext cx="7571184" cy="143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908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noFill/>
        </p:spPr>
        <p:txBody>
          <a:bodyPr/>
          <a:lstStyle/>
          <a:p>
            <a:pPr eaLnBrk="1" hangingPunct="1"/>
            <a:r>
              <a:rPr lang="en-US" altLang="zh-TW" dirty="0" smtClean="0">
                <a:ea typeface="新細明體" panose="02020500000000000000" pitchFamily="18" charset="-120"/>
              </a:rPr>
              <a:t>Applications</a:t>
            </a:r>
          </a:p>
        </p:txBody>
      </p:sp>
      <p:sp>
        <p:nvSpPr>
          <p:cNvPr id="22531" name="Rectangle 3"/>
          <p:cNvSpPr>
            <a:spLocks noGrp="1" noChangeArrowheads="1"/>
          </p:cNvSpPr>
          <p:nvPr>
            <p:ph type="body" idx="1"/>
          </p:nvPr>
        </p:nvSpPr>
        <p:spPr/>
        <p:txBody>
          <a:bodyPr>
            <a:normAutofit fontScale="70000" lnSpcReduction="20000"/>
          </a:bodyPr>
          <a:lstStyle/>
          <a:p>
            <a:pPr marL="0" indent="0"/>
            <a:r>
              <a:rPr lang="en-US" altLang="zh-TW" smtClean="0">
                <a:ea typeface="新細明體" panose="02020500000000000000" pitchFamily="18" charset="-120"/>
              </a:rPr>
              <a:t>This principle can be applied to all of the rates of change in the natural and social sciences. Here are a few instances of this idea:</a:t>
            </a:r>
          </a:p>
          <a:p>
            <a:pPr marL="0" indent="0"/>
            <a:endParaRPr lang="en-US" altLang="zh-TW" i="1" baseline="30000" smtClean="0">
              <a:ea typeface="新細明體" panose="02020500000000000000" pitchFamily="18" charset="-120"/>
            </a:endParaRPr>
          </a:p>
          <a:p>
            <a:pPr marL="0" indent="0">
              <a:buFontTx/>
              <a:buChar char="•"/>
            </a:pPr>
            <a:r>
              <a:rPr lang="en-US" altLang="zh-TW" smtClean="0">
                <a:ea typeface="新細明體" panose="02020500000000000000" pitchFamily="18" charset="-120"/>
              </a:rPr>
              <a:t> If </a:t>
            </a:r>
            <a:r>
              <a:rPr lang="en-US" altLang="zh-TW" i="1" smtClean="0">
                <a:ea typeface="新細明體" panose="02020500000000000000" pitchFamily="18" charset="-120"/>
              </a:rPr>
              <a:t>V</a:t>
            </a:r>
            <a:r>
              <a:rPr lang="en-US" altLang="zh-TW" smtClean="0">
                <a:ea typeface="新細明體" panose="02020500000000000000" pitchFamily="18" charset="-120"/>
              </a:rPr>
              <a:t>(</a:t>
            </a:r>
            <a:r>
              <a:rPr lang="en-US" altLang="zh-TW" i="1" smtClean="0">
                <a:ea typeface="新細明體" panose="02020500000000000000" pitchFamily="18" charset="-120"/>
              </a:rPr>
              <a:t>t</a:t>
            </a:r>
            <a:r>
              <a:rPr lang="en-US" altLang="zh-TW" smtClean="0">
                <a:ea typeface="新細明體" panose="02020500000000000000" pitchFamily="18" charset="-120"/>
              </a:rPr>
              <a:t>) is the volume of water in a reservoir at time </a:t>
            </a:r>
            <a:r>
              <a:rPr lang="en-US" altLang="zh-TW" i="1" smtClean="0">
                <a:ea typeface="新細明體" panose="02020500000000000000" pitchFamily="18" charset="-120"/>
              </a:rPr>
              <a:t>t</a:t>
            </a:r>
            <a:r>
              <a:rPr lang="en-US" altLang="zh-TW" smtClean="0">
                <a:ea typeface="新細明體" panose="02020500000000000000" pitchFamily="18" charset="-120"/>
              </a:rPr>
              <a:t>, then  </a:t>
            </a:r>
            <a:br>
              <a:rPr lang="en-US" altLang="zh-TW" smtClean="0">
                <a:ea typeface="新細明體" panose="02020500000000000000" pitchFamily="18" charset="-120"/>
              </a:rPr>
            </a:br>
            <a:r>
              <a:rPr lang="en-US" altLang="zh-TW" smtClean="0">
                <a:ea typeface="新細明體" panose="02020500000000000000" pitchFamily="18" charset="-120"/>
              </a:rPr>
              <a:t>  its derivativ</a:t>
            </a:r>
            <a:r>
              <a:rPr lang="en-US" altLang="zh-TW" i="1" smtClean="0">
                <a:ea typeface="新細明體" panose="02020500000000000000" pitchFamily="18" charset="-120"/>
              </a:rPr>
              <a:t>e V</a:t>
            </a:r>
            <a:r>
              <a:rPr lang="en-US" altLang="zh-TW" smtClean="0">
                <a:ea typeface="新細明體" panose="02020500000000000000" pitchFamily="18" charset="-120"/>
                <a:sym typeface="Symbol" panose="05050102010706020507" pitchFamily="18" charset="2"/>
              </a:rPr>
              <a:t></a:t>
            </a:r>
            <a:r>
              <a:rPr lang="en-US" altLang="zh-TW" smtClean="0">
                <a:ea typeface="新細明體" panose="02020500000000000000" pitchFamily="18" charset="-120"/>
              </a:rPr>
              <a:t>(</a:t>
            </a:r>
            <a:r>
              <a:rPr lang="en-US" altLang="zh-TW" i="1" smtClean="0">
                <a:ea typeface="新細明體" panose="02020500000000000000" pitchFamily="18" charset="-120"/>
              </a:rPr>
              <a:t>t</a:t>
            </a:r>
            <a:r>
              <a:rPr lang="en-US" altLang="zh-TW" smtClean="0">
                <a:ea typeface="新細明體" panose="02020500000000000000" pitchFamily="18" charset="-120"/>
              </a:rPr>
              <a:t>) is the rate at which water flows into the  </a:t>
            </a:r>
            <a:br>
              <a:rPr lang="en-US" altLang="zh-TW" smtClean="0">
                <a:ea typeface="新細明體" panose="02020500000000000000" pitchFamily="18" charset="-120"/>
              </a:rPr>
            </a:br>
            <a:r>
              <a:rPr lang="en-US" altLang="zh-TW" smtClean="0">
                <a:ea typeface="新細明體" panose="02020500000000000000" pitchFamily="18" charset="-120"/>
              </a:rPr>
              <a:t>  reservoir at time </a:t>
            </a:r>
            <a:r>
              <a:rPr lang="en-US" altLang="zh-TW" i="1" smtClean="0">
                <a:ea typeface="新細明體" panose="02020500000000000000" pitchFamily="18" charset="-120"/>
              </a:rPr>
              <a:t>t</a:t>
            </a:r>
            <a:r>
              <a:rPr lang="en-US" altLang="zh-TW" smtClean="0">
                <a:ea typeface="新細明體" panose="02020500000000000000" pitchFamily="18" charset="-120"/>
              </a:rPr>
              <a:t>. </a:t>
            </a:r>
            <a:br>
              <a:rPr lang="en-US" altLang="zh-TW" smtClean="0">
                <a:ea typeface="新細明體" panose="02020500000000000000" pitchFamily="18" charset="-120"/>
              </a:rPr>
            </a:br>
            <a:endParaRPr lang="en-US" altLang="zh-TW" smtClean="0">
              <a:ea typeface="新細明體" panose="02020500000000000000" pitchFamily="18" charset="-120"/>
            </a:endParaRPr>
          </a:p>
          <a:p>
            <a:pPr marL="0" indent="0"/>
            <a:r>
              <a:rPr lang="en-US" altLang="zh-TW" smtClean="0">
                <a:ea typeface="新細明體" panose="02020500000000000000" pitchFamily="18" charset="-120"/>
              </a:rPr>
              <a:t>    So</a:t>
            </a:r>
          </a:p>
          <a:p>
            <a:pPr marL="0" indent="0"/>
            <a:endParaRPr lang="en-US" altLang="zh-TW" baseline="30000" smtClean="0">
              <a:ea typeface="新細明體" panose="02020500000000000000" pitchFamily="18" charset="-120"/>
            </a:endParaRPr>
          </a:p>
          <a:p>
            <a:pPr marL="0" indent="0"/>
            <a:endParaRPr lang="en-US" altLang="zh-TW" baseline="30000" smtClean="0">
              <a:ea typeface="新細明體" panose="02020500000000000000" pitchFamily="18" charset="-120"/>
            </a:endParaRPr>
          </a:p>
          <a:p>
            <a:pPr marL="0" indent="0"/>
            <a:endParaRPr lang="en-US" altLang="zh-TW" baseline="30000" smtClean="0">
              <a:ea typeface="新細明體" panose="02020500000000000000" pitchFamily="18" charset="-120"/>
            </a:endParaRPr>
          </a:p>
          <a:p>
            <a:pPr marL="0" indent="0"/>
            <a:r>
              <a:rPr lang="en-US" altLang="zh-TW" smtClean="0">
                <a:ea typeface="新細明體" panose="02020500000000000000" pitchFamily="18" charset="-120"/>
              </a:rPr>
              <a:t>  is the change in the amount of water in the reservoir   </a:t>
            </a:r>
            <a:br>
              <a:rPr lang="en-US" altLang="zh-TW" smtClean="0">
                <a:ea typeface="新細明體" panose="02020500000000000000" pitchFamily="18" charset="-120"/>
              </a:rPr>
            </a:br>
            <a:r>
              <a:rPr lang="en-US" altLang="zh-TW" smtClean="0">
                <a:ea typeface="新細明體" panose="02020500000000000000" pitchFamily="18" charset="-120"/>
              </a:rPr>
              <a:t>  between time </a:t>
            </a:r>
            <a:r>
              <a:rPr lang="en-US" altLang="zh-TW" i="1" smtClean="0">
                <a:ea typeface="新細明體" panose="02020500000000000000" pitchFamily="18" charset="-120"/>
              </a:rPr>
              <a:t>t</a:t>
            </a:r>
            <a:r>
              <a:rPr lang="en-US" altLang="zh-TW" baseline="-25000" smtClean="0">
                <a:ea typeface="新細明體" panose="02020500000000000000" pitchFamily="18" charset="-120"/>
              </a:rPr>
              <a:t>1</a:t>
            </a:r>
            <a:r>
              <a:rPr lang="en-US" altLang="zh-TW" smtClean="0">
                <a:ea typeface="新細明體" panose="02020500000000000000" pitchFamily="18" charset="-120"/>
              </a:rPr>
              <a:t> and time </a:t>
            </a:r>
            <a:r>
              <a:rPr lang="en-US" altLang="zh-TW" i="1" smtClean="0">
                <a:ea typeface="新細明體" panose="02020500000000000000" pitchFamily="18" charset="-120"/>
              </a:rPr>
              <a:t>t</a:t>
            </a:r>
            <a:r>
              <a:rPr lang="en-US" altLang="zh-TW" baseline="-25000" smtClean="0">
                <a:ea typeface="新細明體" panose="02020500000000000000" pitchFamily="18" charset="-120"/>
              </a:rPr>
              <a:t>2</a:t>
            </a:r>
            <a:r>
              <a:rPr lang="en-US" altLang="zh-TW" smtClean="0">
                <a:ea typeface="新細明體" panose="02020500000000000000" pitchFamily="18" charset="-120"/>
              </a:rPr>
              <a:t>.</a:t>
            </a:r>
            <a:endParaRPr lang="en-US" altLang="zh-TW" baseline="30000" smtClean="0">
              <a:ea typeface="新細明體" panose="02020500000000000000" pitchFamily="18" charset="-120"/>
            </a:endParaRPr>
          </a:p>
        </p:txBody>
      </p:sp>
      <p:sp>
        <p:nvSpPr>
          <p:cNvPr id="22532"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2253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4724400"/>
            <a:ext cx="326231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9959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panose="02020500000000000000" pitchFamily="18" charset="-120"/>
              </a:rPr>
              <a:t>Applications</a:t>
            </a:r>
            <a:endParaRPr kumimoji="1" lang="zh-TW" altLang="en-US" dirty="0"/>
          </a:p>
        </p:txBody>
      </p:sp>
      <p:sp>
        <p:nvSpPr>
          <p:cNvPr id="3" name="內容版面配置區 2"/>
          <p:cNvSpPr>
            <a:spLocks noGrp="1"/>
          </p:cNvSpPr>
          <p:nvPr>
            <p:ph idx="1"/>
          </p:nvPr>
        </p:nvSpPr>
        <p:spPr/>
        <p:txBody>
          <a:bodyPr/>
          <a:lstStyle/>
          <a:p>
            <a:r>
              <a:rPr lang="en-US" altLang="zh-TW" dirty="0">
                <a:ea typeface="新細明體" charset="0"/>
              </a:rPr>
              <a:t>If [</a:t>
            </a:r>
            <a:r>
              <a:rPr lang="en-US" altLang="zh-TW" i="1" dirty="0">
                <a:ea typeface="新細明體" charset="0"/>
              </a:rPr>
              <a:t>C</a:t>
            </a:r>
            <a:r>
              <a:rPr lang="en-US" altLang="zh-TW" dirty="0">
                <a:ea typeface="新細明體" charset="0"/>
              </a:rPr>
              <a:t>](</a:t>
            </a:r>
            <a:r>
              <a:rPr lang="en-US" altLang="zh-TW" i="1" dirty="0">
                <a:ea typeface="新細明體" charset="0"/>
              </a:rPr>
              <a:t>t</a:t>
            </a:r>
            <a:r>
              <a:rPr lang="en-US" altLang="zh-TW" dirty="0">
                <a:ea typeface="新細明體" charset="0"/>
              </a:rPr>
              <a:t>) is the concentration of the product of </a:t>
            </a:r>
            <a:br>
              <a:rPr lang="en-US" altLang="zh-TW" dirty="0">
                <a:ea typeface="新細明體" charset="0"/>
              </a:rPr>
            </a:br>
            <a:r>
              <a:rPr lang="en-US" altLang="zh-TW" dirty="0">
                <a:ea typeface="新細明體" charset="0"/>
              </a:rPr>
              <a:t>a chemical reaction at time </a:t>
            </a:r>
            <a:r>
              <a:rPr lang="en-US" altLang="zh-TW" i="1" dirty="0">
                <a:ea typeface="新細明體" charset="0"/>
              </a:rPr>
              <a:t>t</a:t>
            </a:r>
            <a:r>
              <a:rPr lang="en-US" altLang="zh-TW" dirty="0">
                <a:ea typeface="新細明體" charset="0"/>
              </a:rPr>
              <a:t>, then the rate of reaction is the derivative </a:t>
            </a:r>
            <a:r>
              <a:rPr lang="en-US" altLang="zh-TW" i="1" dirty="0">
                <a:ea typeface="新細明體" charset="0"/>
              </a:rPr>
              <a:t>d</a:t>
            </a:r>
            <a:r>
              <a:rPr lang="en-US" altLang="zh-TW" dirty="0">
                <a:ea typeface="新細明體" charset="0"/>
              </a:rPr>
              <a:t>[</a:t>
            </a:r>
            <a:r>
              <a:rPr lang="en-US" altLang="zh-TW" i="1" dirty="0">
                <a:ea typeface="新細明體" charset="0"/>
              </a:rPr>
              <a:t>C</a:t>
            </a:r>
            <a:r>
              <a:rPr lang="en-US" altLang="zh-TW" dirty="0">
                <a:ea typeface="新細明體" charset="0"/>
              </a:rPr>
              <a:t>]/</a:t>
            </a:r>
            <a:r>
              <a:rPr lang="en-US" altLang="zh-TW" i="1" dirty="0" err="1">
                <a:ea typeface="新細明體" charset="0"/>
              </a:rPr>
              <a:t>dt</a:t>
            </a:r>
            <a:r>
              <a:rPr lang="en-US" altLang="zh-TW" dirty="0" err="1">
                <a:ea typeface="新細明體" charset="0"/>
              </a:rPr>
              <a:t>.</a:t>
            </a:r>
            <a:r>
              <a:rPr lang="en-US" altLang="zh-TW" dirty="0">
                <a:ea typeface="新細明體" charset="0"/>
              </a:rPr>
              <a:t> </a:t>
            </a:r>
          </a:p>
          <a:p>
            <a:pPr lvl="1"/>
            <a:endParaRPr lang="en-US" altLang="zh-TW" sz="2600" dirty="0">
              <a:ea typeface="新細明體" charset="0"/>
            </a:endParaRPr>
          </a:p>
          <a:p>
            <a:pPr lvl="1"/>
            <a:r>
              <a:rPr lang="en-US" altLang="zh-TW" dirty="0">
                <a:ea typeface="新細明體" charset="0"/>
              </a:rPr>
              <a:t>So, </a:t>
            </a:r>
            <a:br>
              <a:rPr lang="en-US" altLang="zh-TW" dirty="0">
                <a:ea typeface="新細明體" charset="0"/>
              </a:rPr>
            </a:br>
            <a:r>
              <a:rPr lang="en-US" altLang="zh-TW" dirty="0">
                <a:ea typeface="新細明體" charset="0"/>
              </a:rPr>
              <a:t/>
            </a:r>
            <a:br>
              <a:rPr lang="en-US" altLang="zh-TW" dirty="0">
                <a:ea typeface="新細明體" charset="0"/>
              </a:rPr>
            </a:br>
            <a:r>
              <a:rPr lang="en-US" altLang="zh-TW" dirty="0">
                <a:ea typeface="新細明體" charset="0"/>
              </a:rPr>
              <a:t>is the change in the concentration of </a:t>
            </a:r>
            <a:r>
              <a:rPr lang="en-US" altLang="zh-TW" i="1" dirty="0">
                <a:ea typeface="新細明體" charset="0"/>
              </a:rPr>
              <a:t>C</a:t>
            </a:r>
            <a:r>
              <a:rPr lang="en-US" altLang="zh-TW" dirty="0">
                <a:ea typeface="新細明體" charset="0"/>
              </a:rPr>
              <a:t> from time </a:t>
            </a:r>
            <a:r>
              <a:rPr lang="en-US" altLang="zh-TW" i="1" dirty="0">
                <a:ea typeface="新細明體" charset="0"/>
              </a:rPr>
              <a:t>t</a:t>
            </a:r>
            <a:r>
              <a:rPr lang="en-US" altLang="zh-TW" baseline="-25000" dirty="0">
                <a:ea typeface="新細明體" charset="0"/>
              </a:rPr>
              <a:t>1</a:t>
            </a:r>
            <a:r>
              <a:rPr lang="en-US" altLang="zh-TW" dirty="0">
                <a:ea typeface="新細明體" charset="0"/>
              </a:rPr>
              <a:t> to time </a:t>
            </a:r>
            <a:r>
              <a:rPr lang="en-US" altLang="zh-TW" i="1" dirty="0">
                <a:ea typeface="新細明體" charset="0"/>
              </a:rPr>
              <a:t>t</a:t>
            </a:r>
            <a:r>
              <a:rPr lang="en-US" altLang="zh-TW" baseline="-25000" dirty="0">
                <a:ea typeface="新細明體" charset="0"/>
              </a:rPr>
              <a:t>2</a:t>
            </a:r>
            <a:r>
              <a:rPr lang="en-US" altLang="zh-TW" dirty="0">
                <a:ea typeface="新細明體" charset="0"/>
              </a:rPr>
              <a:t>.</a:t>
            </a:r>
          </a:p>
          <a:p>
            <a:endParaRPr kumimoji="1" lang="zh-TW" altLang="en-US" dirty="0"/>
          </a:p>
        </p:txBody>
      </p:sp>
      <p:graphicFrame>
        <p:nvGraphicFramePr>
          <p:cNvPr id="4" name="Object 4"/>
          <p:cNvGraphicFramePr>
            <a:graphicFrameLocks noChangeAspect="1"/>
          </p:cNvGraphicFramePr>
          <p:nvPr>
            <p:extLst>
              <p:ext uri="{D42A27DB-BD31-4B8C-83A1-F6EECF244321}">
                <p14:modId xmlns:p14="http://schemas.microsoft.com/office/powerpoint/2010/main" val="436242458"/>
              </p:ext>
            </p:extLst>
          </p:nvPr>
        </p:nvGraphicFramePr>
        <p:xfrm>
          <a:off x="2113831" y="3443287"/>
          <a:ext cx="3970337" cy="885825"/>
        </p:xfrm>
        <a:graphic>
          <a:graphicData uri="http://schemas.openxmlformats.org/presentationml/2006/ole">
            <mc:AlternateContent xmlns:mc="http://schemas.openxmlformats.org/markup-compatibility/2006">
              <mc:Choice xmlns:v="urn:schemas-microsoft-com:vml" Requires="v">
                <p:oleObj spid="_x0000_s19457" name="Equation" r:id="rId3" imgW="56502300" imgH="12611100" progId="Equation.DSMT4">
                  <p:embed/>
                </p:oleObj>
              </mc:Choice>
              <mc:Fallback>
                <p:oleObj name="Equation" r:id="rId3" imgW="56502300" imgH="126111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3831" y="3443287"/>
                        <a:ext cx="3970337" cy="885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4123045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Evaluating Definite Integrals</a:t>
            </a:r>
          </a:p>
        </p:txBody>
      </p:sp>
      <p:sp>
        <p:nvSpPr>
          <p:cNvPr id="5123" name="Rectangle 3"/>
          <p:cNvSpPr>
            <a:spLocks noGrp="1" noChangeArrowheads="1"/>
          </p:cNvSpPr>
          <p:nvPr>
            <p:ph type="body" idx="1"/>
          </p:nvPr>
        </p:nvSpPr>
        <p:spPr/>
        <p:txBody>
          <a:bodyPr>
            <a:normAutofit fontScale="77500" lnSpcReduction="20000"/>
          </a:bodyPr>
          <a:lstStyle/>
          <a:p>
            <a:pPr marL="0" indent="0"/>
            <a:r>
              <a:rPr lang="en-US" altLang="zh-TW" dirty="0" smtClean="0">
                <a:ea typeface="新細明體" panose="02020500000000000000" pitchFamily="18" charset="-120"/>
              </a:rPr>
              <a:t>The Evaluation Theorem is as follows: </a:t>
            </a:r>
          </a:p>
          <a:p>
            <a:pPr marL="0" indent="0"/>
            <a:endParaRPr lang="en-US" altLang="zh-TW" dirty="0" smtClean="0">
              <a:ea typeface="新細明體" panose="02020500000000000000" pitchFamily="18" charset="-120"/>
            </a:endParaRPr>
          </a:p>
          <a:p>
            <a:pPr marL="0" indent="0"/>
            <a:endParaRPr lang="en-US" altLang="zh-TW" dirty="0" smtClean="0">
              <a:ea typeface="新細明體" panose="02020500000000000000" pitchFamily="18" charset="-120"/>
            </a:endParaRPr>
          </a:p>
          <a:p>
            <a:pPr marL="0" indent="0"/>
            <a:endParaRPr lang="en-US" altLang="zh-TW" dirty="0" smtClean="0">
              <a:ea typeface="新細明體" panose="02020500000000000000" pitchFamily="18" charset="-120"/>
            </a:endParaRPr>
          </a:p>
          <a:p>
            <a:pPr marL="0" indent="0"/>
            <a:endParaRPr lang="en-US" altLang="zh-TW" dirty="0" smtClean="0">
              <a:ea typeface="新細明體" panose="02020500000000000000" pitchFamily="18" charset="-120"/>
            </a:endParaRPr>
          </a:p>
          <a:p>
            <a:pPr marL="0" indent="0"/>
            <a:endParaRPr lang="en-US" altLang="zh-TW" dirty="0" smtClean="0">
              <a:ea typeface="新細明體" panose="02020500000000000000" pitchFamily="18" charset="-120"/>
            </a:endParaRPr>
          </a:p>
          <a:p>
            <a:pPr marL="0" indent="0"/>
            <a:endParaRPr lang="en-US" altLang="zh-TW" dirty="0" smtClean="0">
              <a:ea typeface="新細明體" panose="02020500000000000000" pitchFamily="18" charset="-120"/>
            </a:endParaRPr>
          </a:p>
          <a:p>
            <a:pPr marL="0" indent="0"/>
            <a:r>
              <a:rPr lang="en-US" altLang="zh-TW" dirty="0" smtClean="0">
                <a:ea typeface="新細明體" panose="02020500000000000000" pitchFamily="18" charset="-120"/>
              </a:rPr>
              <a:t>This theorem states that if we know an antiderivative </a:t>
            </a:r>
            <a:r>
              <a:rPr lang="en-US" altLang="zh-TW" i="1" dirty="0" smtClean="0">
                <a:ea typeface="新細明體" panose="02020500000000000000" pitchFamily="18" charset="-120"/>
              </a:rPr>
              <a:t>F</a:t>
            </a:r>
            <a:r>
              <a:rPr lang="en-US" altLang="zh-TW" dirty="0" smtClean="0">
                <a:ea typeface="新細明體" panose="02020500000000000000" pitchFamily="18" charset="-120"/>
              </a:rPr>
              <a:t> of </a:t>
            </a:r>
            <a:r>
              <a:rPr lang="en-US" altLang="zh-TW" i="1" dirty="0" smtClean="0">
                <a:ea typeface="新細明體" panose="02020500000000000000" pitchFamily="18" charset="-120"/>
              </a:rPr>
              <a:t>f</a:t>
            </a:r>
            <a:r>
              <a:rPr lang="en-US" altLang="zh-TW" dirty="0" smtClean="0">
                <a:ea typeface="新細明體" panose="02020500000000000000" pitchFamily="18" charset="-120"/>
              </a:rPr>
              <a:t>,</a:t>
            </a:r>
            <a:br>
              <a:rPr lang="en-US" altLang="zh-TW" dirty="0" smtClean="0">
                <a:ea typeface="新細明體" panose="02020500000000000000" pitchFamily="18" charset="-120"/>
              </a:rPr>
            </a:br>
            <a:r>
              <a:rPr lang="en-US" altLang="zh-TW" dirty="0" smtClean="0">
                <a:ea typeface="新細明體" panose="02020500000000000000" pitchFamily="18" charset="-120"/>
              </a:rPr>
              <a:t>then we can evaluate        </a:t>
            </a:r>
            <a:r>
              <a:rPr lang="en-US" altLang="zh-TW" i="1" dirty="0" smtClean="0">
                <a:ea typeface="新細明體" panose="02020500000000000000" pitchFamily="18" charset="-120"/>
              </a:rPr>
              <a:t>f</a:t>
            </a:r>
            <a:r>
              <a:rPr lang="en-US" altLang="zh-TW" sz="400" dirty="0" smtClean="0">
                <a:ea typeface="新細明體" panose="02020500000000000000" pitchFamily="18" charset="-120"/>
              </a:rPr>
              <a:t> </a:t>
            </a:r>
            <a:r>
              <a:rPr lang="en-US" altLang="zh-TW" dirty="0" smtClean="0">
                <a:ea typeface="新細明體" panose="02020500000000000000" pitchFamily="18" charset="-120"/>
              </a:rPr>
              <a:t>(</a:t>
            </a:r>
            <a:r>
              <a:rPr lang="en-US" altLang="zh-TW" i="1" dirty="0" smtClean="0">
                <a:ea typeface="新細明體" panose="02020500000000000000" pitchFamily="18" charset="-120"/>
              </a:rPr>
              <a:t>x</a:t>
            </a:r>
            <a:r>
              <a:rPr lang="en-US" altLang="zh-TW" dirty="0" smtClean="0">
                <a:ea typeface="新細明體" panose="02020500000000000000" pitchFamily="18" charset="-120"/>
              </a:rPr>
              <a:t>) </a:t>
            </a:r>
            <a:r>
              <a:rPr lang="en-US" altLang="zh-TW" i="1" dirty="0" smtClean="0">
                <a:ea typeface="新細明體" panose="02020500000000000000" pitchFamily="18" charset="-120"/>
              </a:rPr>
              <a:t>dx</a:t>
            </a:r>
            <a:r>
              <a:rPr lang="en-US" altLang="zh-TW" dirty="0" smtClean="0">
                <a:ea typeface="新細明體" panose="02020500000000000000" pitchFamily="18" charset="-120"/>
              </a:rPr>
              <a:t> simply by subtracting the</a:t>
            </a:r>
            <a:br>
              <a:rPr lang="en-US" altLang="zh-TW" dirty="0" smtClean="0">
                <a:ea typeface="新細明體" panose="02020500000000000000" pitchFamily="18" charset="-120"/>
              </a:rPr>
            </a:br>
            <a:r>
              <a:rPr lang="en-US" altLang="zh-TW" dirty="0" smtClean="0">
                <a:ea typeface="新細明體" panose="02020500000000000000" pitchFamily="18" charset="-120"/>
              </a:rPr>
              <a:t>values of </a:t>
            </a:r>
            <a:r>
              <a:rPr lang="en-US" altLang="zh-TW" i="1" dirty="0" smtClean="0">
                <a:ea typeface="新細明體" panose="02020500000000000000" pitchFamily="18" charset="-120"/>
              </a:rPr>
              <a:t>F</a:t>
            </a:r>
            <a:r>
              <a:rPr lang="en-US" altLang="zh-TW" dirty="0" smtClean="0">
                <a:ea typeface="新細明體" panose="02020500000000000000" pitchFamily="18" charset="-120"/>
              </a:rPr>
              <a:t> at the endpoints of the interval [</a:t>
            </a:r>
            <a:r>
              <a:rPr lang="en-US" altLang="zh-TW" i="1" dirty="0" smtClean="0">
                <a:ea typeface="新細明體" panose="02020500000000000000" pitchFamily="18" charset="-120"/>
              </a:rPr>
              <a:t>a</a:t>
            </a:r>
            <a:r>
              <a:rPr lang="en-US" altLang="zh-TW" dirty="0" smtClean="0">
                <a:ea typeface="新細明體" panose="02020500000000000000" pitchFamily="18" charset="-120"/>
              </a:rPr>
              <a:t>, </a:t>
            </a:r>
            <a:r>
              <a:rPr lang="en-US" altLang="zh-TW" i="1" dirty="0" smtClean="0">
                <a:ea typeface="新細明體" panose="02020500000000000000" pitchFamily="18" charset="-120"/>
              </a:rPr>
              <a:t>b</a:t>
            </a:r>
            <a:r>
              <a:rPr lang="en-US" altLang="zh-TW" dirty="0" smtClean="0">
                <a:ea typeface="新細明體" panose="02020500000000000000" pitchFamily="18" charset="-120"/>
              </a:rPr>
              <a:t>].</a:t>
            </a:r>
            <a:endParaRPr lang="en-US" altLang="zh-TW" i="1" baseline="30000" dirty="0" smtClean="0">
              <a:ea typeface="新細明體" panose="02020500000000000000" pitchFamily="18" charset="-120"/>
            </a:endParaRPr>
          </a:p>
        </p:txBody>
      </p:sp>
      <p:sp>
        <p:nvSpPr>
          <p:cNvPr id="512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512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1600" y="2362200"/>
            <a:ext cx="7715200" cy="180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4873" y="5085184"/>
            <a:ext cx="251023"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17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noFill/>
        </p:spPr>
        <p:txBody>
          <a:bodyPr/>
          <a:lstStyle/>
          <a:p>
            <a:pPr eaLnBrk="1" hangingPunct="1"/>
            <a:r>
              <a:rPr lang="en-US" altLang="zh-TW" dirty="0" smtClean="0">
                <a:ea typeface="新細明體" panose="02020500000000000000" pitchFamily="18" charset="-120"/>
              </a:rPr>
              <a:t>Applications</a:t>
            </a:r>
          </a:p>
        </p:txBody>
      </p:sp>
      <p:sp>
        <p:nvSpPr>
          <p:cNvPr id="23555" name="Rectangle 3"/>
          <p:cNvSpPr>
            <a:spLocks noGrp="1" noChangeArrowheads="1"/>
          </p:cNvSpPr>
          <p:nvPr>
            <p:ph type="body" idx="1"/>
          </p:nvPr>
        </p:nvSpPr>
        <p:spPr/>
        <p:txBody>
          <a:bodyPr/>
          <a:lstStyle/>
          <a:p>
            <a:pPr marL="0" indent="0">
              <a:buFontTx/>
              <a:buChar char="•"/>
            </a:pPr>
            <a:r>
              <a:rPr lang="en-US" altLang="zh-TW" dirty="0" smtClean="0">
                <a:ea typeface="新細明體" panose="02020500000000000000" pitchFamily="18" charset="-120"/>
              </a:rPr>
              <a:t> If an object moves along a straight line with position   </a:t>
            </a:r>
            <a:br>
              <a:rPr lang="en-US" altLang="zh-TW" dirty="0" smtClean="0">
                <a:ea typeface="新細明體" panose="02020500000000000000" pitchFamily="18" charset="-120"/>
              </a:rPr>
            </a:br>
            <a:r>
              <a:rPr lang="en-US" altLang="zh-TW" dirty="0" smtClean="0">
                <a:ea typeface="新細明體" panose="02020500000000000000" pitchFamily="18" charset="-120"/>
              </a:rPr>
              <a:t>  function </a:t>
            </a:r>
            <a:r>
              <a:rPr lang="en-US" altLang="zh-TW" i="1" dirty="0" smtClean="0">
                <a:ea typeface="新細明體" panose="02020500000000000000" pitchFamily="18" charset="-120"/>
              </a:rPr>
              <a:t>s</a:t>
            </a:r>
            <a:r>
              <a:rPr lang="en-US" altLang="zh-TW" dirty="0" smtClean="0">
                <a:ea typeface="新細明體" panose="02020500000000000000" pitchFamily="18" charset="-120"/>
              </a:rPr>
              <a:t>(</a:t>
            </a:r>
            <a:r>
              <a:rPr lang="en-US" altLang="zh-TW" i="1" dirty="0" smtClean="0">
                <a:ea typeface="新細明體" panose="02020500000000000000" pitchFamily="18" charset="-120"/>
              </a:rPr>
              <a:t>t </a:t>
            </a:r>
            <a:r>
              <a:rPr lang="en-US" altLang="zh-TW" dirty="0" smtClean="0">
                <a:ea typeface="新細明體" panose="02020500000000000000" pitchFamily="18" charset="-120"/>
              </a:rPr>
              <a:t>), then its velocity is </a:t>
            </a:r>
            <a:r>
              <a:rPr lang="en-US" altLang="zh-TW" i="1" dirty="0" smtClean="0">
                <a:ea typeface="新細明體" panose="02020500000000000000" pitchFamily="18" charset="-120"/>
              </a:rPr>
              <a:t>v</a:t>
            </a:r>
            <a:r>
              <a:rPr lang="en-US" altLang="zh-TW" dirty="0" smtClean="0">
                <a:ea typeface="新細明體" panose="02020500000000000000" pitchFamily="18" charset="-120"/>
              </a:rPr>
              <a:t>(</a:t>
            </a:r>
            <a:r>
              <a:rPr lang="en-US" altLang="zh-TW" i="1" dirty="0" smtClean="0">
                <a:ea typeface="新細明體" panose="02020500000000000000" pitchFamily="18" charset="-120"/>
              </a:rPr>
              <a:t>t </a:t>
            </a:r>
            <a:r>
              <a:rPr lang="en-US" altLang="zh-TW" dirty="0" smtClean="0">
                <a:ea typeface="新細明體" panose="02020500000000000000" pitchFamily="18" charset="-120"/>
              </a:rPr>
              <a:t>) = </a:t>
            </a:r>
            <a:r>
              <a:rPr lang="en-US" altLang="zh-TW" i="1" dirty="0" smtClean="0">
                <a:ea typeface="新細明體" panose="02020500000000000000" pitchFamily="18" charset="-120"/>
              </a:rPr>
              <a:t>s</a:t>
            </a:r>
            <a:r>
              <a:rPr lang="en-US" altLang="zh-TW" dirty="0" smtClean="0">
                <a:ea typeface="新細明體" panose="02020500000000000000" pitchFamily="18" charset="-120"/>
                <a:sym typeface="Symbol" panose="05050102010706020507" pitchFamily="18" charset="2"/>
              </a:rPr>
              <a:t></a:t>
            </a:r>
            <a:r>
              <a:rPr lang="en-US" altLang="zh-TW" dirty="0" smtClean="0">
                <a:ea typeface="新細明體" panose="02020500000000000000" pitchFamily="18" charset="-120"/>
              </a:rPr>
              <a:t>(</a:t>
            </a:r>
            <a:r>
              <a:rPr lang="en-US" altLang="zh-TW" i="1" dirty="0" smtClean="0">
                <a:ea typeface="新細明體" panose="02020500000000000000" pitchFamily="18" charset="-120"/>
              </a:rPr>
              <a:t>t </a:t>
            </a:r>
            <a:r>
              <a:rPr lang="en-US" altLang="zh-TW" dirty="0" smtClean="0">
                <a:ea typeface="新細明體" panose="02020500000000000000" pitchFamily="18" charset="-120"/>
              </a:rPr>
              <a:t>), so</a:t>
            </a:r>
          </a:p>
          <a:p>
            <a:pPr marL="0" indent="0">
              <a:buFontTx/>
              <a:buChar char="•"/>
            </a:pPr>
            <a:endParaRPr lang="en-US" altLang="zh-TW" i="1" baseline="30000" dirty="0" smtClean="0">
              <a:ea typeface="新細明體" panose="02020500000000000000" pitchFamily="18" charset="-120"/>
            </a:endParaRPr>
          </a:p>
          <a:p>
            <a:pPr marL="0" indent="0">
              <a:buFontTx/>
              <a:buChar char="•"/>
            </a:pPr>
            <a:endParaRPr lang="en-US" altLang="zh-TW" i="1" baseline="30000" dirty="0" smtClean="0">
              <a:ea typeface="新細明體" panose="02020500000000000000" pitchFamily="18" charset="-120"/>
            </a:endParaRPr>
          </a:p>
          <a:p>
            <a:pPr marL="0" indent="0">
              <a:buFontTx/>
              <a:buChar char="•"/>
            </a:pPr>
            <a:endParaRPr lang="en-US" altLang="zh-TW" i="1" baseline="30000" dirty="0" smtClean="0">
              <a:ea typeface="新細明體" panose="02020500000000000000" pitchFamily="18" charset="-120"/>
            </a:endParaRPr>
          </a:p>
          <a:p>
            <a:pPr marL="0" indent="0"/>
            <a:endParaRPr lang="en-US" altLang="zh-TW" i="1" baseline="30000" dirty="0" smtClean="0">
              <a:ea typeface="新細明體" panose="02020500000000000000" pitchFamily="18" charset="-120"/>
            </a:endParaRPr>
          </a:p>
          <a:p>
            <a:pPr marL="0" indent="0"/>
            <a:r>
              <a:rPr lang="en-US" altLang="zh-TW" dirty="0" smtClean="0">
                <a:ea typeface="新細明體" panose="02020500000000000000" pitchFamily="18" charset="-120"/>
              </a:rPr>
              <a:t>  is the net change of position, or </a:t>
            </a:r>
            <a:r>
              <a:rPr lang="en-US" altLang="zh-TW" i="1" dirty="0" smtClean="0">
                <a:ea typeface="新細明體" panose="02020500000000000000" pitchFamily="18" charset="-120"/>
              </a:rPr>
              <a:t>displacement</a:t>
            </a:r>
            <a:r>
              <a:rPr lang="en-US" altLang="zh-TW" dirty="0" smtClean="0">
                <a:ea typeface="新細明體" panose="02020500000000000000" pitchFamily="18" charset="-120"/>
              </a:rPr>
              <a:t>, of the    </a:t>
            </a:r>
            <a:br>
              <a:rPr lang="en-US" altLang="zh-TW" dirty="0" smtClean="0">
                <a:ea typeface="新細明體" panose="02020500000000000000" pitchFamily="18" charset="-120"/>
              </a:rPr>
            </a:br>
            <a:r>
              <a:rPr lang="en-US" altLang="zh-TW" dirty="0" smtClean="0">
                <a:ea typeface="新細明體" panose="02020500000000000000" pitchFamily="18" charset="-120"/>
              </a:rPr>
              <a:t>  particle during the time period from </a:t>
            </a:r>
            <a:r>
              <a:rPr lang="en-US" altLang="zh-TW" i="1" dirty="0" smtClean="0">
                <a:ea typeface="新細明體" panose="02020500000000000000" pitchFamily="18" charset="-120"/>
              </a:rPr>
              <a:t>t</a:t>
            </a:r>
            <a:r>
              <a:rPr lang="en-US" altLang="zh-TW" baseline="-25000" dirty="0" smtClean="0">
                <a:ea typeface="新細明體" panose="02020500000000000000" pitchFamily="18" charset="-120"/>
              </a:rPr>
              <a:t>1</a:t>
            </a:r>
            <a:r>
              <a:rPr lang="en-US" altLang="zh-TW" dirty="0" smtClean="0">
                <a:ea typeface="新細明體" panose="02020500000000000000" pitchFamily="18" charset="-120"/>
              </a:rPr>
              <a:t> to </a:t>
            </a:r>
            <a:r>
              <a:rPr lang="en-US" altLang="zh-TW" i="1" dirty="0" smtClean="0">
                <a:ea typeface="新細明體" panose="02020500000000000000" pitchFamily="18" charset="-120"/>
              </a:rPr>
              <a:t>t</a:t>
            </a:r>
            <a:r>
              <a:rPr lang="en-US" altLang="zh-TW" baseline="-25000" dirty="0" smtClean="0">
                <a:ea typeface="新細明體" panose="02020500000000000000" pitchFamily="18" charset="-120"/>
              </a:rPr>
              <a:t>2</a:t>
            </a:r>
            <a:r>
              <a:rPr lang="en-US" altLang="zh-TW" dirty="0" smtClean="0">
                <a:ea typeface="新細明體" panose="02020500000000000000" pitchFamily="18" charset="-120"/>
              </a:rPr>
              <a:t>.</a:t>
            </a:r>
          </a:p>
        </p:txBody>
      </p:sp>
      <p:sp>
        <p:nvSpPr>
          <p:cNvPr id="23556"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2355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0175" y="2852936"/>
            <a:ext cx="63436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1893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panose="02020500000000000000" pitchFamily="18" charset="-120"/>
              </a:rPr>
              <a:t>Applications</a:t>
            </a:r>
            <a:endParaRPr kumimoji="1" lang="zh-TW" altLang="en-US" dirty="0"/>
          </a:p>
        </p:txBody>
      </p:sp>
      <p:sp>
        <p:nvSpPr>
          <p:cNvPr id="3" name="內容版面配置區 2"/>
          <p:cNvSpPr>
            <a:spLocks noGrp="1"/>
          </p:cNvSpPr>
          <p:nvPr>
            <p:ph idx="1"/>
          </p:nvPr>
        </p:nvSpPr>
        <p:spPr/>
        <p:txBody>
          <a:bodyPr/>
          <a:lstStyle/>
          <a:p>
            <a:r>
              <a:rPr lang="en-US" altLang="zh-TW" dirty="0">
                <a:ea typeface="新細明體" charset="0"/>
              </a:rPr>
              <a:t>In Section 4.1, we guessed that this was true for the case where the object moves in the positive direction.</a:t>
            </a:r>
          </a:p>
          <a:p>
            <a:endParaRPr lang="en-US" altLang="zh-TW" dirty="0">
              <a:ea typeface="新細明體" charset="0"/>
            </a:endParaRPr>
          </a:p>
          <a:p>
            <a:r>
              <a:rPr lang="en-US" altLang="zh-TW" dirty="0">
                <a:ea typeface="新細明體" charset="0"/>
              </a:rPr>
              <a:t>Now, however, we have proved that it is always true.</a:t>
            </a:r>
          </a:p>
          <a:p>
            <a:endParaRPr kumimoji="1" lang="zh-TW" altLang="en-US" dirty="0"/>
          </a:p>
        </p:txBody>
      </p:sp>
    </p:spTree>
    <p:extLst>
      <p:ext uri="{BB962C8B-B14F-4D97-AF65-F5344CB8AC3E}">
        <p14:creationId xmlns:p14="http://schemas.microsoft.com/office/powerpoint/2010/main" val="417859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panose="02020500000000000000" pitchFamily="18" charset="-120"/>
              </a:rPr>
              <a:t>Applications</a:t>
            </a:r>
            <a:endParaRPr kumimoji="1" lang="zh-TW" altLang="en-US" dirty="0"/>
          </a:p>
        </p:txBody>
      </p:sp>
      <p:sp>
        <p:nvSpPr>
          <p:cNvPr id="3" name="內容版面配置區 2"/>
          <p:cNvSpPr>
            <a:spLocks noGrp="1"/>
          </p:cNvSpPr>
          <p:nvPr>
            <p:ph idx="1"/>
          </p:nvPr>
        </p:nvSpPr>
        <p:spPr/>
        <p:txBody>
          <a:bodyPr/>
          <a:lstStyle/>
          <a:p>
            <a:r>
              <a:rPr lang="en-US" altLang="zh-TW" dirty="0">
                <a:ea typeface="新細明體" charset="0"/>
              </a:rPr>
              <a:t>If we want to calculate the distance the object travels during that time interval, we have to consider the intervals when:</a:t>
            </a:r>
            <a:r>
              <a:rPr lang="en-US" altLang="zh-TW" sz="3600" dirty="0">
                <a:ea typeface="新細明體" charset="0"/>
              </a:rPr>
              <a:t> </a:t>
            </a:r>
          </a:p>
          <a:p>
            <a:pPr lvl="1"/>
            <a:endParaRPr lang="en-US" altLang="zh-TW" sz="2600" i="1" dirty="0">
              <a:ea typeface="新細明體" charset="0"/>
            </a:endParaRPr>
          </a:p>
          <a:p>
            <a:pPr lvl="1"/>
            <a:r>
              <a:rPr lang="en-US" altLang="zh-TW" i="1" dirty="0">
                <a:ea typeface="新細明體" charset="0"/>
              </a:rPr>
              <a:t>v</a:t>
            </a:r>
            <a:r>
              <a:rPr lang="en-US" altLang="zh-TW" dirty="0">
                <a:ea typeface="新細明體" charset="0"/>
              </a:rPr>
              <a:t>(</a:t>
            </a:r>
            <a:r>
              <a:rPr lang="en-US" altLang="zh-TW" i="1" dirty="0">
                <a:ea typeface="新細明體" charset="0"/>
              </a:rPr>
              <a:t>t</a:t>
            </a:r>
            <a:r>
              <a:rPr lang="en-US" altLang="zh-TW" dirty="0">
                <a:ea typeface="新細明體" charset="0"/>
              </a:rPr>
              <a:t>) </a:t>
            </a:r>
            <a:r>
              <a:rPr lang="en-US" altLang="zh-TW" dirty="0">
                <a:ea typeface="新細明體" charset="0"/>
                <a:cs typeface="Arial" charset="0"/>
              </a:rPr>
              <a:t>≥ 0  (</a:t>
            </a:r>
            <a:r>
              <a:rPr lang="en-US" altLang="zh-TW" dirty="0">
                <a:ea typeface="新細明體" charset="0"/>
              </a:rPr>
              <a:t>the particle moves to the right)</a:t>
            </a:r>
          </a:p>
          <a:p>
            <a:pPr lvl="1"/>
            <a:endParaRPr lang="en-US" altLang="zh-TW" i="1" dirty="0">
              <a:ea typeface="新細明體" charset="0"/>
            </a:endParaRPr>
          </a:p>
          <a:p>
            <a:pPr lvl="1"/>
            <a:r>
              <a:rPr lang="en-US" altLang="zh-TW" i="1" dirty="0">
                <a:ea typeface="新細明體" charset="0"/>
              </a:rPr>
              <a:t>v</a:t>
            </a:r>
            <a:r>
              <a:rPr lang="en-US" altLang="zh-TW" dirty="0">
                <a:ea typeface="新細明體" charset="0"/>
              </a:rPr>
              <a:t>(</a:t>
            </a:r>
            <a:r>
              <a:rPr lang="en-US" altLang="zh-TW" i="1" dirty="0">
                <a:ea typeface="新細明體" charset="0"/>
              </a:rPr>
              <a:t>t</a:t>
            </a:r>
            <a:r>
              <a:rPr lang="en-US" altLang="zh-TW" dirty="0">
                <a:ea typeface="新細明體" charset="0"/>
              </a:rPr>
              <a:t>) ≤ 0 (the particle moves to the left)</a:t>
            </a:r>
          </a:p>
          <a:p>
            <a:endParaRPr kumimoji="1" lang="zh-TW" altLang="en-US" dirty="0"/>
          </a:p>
        </p:txBody>
      </p:sp>
    </p:spTree>
    <p:extLst>
      <p:ext uri="{BB962C8B-B14F-4D97-AF65-F5344CB8AC3E}">
        <p14:creationId xmlns:p14="http://schemas.microsoft.com/office/powerpoint/2010/main" val="20020619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panose="02020500000000000000" pitchFamily="18" charset="-120"/>
              </a:rPr>
              <a:t>Applications</a:t>
            </a:r>
            <a:endParaRPr kumimoji="1" lang="zh-TW" altLang="en-US" dirty="0"/>
          </a:p>
        </p:txBody>
      </p:sp>
      <p:sp>
        <p:nvSpPr>
          <p:cNvPr id="3" name="內容版面配置區 2"/>
          <p:cNvSpPr>
            <a:spLocks noGrp="1"/>
          </p:cNvSpPr>
          <p:nvPr>
            <p:ph idx="1"/>
          </p:nvPr>
        </p:nvSpPr>
        <p:spPr/>
        <p:txBody>
          <a:bodyPr/>
          <a:lstStyle/>
          <a:p>
            <a:r>
              <a:rPr lang="en-US" altLang="zh-TW" dirty="0">
                <a:ea typeface="新細明體" charset="0"/>
              </a:rPr>
              <a:t>In both cases, the distance is computed by integrating |</a:t>
            </a:r>
            <a:r>
              <a:rPr lang="en-US" altLang="zh-TW" i="1" dirty="0">
                <a:ea typeface="新細明體" charset="0"/>
              </a:rPr>
              <a:t>v</a:t>
            </a:r>
            <a:r>
              <a:rPr lang="en-US" altLang="zh-TW" dirty="0">
                <a:ea typeface="新細明體" charset="0"/>
              </a:rPr>
              <a:t>(</a:t>
            </a:r>
            <a:r>
              <a:rPr lang="en-US" altLang="zh-TW" i="1" dirty="0">
                <a:ea typeface="新細明體" charset="0"/>
              </a:rPr>
              <a:t>t</a:t>
            </a:r>
            <a:r>
              <a:rPr lang="en-US" altLang="zh-TW" dirty="0">
                <a:ea typeface="新細明體" charset="0"/>
              </a:rPr>
              <a:t>)|, the speed.</a:t>
            </a:r>
          </a:p>
          <a:p>
            <a:endParaRPr lang="en-US" altLang="zh-TW" dirty="0">
              <a:ea typeface="新細明體" charset="0"/>
            </a:endParaRPr>
          </a:p>
          <a:p>
            <a:r>
              <a:rPr lang="en-US" altLang="zh-TW" dirty="0">
                <a:ea typeface="新細明體" charset="0"/>
              </a:rPr>
              <a:t>Therefore, </a:t>
            </a:r>
          </a:p>
          <a:p>
            <a:endParaRPr kumimoji="1" lang="zh-TW" altLang="en-US" dirty="0"/>
          </a:p>
        </p:txBody>
      </p:sp>
      <p:graphicFrame>
        <p:nvGraphicFramePr>
          <p:cNvPr id="4" name="Object 6"/>
          <p:cNvGraphicFramePr>
            <a:graphicFrameLocks noChangeAspect="1"/>
          </p:cNvGraphicFramePr>
          <p:nvPr>
            <p:extLst>
              <p:ext uri="{D42A27DB-BD31-4B8C-83A1-F6EECF244321}">
                <p14:modId xmlns:p14="http://schemas.microsoft.com/office/powerpoint/2010/main" val="676822846"/>
              </p:ext>
            </p:extLst>
          </p:nvPr>
        </p:nvGraphicFramePr>
        <p:xfrm>
          <a:off x="2699792" y="3140968"/>
          <a:ext cx="5499100" cy="889000"/>
        </p:xfrm>
        <a:graphic>
          <a:graphicData uri="http://schemas.openxmlformats.org/presentationml/2006/ole">
            <mc:AlternateContent xmlns:mc="http://schemas.openxmlformats.org/markup-compatibility/2006">
              <mc:Choice xmlns:v="urn:schemas-microsoft-com:vml" Requires="v">
                <p:oleObj spid="_x0000_s20481" name="Equation" r:id="rId3" imgW="70319904" imgH="11391900" progId="Equation.DSMT4">
                  <p:embed/>
                </p:oleObj>
              </mc:Choice>
              <mc:Fallback>
                <p:oleObj name="Equation" r:id="rId3" imgW="70319904" imgH="113919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9792" y="3140968"/>
                        <a:ext cx="54991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14559915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panose="02020500000000000000" pitchFamily="18" charset="-120"/>
              </a:rPr>
              <a:t>Applications</a:t>
            </a:r>
            <a:endParaRPr kumimoji="1" lang="zh-TW" altLang="en-US" dirty="0"/>
          </a:p>
        </p:txBody>
      </p:sp>
      <p:sp>
        <p:nvSpPr>
          <p:cNvPr id="3" name="內容版面配置區 2"/>
          <p:cNvSpPr>
            <a:spLocks noGrp="1"/>
          </p:cNvSpPr>
          <p:nvPr>
            <p:ph idx="1"/>
          </p:nvPr>
        </p:nvSpPr>
        <p:spPr/>
        <p:txBody>
          <a:bodyPr/>
          <a:lstStyle/>
          <a:p>
            <a:r>
              <a:rPr lang="en-US" altLang="zh-TW" dirty="0">
                <a:ea typeface="新細明體" charset="0"/>
              </a:rPr>
              <a:t>Figure 4 shows how both displacement and distance traveled can be interpreted in terms of areas under a velocity curve.</a:t>
            </a:r>
            <a:endParaRPr lang="en-US" altLang="zh-TW" sz="2000" dirty="0">
              <a:ea typeface="新細明體" charset="0"/>
            </a:endParaRPr>
          </a:p>
          <a:p>
            <a:endParaRPr kumimoji="1" lang="zh-TW" altLang="en-US" dirty="0"/>
          </a:p>
        </p:txBody>
      </p:sp>
      <p:pic>
        <p:nvPicPr>
          <p:cNvPr id="4"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2383" y="2636912"/>
            <a:ext cx="4002088" cy="4049712"/>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8916368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panose="02020500000000000000" pitchFamily="18" charset="-120"/>
              </a:rPr>
              <a:t>Applications</a:t>
            </a:r>
            <a:endParaRPr kumimoji="1" lang="zh-TW" altLang="en-US" dirty="0"/>
          </a:p>
        </p:txBody>
      </p:sp>
      <p:sp>
        <p:nvSpPr>
          <p:cNvPr id="3" name="內容版面配置區 2"/>
          <p:cNvSpPr>
            <a:spLocks noGrp="1"/>
          </p:cNvSpPr>
          <p:nvPr>
            <p:ph idx="1"/>
          </p:nvPr>
        </p:nvSpPr>
        <p:spPr/>
        <p:txBody>
          <a:bodyPr/>
          <a:lstStyle/>
          <a:p>
            <a:r>
              <a:rPr lang="en-US" altLang="zh-TW" dirty="0">
                <a:ea typeface="新細明體" charset="0"/>
              </a:rPr>
              <a:t>The acceleration of the object is </a:t>
            </a:r>
            <a:r>
              <a:rPr lang="en-US" altLang="zh-TW" i="1" dirty="0">
                <a:ea typeface="新細明體" charset="0"/>
              </a:rPr>
              <a:t>a</a:t>
            </a:r>
            <a:r>
              <a:rPr lang="en-US" altLang="zh-TW" dirty="0">
                <a:ea typeface="新細明體" charset="0"/>
              </a:rPr>
              <a:t>(</a:t>
            </a:r>
            <a:r>
              <a:rPr lang="en-US" altLang="zh-TW" i="1" dirty="0">
                <a:ea typeface="新細明體" charset="0"/>
              </a:rPr>
              <a:t>t</a:t>
            </a:r>
            <a:r>
              <a:rPr lang="en-US" altLang="zh-TW" dirty="0">
                <a:ea typeface="新細明體" charset="0"/>
              </a:rPr>
              <a:t>) = </a:t>
            </a:r>
            <a:r>
              <a:rPr lang="en-US" altLang="zh-TW" i="1" dirty="0">
                <a:ea typeface="新細明體" charset="0"/>
              </a:rPr>
              <a:t>v</a:t>
            </a:r>
            <a:r>
              <a:rPr lang="en-US" altLang="zh-TW" i="1" dirty="0">
                <a:latin typeface="Arial" charset="0"/>
                <a:ea typeface="新細明體" charset="0"/>
              </a:rPr>
              <a:t>’</a:t>
            </a:r>
            <a:r>
              <a:rPr lang="en-US" altLang="zh-TW" dirty="0">
                <a:ea typeface="新細明體" charset="0"/>
              </a:rPr>
              <a:t>(</a:t>
            </a:r>
            <a:r>
              <a:rPr lang="en-US" altLang="zh-TW" i="1" dirty="0">
                <a:ea typeface="新細明體" charset="0"/>
              </a:rPr>
              <a:t>t</a:t>
            </a:r>
            <a:r>
              <a:rPr lang="en-US" altLang="zh-TW" dirty="0">
                <a:ea typeface="新細明體" charset="0"/>
              </a:rPr>
              <a:t>).</a:t>
            </a:r>
          </a:p>
          <a:p>
            <a:pPr lvl="1"/>
            <a:endParaRPr lang="en-US" altLang="zh-TW" dirty="0">
              <a:ea typeface="新細明體" charset="0"/>
            </a:endParaRPr>
          </a:p>
          <a:p>
            <a:pPr lvl="1"/>
            <a:r>
              <a:rPr lang="en-US" altLang="zh-TW" dirty="0">
                <a:ea typeface="新細明體" charset="0"/>
              </a:rPr>
              <a:t>So, </a:t>
            </a:r>
            <a:br>
              <a:rPr lang="en-US" altLang="zh-TW" dirty="0">
                <a:ea typeface="新細明體" charset="0"/>
              </a:rPr>
            </a:br>
            <a:r>
              <a:rPr lang="en-US" altLang="zh-TW" dirty="0">
                <a:ea typeface="新細明體" charset="0"/>
              </a:rPr>
              <a:t/>
            </a:r>
            <a:br>
              <a:rPr lang="en-US" altLang="zh-TW" dirty="0">
                <a:ea typeface="新細明體" charset="0"/>
              </a:rPr>
            </a:br>
            <a:r>
              <a:rPr lang="en-US" altLang="zh-TW" dirty="0">
                <a:ea typeface="新細明體" charset="0"/>
              </a:rPr>
              <a:t>is the change in velocity from time </a:t>
            </a:r>
            <a:r>
              <a:rPr lang="en-US" altLang="zh-TW" i="1" dirty="0">
                <a:ea typeface="新細明體" charset="0"/>
              </a:rPr>
              <a:t>t</a:t>
            </a:r>
            <a:r>
              <a:rPr lang="en-US" altLang="zh-TW" baseline="-25000" dirty="0">
                <a:ea typeface="新細明體" charset="0"/>
              </a:rPr>
              <a:t>1</a:t>
            </a:r>
            <a:r>
              <a:rPr lang="en-US" altLang="zh-TW" dirty="0">
                <a:ea typeface="新細明體" charset="0"/>
              </a:rPr>
              <a:t> to time </a:t>
            </a:r>
            <a:r>
              <a:rPr lang="en-US" altLang="zh-TW" i="1" dirty="0">
                <a:ea typeface="新細明體" charset="0"/>
              </a:rPr>
              <a:t>t</a:t>
            </a:r>
            <a:r>
              <a:rPr lang="en-US" altLang="zh-TW" baseline="-25000" dirty="0">
                <a:ea typeface="新細明體" charset="0"/>
              </a:rPr>
              <a:t>2</a:t>
            </a:r>
            <a:r>
              <a:rPr lang="en-US" altLang="zh-TW" dirty="0">
                <a:ea typeface="新細明體" charset="0"/>
              </a:rPr>
              <a:t>.</a:t>
            </a:r>
          </a:p>
          <a:p>
            <a:endParaRPr kumimoji="1" lang="zh-TW" altLang="en-US" dirty="0"/>
          </a:p>
        </p:txBody>
      </p:sp>
      <p:graphicFrame>
        <p:nvGraphicFramePr>
          <p:cNvPr id="4" name="Object 4"/>
          <p:cNvGraphicFramePr>
            <a:graphicFrameLocks noChangeAspect="1"/>
          </p:cNvGraphicFramePr>
          <p:nvPr>
            <p:extLst>
              <p:ext uri="{D42A27DB-BD31-4B8C-83A1-F6EECF244321}">
                <p14:modId xmlns:p14="http://schemas.microsoft.com/office/powerpoint/2010/main" val="1370203740"/>
              </p:ext>
            </p:extLst>
          </p:nvPr>
        </p:nvGraphicFramePr>
        <p:xfrm>
          <a:off x="2051720" y="2348880"/>
          <a:ext cx="3252788" cy="798513"/>
        </p:xfrm>
        <a:graphic>
          <a:graphicData uri="http://schemas.openxmlformats.org/presentationml/2006/ole">
            <mc:AlternateContent xmlns:mc="http://schemas.openxmlformats.org/markup-compatibility/2006">
              <mc:Choice xmlns:v="urn:schemas-microsoft-com:vml" Requires="v">
                <p:oleObj spid="_x0000_s22529" name="Equation" r:id="rId3" imgW="46342300" imgH="11391900" progId="Equation.DSMT4">
                  <p:embed/>
                </p:oleObj>
              </mc:Choice>
              <mc:Fallback>
                <p:oleObj name="Equation" r:id="rId3" imgW="46342300" imgH="113919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2348880"/>
                        <a:ext cx="3252788" cy="798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6452474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7</a:t>
            </a:r>
            <a:endParaRPr lang="en-US" altLang="zh-TW" i="1" smtClean="0">
              <a:ea typeface="新細明體" panose="02020500000000000000" pitchFamily="18" charset="-120"/>
            </a:endParaRPr>
          </a:p>
        </p:txBody>
      </p:sp>
      <p:sp>
        <p:nvSpPr>
          <p:cNvPr id="24579" name="Rectangle 3"/>
          <p:cNvSpPr>
            <a:spLocks noGrp="1" noChangeArrowheads="1"/>
          </p:cNvSpPr>
          <p:nvPr>
            <p:ph type="body" idx="1"/>
          </p:nvPr>
        </p:nvSpPr>
        <p:spPr/>
        <p:txBody>
          <a:bodyPr/>
          <a:lstStyle/>
          <a:p>
            <a:pPr marL="0" indent="0">
              <a:tabLst>
                <a:tab pos="465138" algn="l"/>
              </a:tabLst>
            </a:pPr>
            <a:r>
              <a:rPr lang="en-US" altLang="zh-TW" dirty="0" smtClean="0">
                <a:ea typeface="新細明體" panose="02020500000000000000" pitchFamily="18" charset="-120"/>
              </a:rPr>
              <a:t>A particle moves along a line so that its velocity at time </a:t>
            </a:r>
            <a:r>
              <a:rPr lang="en-US" altLang="zh-TW" i="1" dirty="0" smtClean="0">
                <a:ea typeface="新細明體" panose="02020500000000000000" pitchFamily="18" charset="-120"/>
              </a:rPr>
              <a:t>t</a:t>
            </a:r>
            <a:r>
              <a:rPr lang="en-US" altLang="zh-TW" dirty="0" smtClean="0">
                <a:ea typeface="新細明體" panose="02020500000000000000" pitchFamily="18" charset="-120"/>
              </a:rPr>
              <a:t> is    </a:t>
            </a:r>
            <a:br>
              <a:rPr lang="en-US" altLang="zh-TW" dirty="0" smtClean="0">
                <a:ea typeface="新細明體" panose="02020500000000000000" pitchFamily="18" charset="-120"/>
              </a:rPr>
            </a:br>
            <a:r>
              <a:rPr lang="en-US" altLang="zh-TW" i="1" dirty="0" smtClean="0">
                <a:ea typeface="新細明體" panose="02020500000000000000" pitchFamily="18" charset="-120"/>
              </a:rPr>
              <a:t>v</a:t>
            </a:r>
            <a:r>
              <a:rPr lang="en-US" altLang="zh-TW" dirty="0" smtClean="0">
                <a:ea typeface="新細明體" panose="02020500000000000000" pitchFamily="18" charset="-120"/>
              </a:rPr>
              <a:t>(</a:t>
            </a:r>
            <a:r>
              <a:rPr lang="en-US" altLang="zh-TW" i="1" dirty="0" smtClean="0">
                <a:ea typeface="新細明體" panose="02020500000000000000" pitchFamily="18" charset="-120"/>
              </a:rPr>
              <a:t>t </a:t>
            </a:r>
            <a:r>
              <a:rPr lang="en-US" altLang="zh-TW" dirty="0" smtClean="0">
                <a:ea typeface="新細明體" panose="02020500000000000000" pitchFamily="18" charset="-120"/>
              </a:rPr>
              <a:t>) = </a:t>
            </a:r>
            <a:r>
              <a:rPr lang="en-US" altLang="zh-TW" i="1" dirty="0" smtClean="0">
                <a:ea typeface="新細明體" panose="02020500000000000000" pitchFamily="18" charset="-120"/>
              </a:rPr>
              <a:t>t </a:t>
            </a:r>
            <a:r>
              <a:rPr lang="en-US" altLang="zh-TW" baseline="30000" dirty="0" smtClean="0">
                <a:ea typeface="新細明體" panose="02020500000000000000" pitchFamily="18" charset="-120"/>
              </a:rPr>
              <a:t>2</a:t>
            </a:r>
            <a:r>
              <a:rPr lang="en-US" altLang="zh-TW" dirty="0" smtClean="0">
                <a:ea typeface="新細明體" panose="02020500000000000000" pitchFamily="18" charset="-120"/>
              </a:rPr>
              <a:t> – </a:t>
            </a:r>
            <a:r>
              <a:rPr lang="en-US" altLang="zh-TW" i="1" dirty="0" smtClean="0">
                <a:ea typeface="新細明體" panose="02020500000000000000" pitchFamily="18" charset="-120"/>
              </a:rPr>
              <a:t>t</a:t>
            </a:r>
            <a:r>
              <a:rPr lang="en-US" altLang="zh-TW" dirty="0" smtClean="0">
                <a:ea typeface="新細明體" panose="02020500000000000000" pitchFamily="18" charset="-120"/>
              </a:rPr>
              <a:t> – 6 (measured in meters per second). </a:t>
            </a:r>
            <a:br>
              <a:rPr lang="en-US" altLang="zh-TW" dirty="0" smtClean="0">
                <a:ea typeface="新細明體" panose="02020500000000000000" pitchFamily="18" charset="-120"/>
              </a:rPr>
            </a:br>
            <a:endParaRPr lang="en-US" altLang="zh-TW" dirty="0" smtClean="0">
              <a:ea typeface="新細明體" panose="02020500000000000000" pitchFamily="18" charset="-120"/>
            </a:endParaRPr>
          </a:p>
          <a:p>
            <a:pPr marL="0" indent="0">
              <a:tabLst>
                <a:tab pos="465138" algn="l"/>
              </a:tabLst>
            </a:pPr>
            <a:r>
              <a:rPr lang="en-US" altLang="zh-TW" b="1" dirty="0" smtClean="0">
                <a:ea typeface="新細明體" panose="02020500000000000000" pitchFamily="18" charset="-120"/>
              </a:rPr>
              <a:t>(a)</a:t>
            </a:r>
            <a:r>
              <a:rPr lang="en-US" altLang="zh-TW" dirty="0" smtClean="0">
                <a:ea typeface="新細明體" panose="02020500000000000000" pitchFamily="18" charset="-120"/>
              </a:rPr>
              <a:t> Find the displacement of the particle during the time 	period 1</a:t>
            </a:r>
            <a:r>
              <a:rPr lang="en-US" altLang="zh-TW" b="1" dirty="0" smtClean="0">
                <a:ea typeface="新細明體" panose="02020500000000000000" pitchFamily="18" charset="-120"/>
                <a:sym typeface="Symbol" panose="05050102010706020507" pitchFamily="18" charset="2"/>
              </a:rPr>
              <a:t> </a:t>
            </a:r>
            <a:r>
              <a:rPr lang="en-US" altLang="zh-TW" dirty="0" smtClean="0">
                <a:ea typeface="新細明體" panose="02020500000000000000" pitchFamily="18" charset="-120"/>
              </a:rPr>
              <a:t> </a:t>
            </a:r>
            <a:r>
              <a:rPr lang="en-US" altLang="zh-TW" i="1" dirty="0" smtClean="0">
                <a:ea typeface="新細明體" panose="02020500000000000000" pitchFamily="18" charset="-120"/>
              </a:rPr>
              <a:t>t</a:t>
            </a:r>
            <a:r>
              <a:rPr lang="en-US" altLang="zh-TW" dirty="0" smtClean="0">
                <a:ea typeface="新細明體" panose="02020500000000000000" pitchFamily="18" charset="-120"/>
              </a:rPr>
              <a:t> </a:t>
            </a:r>
            <a:r>
              <a:rPr lang="en-US" altLang="zh-TW" b="1" dirty="0" smtClean="0">
                <a:ea typeface="新細明體" panose="02020500000000000000" pitchFamily="18" charset="-120"/>
                <a:sym typeface="Symbol" panose="05050102010706020507" pitchFamily="18" charset="2"/>
              </a:rPr>
              <a:t> </a:t>
            </a:r>
            <a:r>
              <a:rPr lang="en-US" altLang="zh-TW" dirty="0" smtClean="0">
                <a:ea typeface="新細明體" panose="02020500000000000000" pitchFamily="18" charset="-120"/>
              </a:rPr>
              <a:t>4. </a:t>
            </a:r>
            <a:br>
              <a:rPr lang="en-US" altLang="zh-TW" dirty="0" smtClean="0">
                <a:ea typeface="新細明體" panose="02020500000000000000" pitchFamily="18" charset="-120"/>
              </a:rPr>
            </a:br>
            <a:endParaRPr lang="en-US" altLang="zh-TW" dirty="0" smtClean="0">
              <a:ea typeface="新細明體" panose="02020500000000000000" pitchFamily="18" charset="-120"/>
            </a:endParaRPr>
          </a:p>
          <a:p>
            <a:pPr marL="0" indent="0">
              <a:tabLst>
                <a:tab pos="465138" algn="l"/>
              </a:tabLst>
            </a:pPr>
            <a:r>
              <a:rPr lang="en-US" altLang="zh-TW" b="1" dirty="0" smtClean="0">
                <a:ea typeface="新細明體" panose="02020500000000000000" pitchFamily="18" charset="-120"/>
              </a:rPr>
              <a:t>(b)</a:t>
            </a:r>
            <a:r>
              <a:rPr lang="en-US" altLang="zh-TW" dirty="0" smtClean="0">
                <a:ea typeface="新細明體" panose="02020500000000000000" pitchFamily="18" charset="-120"/>
              </a:rPr>
              <a:t> Find the distance traveled during this time period.</a:t>
            </a:r>
          </a:p>
        </p:txBody>
      </p:sp>
      <p:sp>
        <p:nvSpPr>
          <p:cNvPr id="24580"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spTree>
    <p:extLst>
      <p:ext uri="{BB962C8B-B14F-4D97-AF65-F5344CB8AC3E}">
        <p14:creationId xmlns:p14="http://schemas.microsoft.com/office/powerpoint/2010/main" val="2754670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7(a) – </a:t>
            </a:r>
            <a:r>
              <a:rPr lang="en-US" altLang="zh-TW" i="1" smtClean="0">
                <a:ea typeface="新細明體" panose="02020500000000000000" pitchFamily="18" charset="-120"/>
              </a:rPr>
              <a:t>Solution</a:t>
            </a:r>
          </a:p>
        </p:txBody>
      </p:sp>
      <p:sp>
        <p:nvSpPr>
          <p:cNvPr id="25603" name="Rectangle 3"/>
          <p:cNvSpPr>
            <a:spLocks noGrp="1" noChangeArrowheads="1"/>
          </p:cNvSpPr>
          <p:nvPr>
            <p:ph type="body" idx="1"/>
          </p:nvPr>
        </p:nvSpPr>
        <p:spPr/>
        <p:txBody>
          <a:bodyPr/>
          <a:lstStyle/>
          <a:p>
            <a:pPr marL="0" indent="0"/>
            <a:r>
              <a:rPr lang="en-US" altLang="zh-TW" smtClean="0">
                <a:ea typeface="新細明體" panose="02020500000000000000" pitchFamily="18" charset="-120"/>
              </a:rPr>
              <a:t>By Equation 2, the displacement is</a:t>
            </a:r>
            <a:endParaRPr lang="en-US" altLang="zh-TW" baseline="30000" smtClean="0">
              <a:ea typeface="新細明體" panose="02020500000000000000" pitchFamily="18" charset="-120"/>
            </a:endParaRPr>
          </a:p>
        </p:txBody>
      </p:sp>
      <p:sp>
        <p:nvSpPr>
          <p:cNvPr id="2560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25605" name="Picture 2"/>
          <p:cNvPicPr>
            <a:picLocks noChangeAspect="1" noChangeArrowheads="1"/>
          </p:cNvPicPr>
          <p:nvPr/>
        </p:nvPicPr>
        <p:blipFill>
          <a:blip r:embed="rId2">
            <a:extLst>
              <a:ext uri="{28A0092B-C50C-407E-A947-70E740481C1C}">
                <a14:useLocalDpi xmlns:a14="http://schemas.microsoft.com/office/drawing/2010/main" val="0"/>
              </a:ext>
            </a:extLst>
          </a:blip>
          <a:srcRect r="45811" b="60548"/>
          <a:stretch>
            <a:fillRect/>
          </a:stretch>
        </p:blipFill>
        <p:spPr bwMode="auto">
          <a:xfrm>
            <a:off x="2705100" y="2286000"/>
            <a:ext cx="2895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l="54189" b="60548"/>
          <a:stretch>
            <a:fillRect/>
          </a:stretch>
        </p:blipFill>
        <p:spPr bwMode="auto">
          <a:xfrm>
            <a:off x="4195763" y="3276600"/>
            <a:ext cx="24479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l="27094" t="43835" r="24422"/>
          <a:stretch>
            <a:fillRect/>
          </a:stretch>
        </p:blipFill>
        <p:spPr bwMode="auto">
          <a:xfrm>
            <a:off x="4191000" y="4419600"/>
            <a:ext cx="2590800"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8" name="Picture 2"/>
          <p:cNvPicPr>
            <a:picLocks noChangeAspect="1" noChangeArrowheads="1"/>
          </p:cNvPicPr>
          <p:nvPr/>
        </p:nvPicPr>
        <p:blipFill>
          <a:blip r:embed="rId2">
            <a:extLst>
              <a:ext uri="{28A0092B-C50C-407E-A947-70E740481C1C}">
                <a14:useLocalDpi xmlns:a14="http://schemas.microsoft.com/office/drawing/2010/main" val="0"/>
              </a:ext>
            </a:extLst>
          </a:blip>
          <a:srcRect l="75578" t="43835"/>
          <a:stretch>
            <a:fillRect/>
          </a:stretch>
        </p:blipFill>
        <p:spPr bwMode="auto">
          <a:xfrm>
            <a:off x="4267200" y="5562600"/>
            <a:ext cx="1304925"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2658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900" decel="100000" fill="hold"/>
                                        <p:tgtEl>
                                          <p:spTgt spid="8"/>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anim calcmode="lin" valueType="num">
                                      <p:cBhvr>
                                        <p:cTn id="16" dur="1000" fill="hold"/>
                                        <p:tgtEl>
                                          <p:spTgt spid="9"/>
                                        </p:tgtEl>
                                        <p:attrNameLst>
                                          <p:attrName>ppt_x</p:attrName>
                                        </p:attrNameLst>
                                      </p:cBhvr>
                                      <p:tavLst>
                                        <p:tav tm="0">
                                          <p:val>
                                            <p:strVal val="#ppt_x"/>
                                          </p:val>
                                        </p:tav>
                                        <p:tav tm="100000">
                                          <p:val>
                                            <p:strVal val="#ppt_x"/>
                                          </p:val>
                                        </p:tav>
                                      </p:tavLst>
                                    </p:anim>
                                    <p:anim calcmode="lin" valueType="num">
                                      <p:cBhvr>
                                        <p:cTn id="17" dur="900" decel="100000" fill="hold"/>
                                        <p:tgtEl>
                                          <p:spTgt spid="9"/>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7(a) – </a:t>
            </a:r>
            <a:r>
              <a:rPr lang="en-US" altLang="zh-TW" i="1" smtClean="0">
                <a:ea typeface="新細明體" panose="02020500000000000000" pitchFamily="18" charset="-120"/>
              </a:rPr>
              <a:t>Solution</a:t>
            </a:r>
          </a:p>
        </p:txBody>
      </p:sp>
      <p:sp>
        <p:nvSpPr>
          <p:cNvPr id="30723" name="Rectangle 3"/>
          <p:cNvSpPr>
            <a:spLocks noGrp="1" noChangeArrowheads="1"/>
          </p:cNvSpPr>
          <p:nvPr>
            <p:ph type="body" idx="1"/>
          </p:nvPr>
        </p:nvSpPr>
        <p:spPr/>
        <p:txBody>
          <a:bodyPr/>
          <a:lstStyle/>
          <a:p>
            <a:pPr marL="0" indent="0"/>
            <a:endParaRPr lang="en-US" altLang="zh-TW" baseline="30000" dirty="0" smtClean="0">
              <a:ea typeface="新細明體" panose="02020500000000000000" pitchFamily="18" charset="-120"/>
            </a:endParaRPr>
          </a:p>
          <a:p>
            <a:pPr marL="0" indent="0"/>
            <a:r>
              <a:rPr lang="en-US" altLang="zh-TW" dirty="0" smtClean="0">
                <a:ea typeface="新細明體" panose="02020500000000000000" pitchFamily="18" charset="-120"/>
              </a:rPr>
              <a:t>This means that the particle</a:t>
            </a:r>
            <a:r>
              <a:rPr lang="en-US" altLang="zh-TW" dirty="0" smtClean="0">
                <a:latin typeface="+mj-lt"/>
                <a:ea typeface="新細明體" panose="02020500000000000000" pitchFamily="18" charset="-120"/>
              </a:rPr>
              <a:t>’</a:t>
            </a:r>
            <a:r>
              <a:rPr lang="en-US" altLang="zh-TW" dirty="0" smtClean="0">
                <a:ea typeface="新細明體" panose="02020500000000000000" pitchFamily="18" charset="-120"/>
              </a:rPr>
              <a:t>s position at time </a:t>
            </a:r>
            <a:r>
              <a:rPr lang="en-US" altLang="zh-TW" i="1" dirty="0" smtClean="0">
                <a:ea typeface="新細明體" panose="02020500000000000000" pitchFamily="18" charset="-120"/>
              </a:rPr>
              <a:t>t</a:t>
            </a:r>
            <a:r>
              <a:rPr lang="en-US" altLang="zh-TW" dirty="0" smtClean="0">
                <a:ea typeface="新細明體" panose="02020500000000000000" pitchFamily="18" charset="-120"/>
              </a:rPr>
              <a:t> = 4 is 4.5 m to the left of its position at the start of the time period.</a:t>
            </a:r>
            <a:endParaRPr lang="en-US" altLang="zh-TW" baseline="30000" dirty="0" smtClean="0">
              <a:ea typeface="新細明體" panose="02020500000000000000" pitchFamily="18" charset="-120"/>
            </a:endParaRPr>
          </a:p>
        </p:txBody>
      </p:sp>
      <p:sp>
        <p:nvSpPr>
          <p:cNvPr id="26628"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sp>
        <p:nvSpPr>
          <p:cNvPr id="26629" name="Rectangle 7"/>
          <p:cNvSpPr>
            <a:spLocks noChangeArrowheads="1"/>
          </p:cNvSpPr>
          <p:nvPr/>
        </p:nvSpPr>
        <p:spPr bwMode="auto">
          <a:xfrm>
            <a:off x="8015288" y="885825"/>
            <a:ext cx="84137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a:ea typeface="新細明體" panose="02020500000000000000" pitchFamily="18" charset="-120"/>
              </a:rPr>
              <a:t>cont’d</a:t>
            </a:r>
          </a:p>
        </p:txBody>
      </p:sp>
    </p:spTree>
    <p:extLst>
      <p:ext uri="{BB962C8B-B14F-4D97-AF65-F5344CB8AC3E}">
        <p14:creationId xmlns:p14="http://schemas.microsoft.com/office/powerpoint/2010/main" val="2522045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30723">
                                            <p:txEl>
                                              <p:pRg st="1" end="1"/>
                                            </p:txEl>
                                          </p:spTgt>
                                        </p:tgtEl>
                                        <p:attrNameLst>
                                          <p:attrName>style.visibility</p:attrName>
                                        </p:attrNameLst>
                                      </p:cBhvr>
                                      <p:to>
                                        <p:strVal val="visible"/>
                                      </p:to>
                                    </p:set>
                                    <p:animEffect transition="in" filter="fade">
                                      <p:cBhvr>
                                        <p:cTn id="7" dur="1000"/>
                                        <p:tgtEl>
                                          <p:spTgt spid="30723">
                                            <p:txEl>
                                              <p:pRg st="1" end="1"/>
                                            </p:txEl>
                                          </p:spTgt>
                                        </p:tgtEl>
                                      </p:cBhvr>
                                    </p:animEffect>
                                    <p:anim calcmode="lin" valueType="num">
                                      <p:cBhvr>
                                        <p:cTn id="8" dur="1000" fill="hold"/>
                                        <p:tgtEl>
                                          <p:spTgt spid="30723">
                                            <p:txEl>
                                              <p:pRg st="1" end="1"/>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0723">
                                            <p:txEl>
                                              <p:pRg st="1" end="1"/>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0723">
                                            <p:txEl>
                                              <p:pRg st="1" end="1"/>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7(b) – </a:t>
            </a:r>
            <a:r>
              <a:rPr lang="en-US" altLang="zh-TW" i="1" smtClean="0">
                <a:ea typeface="新細明體" panose="02020500000000000000" pitchFamily="18" charset="-120"/>
              </a:rPr>
              <a:t>Solution</a:t>
            </a:r>
          </a:p>
        </p:txBody>
      </p:sp>
      <p:sp>
        <p:nvSpPr>
          <p:cNvPr id="22531" name="Rectangle 3"/>
          <p:cNvSpPr>
            <a:spLocks noGrp="1" noChangeArrowheads="1"/>
          </p:cNvSpPr>
          <p:nvPr>
            <p:ph type="body" idx="1"/>
          </p:nvPr>
        </p:nvSpPr>
        <p:spPr/>
        <p:txBody>
          <a:bodyPr>
            <a:normAutofit lnSpcReduction="10000"/>
          </a:bodyPr>
          <a:lstStyle/>
          <a:p>
            <a:pPr marL="0" indent="0"/>
            <a:r>
              <a:rPr lang="en-US" altLang="zh-TW" dirty="0" smtClean="0">
                <a:ea typeface="新細明體" panose="02020500000000000000" pitchFamily="18" charset="-120"/>
              </a:rPr>
              <a:t>Note that </a:t>
            </a:r>
            <a:r>
              <a:rPr lang="en-US" altLang="zh-TW" i="1" dirty="0" smtClean="0">
                <a:ea typeface="新細明體" panose="02020500000000000000" pitchFamily="18" charset="-120"/>
              </a:rPr>
              <a:t>v</a:t>
            </a:r>
            <a:r>
              <a:rPr lang="en-US" altLang="zh-TW" dirty="0" smtClean="0">
                <a:ea typeface="新細明體" panose="02020500000000000000" pitchFamily="18" charset="-120"/>
              </a:rPr>
              <a:t>(</a:t>
            </a:r>
            <a:r>
              <a:rPr lang="en-US" altLang="zh-TW" i="1" dirty="0" smtClean="0">
                <a:ea typeface="新細明體" panose="02020500000000000000" pitchFamily="18" charset="-120"/>
              </a:rPr>
              <a:t>t</a:t>
            </a:r>
            <a:r>
              <a:rPr lang="en-US" altLang="zh-TW" dirty="0" smtClean="0">
                <a:ea typeface="新細明體" panose="02020500000000000000" pitchFamily="18" charset="-120"/>
              </a:rPr>
              <a:t>) = </a:t>
            </a:r>
            <a:r>
              <a:rPr lang="en-US" altLang="zh-TW" i="1" dirty="0" smtClean="0">
                <a:ea typeface="新細明體" panose="02020500000000000000" pitchFamily="18" charset="-120"/>
              </a:rPr>
              <a:t>t</a:t>
            </a:r>
            <a:r>
              <a:rPr lang="en-US" altLang="zh-TW" baseline="30000" dirty="0" smtClean="0">
                <a:ea typeface="新細明體" panose="02020500000000000000" pitchFamily="18" charset="-120"/>
              </a:rPr>
              <a:t>2</a:t>
            </a:r>
            <a:r>
              <a:rPr lang="en-US" altLang="zh-TW" dirty="0" smtClean="0">
                <a:ea typeface="新細明體" panose="02020500000000000000" pitchFamily="18" charset="-120"/>
              </a:rPr>
              <a:t> – </a:t>
            </a:r>
            <a:r>
              <a:rPr lang="en-US" altLang="zh-TW" i="1" dirty="0" smtClean="0">
                <a:ea typeface="新細明體" panose="02020500000000000000" pitchFamily="18" charset="-120"/>
              </a:rPr>
              <a:t>t</a:t>
            </a:r>
            <a:r>
              <a:rPr lang="en-US" altLang="zh-TW" dirty="0" smtClean="0">
                <a:ea typeface="新細明體" panose="02020500000000000000" pitchFamily="18" charset="-120"/>
              </a:rPr>
              <a:t> – 6 = (</a:t>
            </a:r>
            <a:r>
              <a:rPr lang="en-US" altLang="zh-TW" i="1" dirty="0" smtClean="0">
                <a:ea typeface="新細明體" panose="02020500000000000000" pitchFamily="18" charset="-120"/>
              </a:rPr>
              <a:t>t</a:t>
            </a:r>
            <a:r>
              <a:rPr lang="en-US" altLang="zh-TW" dirty="0" smtClean="0">
                <a:ea typeface="新細明體" panose="02020500000000000000" pitchFamily="18" charset="-120"/>
              </a:rPr>
              <a:t> – 3) (</a:t>
            </a:r>
            <a:r>
              <a:rPr lang="en-US" altLang="zh-TW" i="1" dirty="0" smtClean="0">
                <a:ea typeface="新細明體" panose="02020500000000000000" pitchFamily="18" charset="-120"/>
              </a:rPr>
              <a:t>t</a:t>
            </a:r>
            <a:r>
              <a:rPr lang="en-US" altLang="zh-TW" dirty="0" smtClean="0">
                <a:ea typeface="新細明體" panose="02020500000000000000" pitchFamily="18" charset="-120"/>
              </a:rPr>
              <a:t> + 2) and so </a:t>
            </a:r>
            <a:r>
              <a:rPr lang="en-US" altLang="zh-TW" i="1" dirty="0" smtClean="0">
                <a:ea typeface="新細明體" panose="02020500000000000000" pitchFamily="18" charset="-120"/>
              </a:rPr>
              <a:t>v</a:t>
            </a:r>
            <a:r>
              <a:rPr lang="en-US" altLang="zh-TW" dirty="0" smtClean="0">
                <a:ea typeface="新細明體" panose="02020500000000000000" pitchFamily="18" charset="-120"/>
              </a:rPr>
              <a:t>(</a:t>
            </a:r>
            <a:r>
              <a:rPr lang="en-US" altLang="zh-TW" i="1" dirty="0" smtClean="0">
                <a:ea typeface="新細明體" panose="02020500000000000000" pitchFamily="18" charset="-120"/>
              </a:rPr>
              <a:t>t</a:t>
            </a:r>
            <a:r>
              <a:rPr lang="en-US" altLang="zh-TW" dirty="0" smtClean="0">
                <a:ea typeface="新細明體" panose="02020500000000000000" pitchFamily="18" charset="-120"/>
              </a:rPr>
              <a:t>) </a:t>
            </a:r>
            <a:r>
              <a:rPr lang="en-US" altLang="zh-TW" b="1" dirty="0" smtClean="0">
                <a:ea typeface="新細明體" panose="02020500000000000000" pitchFamily="18" charset="-120"/>
                <a:sym typeface="Symbol" panose="05050102010706020507" pitchFamily="18" charset="2"/>
              </a:rPr>
              <a:t></a:t>
            </a:r>
            <a:r>
              <a:rPr lang="en-US" altLang="zh-TW" dirty="0" smtClean="0">
                <a:ea typeface="新細明體" panose="02020500000000000000" pitchFamily="18" charset="-120"/>
              </a:rPr>
              <a:t> 0 on the interval [1, 3] and </a:t>
            </a:r>
            <a:r>
              <a:rPr lang="en-US" altLang="zh-TW" i="1" dirty="0" smtClean="0">
                <a:ea typeface="新細明體" panose="02020500000000000000" pitchFamily="18" charset="-120"/>
              </a:rPr>
              <a:t>v</a:t>
            </a:r>
            <a:r>
              <a:rPr lang="en-US" altLang="zh-TW" dirty="0" smtClean="0">
                <a:ea typeface="新細明體" panose="02020500000000000000" pitchFamily="18" charset="-120"/>
              </a:rPr>
              <a:t>(</a:t>
            </a:r>
            <a:r>
              <a:rPr lang="en-US" altLang="zh-TW" i="1" dirty="0" smtClean="0">
                <a:ea typeface="新細明體" panose="02020500000000000000" pitchFamily="18" charset="-120"/>
              </a:rPr>
              <a:t>t</a:t>
            </a:r>
            <a:r>
              <a:rPr lang="en-US" altLang="zh-TW" dirty="0" smtClean="0">
                <a:ea typeface="新細明體" panose="02020500000000000000" pitchFamily="18" charset="-120"/>
              </a:rPr>
              <a:t>) </a:t>
            </a:r>
            <a:r>
              <a:rPr lang="en-US" altLang="zh-TW" b="1" dirty="0" smtClean="0">
                <a:ea typeface="新細明體" panose="02020500000000000000" pitchFamily="18" charset="-120"/>
                <a:sym typeface="Symbol" panose="05050102010706020507" pitchFamily="18" charset="2"/>
              </a:rPr>
              <a:t></a:t>
            </a:r>
            <a:r>
              <a:rPr lang="en-US" altLang="zh-TW" dirty="0" smtClean="0">
                <a:ea typeface="新細明體" panose="02020500000000000000" pitchFamily="18" charset="-120"/>
              </a:rPr>
              <a:t> 0 on [3, 4]. </a:t>
            </a:r>
          </a:p>
          <a:p>
            <a:pPr marL="0" indent="0"/>
            <a:endParaRPr lang="en-US" altLang="zh-TW" sz="1600" dirty="0" smtClean="0">
              <a:ea typeface="新細明體" panose="02020500000000000000" pitchFamily="18" charset="-120"/>
            </a:endParaRPr>
          </a:p>
          <a:p>
            <a:pPr marL="0" indent="0"/>
            <a:r>
              <a:rPr lang="en-US" altLang="zh-TW" dirty="0" smtClean="0">
                <a:ea typeface="新細明體" panose="02020500000000000000" pitchFamily="18" charset="-120"/>
              </a:rPr>
              <a:t>Thus, from Equation 3, the distance traveled is</a:t>
            </a:r>
          </a:p>
          <a:p>
            <a:pPr marL="0" indent="0"/>
            <a:endParaRPr lang="en-US" altLang="zh-TW" dirty="0" smtClean="0">
              <a:ea typeface="新細明體" panose="02020500000000000000" pitchFamily="18" charset="-120"/>
            </a:endParaRPr>
          </a:p>
          <a:p>
            <a:pPr marL="0" indent="0"/>
            <a:endParaRPr lang="en-US" altLang="zh-TW" dirty="0">
              <a:ea typeface="新細明體" panose="02020500000000000000" pitchFamily="18" charset="-120"/>
            </a:endParaRPr>
          </a:p>
          <a:p>
            <a:pPr marL="0" indent="0"/>
            <a:endParaRPr lang="en-US" altLang="zh-TW" dirty="0" smtClean="0">
              <a:ea typeface="新細明體" panose="02020500000000000000" pitchFamily="18" charset="-120"/>
            </a:endParaRPr>
          </a:p>
          <a:p>
            <a:pPr marL="0" indent="0"/>
            <a:r>
              <a:rPr lang="en-US" altLang="zh-TW" dirty="0" smtClean="0">
                <a:ea typeface="新細明體" panose="02020500000000000000" pitchFamily="18" charset="-120"/>
              </a:rPr>
              <a:t> </a:t>
            </a:r>
            <a:endParaRPr lang="en-US" altLang="zh-TW" baseline="30000" dirty="0" smtClean="0">
              <a:ea typeface="新細明體" panose="02020500000000000000" pitchFamily="18" charset="-120"/>
            </a:endParaRPr>
          </a:p>
        </p:txBody>
      </p:sp>
      <p:sp>
        <p:nvSpPr>
          <p:cNvPr id="27652"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sp>
        <p:nvSpPr>
          <p:cNvPr id="27653" name="Rectangle 7"/>
          <p:cNvSpPr>
            <a:spLocks noChangeArrowheads="1"/>
          </p:cNvSpPr>
          <p:nvPr/>
        </p:nvSpPr>
        <p:spPr bwMode="auto">
          <a:xfrm>
            <a:off x="8015288" y="885825"/>
            <a:ext cx="84137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a:ea typeface="新細明體" panose="02020500000000000000" pitchFamily="18" charset="-120"/>
              </a:rPr>
              <a:t>cont’d</a:t>
            </a:r>
          </a:p>
        </p:txBody>
      </p:sp>
      <p:pic>
        <p:nvPicPr>
          <p:cNvPr id="389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r="29546" b="79459"/>
          <a:stretch>
            <a:fillRect/>
          </a:stretch>
        </p:blipFill>
        <p:spPr bwMode="auto">
          <a:xfrm>
            <a:off x="1619672" y="3789040"/>
            <a:ext cx="3440945" cy="499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l="18182" t="22826" b="56633"/>
          <a:stretch>
            <a:fillRect/>
          </a:stretch>
        </p:blipFill>
        <p:spPr bwMode="auto">
          <a:xfrm>
            <a:off x="2514600" y="4398454"/>
            <a:ext cx="3995936" cy="499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l="18182" t="45650" b="24680"/>
          <a:stretch>
            <a:fillRect/>
          </a:stretch>
        </p:blipFill>
        <p:spPr bwMode="auto">
          <a:xfrm>
            <a:off x="2514600" y="4966089"/>
            <a:ext cx="3995936" cy="72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l="19318" t="75320" r="68181"/>
          <a:stretch>
            <a:fillRect/>
          </a:stretch>
        </p:blipFill>
        <p:spPr bwMode="auto">
          <a:xfrm>
            <a:off x="2514600" y="5729288"/>
            <a:ext cx="610490" cy="600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l="31819" t="75320" r="47726"/>
          <a:stretch>
            <a:fillRect/>
          </a:stretch>
        </p:blipFill>
        <p:spPr bwMode="auto">
          <a:xfrm>
            <a:off x="3429000" y="5729288"/>
            <a:ext cx="998984" cy="600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162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22531">
                                            <p:txEl>
                                              <p:pRg st="2" end="2"/>
                                            </p:txEl>
                                          </p:spTgt>
                                        </p:tgtEl>
                                        <p:attrNameLst>
                                          <p:attrName>style.visibility</p:attrName>
                                        </p:attrNameLst>
                                      </p:cBhvr>
                                      <p:to>
                                        <p:strVal val="visible"/>
                                      </p:to>
                                    </p:set>
                                    <p:animEffect transition="in" filter="fade">
                                      <p:cBhvr>
                                        <p:cTn id="7" dur="1000"/>
                                        <p:tgtEl>
                                          <p:spTgt spid="22531">
                                            <p:txEl>
                                              <p:pRg st="2" end="2"/>
                                            </p:txEl>
                                          </p:spTgt>
                                        </p:tgtEl>
                                      </p:cBhvr>
                                    </p:animEffect>
                                    <p:anim calcmode="lin" valueType="num">
                                      <p:cBhvr>
                                        <p:cTn id="8" dur="1000" fill="hold"/>
                                        <p:tgtEl>
                                          <p:spTgt spid="22531">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22531">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2531">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22531">
                                            <p:txEl>
                                              <p:pRg st="6" end="6"/>
                                            </p:txEl>
                                          </p:spTgt>
                                        </p:tgtEl>
                                        <p:attrNameLst>
                                          <p:attrName>style.visibility</p:attrName>
                                        </p:attrNameLst>
                                      </p:cBhvr>
                                      <p:to>
                                        <p:strVal val="visible"/>
                                      </p:to>
                                    </p:set>
                                    <p:animEffect transition="in" filter="fade">
                                      <p:cBhvr>
                                        <p:cTn id="15" dur="1000"/>
                                        <p:tgtEl>
                                          <p:spTgt spid="22531">
                                            <p:txEl>
                                              <p:pRg st="6" end="6"/>
                                            </p:txEl>
                                          </p:spTgt>
                                        </p:tgtEl>
                                      </p:cBhvr>
                                    </p:animEffect>
                                    <p:anim calcmode="lin" valueType="num">
                                      <p:cBhvr>
                                        <p:cTn id="16" dur="1000" fill="hold"/>
                                        <p:tgtEl>
                                          <p:spTgt spid="22531">
                                            <p:txEl>
                                              <p:pRg st="6" end="6"/>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22531">
                                            <p:txEl>
                                              <p:pRg st="6" end="6"/>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22531">
                                            <p:txEl>
                                              <p:pRg st="6" end="6"/>
                                            </p:txEl>
                                          </p:spTgt>
                                        </p:tgtEl>
                                        <p:attrNameLst>
                                          <p:attrName>ppt_y</p:attrName>
                                        </p:attrNameLst>
                                      </p:cBhvr>
                                      <p:tavLst>
                                        <p:tav tm="0">
                                          <p:val>
                                            <p:strVal val="#ppt_y-.03"/>
                                          </p:val>
                                        </p:tav>
                                        <p:tav tm="100000">
                                          <p:val>
                                            <p:strVal val="#ppt_y"/>
                                          </p:val>
                                        </p:tav>
                                      </p:tavLst>
                                    </p:anim>
                                  </p:childTnLst>
                                </p:cTn>
                              </p:par>
                              <p:par>
                                <p:cTn id="19" presetID="37" presetClass="entr" presetSubtype="0" fill="hold" nodeType="withEffect">
                                  <p:stCondLst>
                                    <p:cond delay="0"/>
                                  </p:stCondLst>
                                  <p:childTnLst>
                                    <p:set>
                                      <p:cBhvr>
                                        <p:cTn id="20" dur="1" fill="hold">
                                          <p:stCondLst>
                                            <p:cond delay="0"/>
                                          </p:stCondLst>
                                        </p:cTn>
                                        <p:tgtEl>
                                          <p:spTgt spid="38914"/>
                                        </p:tgtEl>
                                        <p:attrNameLst>
                                          <p:attrName>style.visibility</p:attrName>
                                        </p:attrNameLst>
                                      </p:cBhvr>
                                      <p:to>
                                        <p:strVal val="visible"/>
                                      </p:to>
                                    </p:set>
                                    <p:animEffect transition="in" filter="fade">
                                      <p:cBhvr>
                                        <p:cTn id="21" dur="1000"/>
                                        <p:tgtEl>
                                          <p:spTgt spid="38914"/>
                                        </p:tgtEl>
                                      </p:cBhvr>
                                    </p:animEffect>
                                    <p:anim calcmode="lin" valueType="num">
                                      <p:cBhvr>
                                        <p:cTn id="22" dur="1000" fill="hold"/>
                                        <p:tgtEl>
                                          <p:spTgt spid="38914"/>
                                        </p:tgtEl>
                                        <p:attrNameLst>
                                          <p:attrName>ppt_x</p:attrName>
                                        </p:attrNameLst>
                                      </p:cBhvr>
                                      <p:tavLst>
                                        <p:tav tm="0">
                                          <p:val>
                                            <p:strVal val="#ppt_x"/>
                                          </p:val>
                                        </p:tav>
                                        <p:tav tm="100000">
                                          <p:val>
                                            <p:strVal val="#ppt_x"/>
                                          </p:val>
                                        </p:tav>
                                      </p:tavLst>
                                    </p:anim>
                                    <p:anim calcmode="lin" valueType="num">
                                      <p:cBhvr>
                                        <p:cTn id="23" dur="900" decel="100000" fill="hold"/>
                                        <p:tgtEl>
                                          <p:spTgt spid="38914"/>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38914"/>
                                        </p:tgtEl>
                                        <p:attrNameLst>
                                          <p:attrName>ppt_y</p:attrName>
                                        </p:attrNameLst>
                                      </p:cBhvr>
                                      <p:tavLst>
                                        <p:tav tm="0">
                                          <p:val>
                                            <p:strVal val="#ppt_y-.03"/>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37"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1000"/>
                                        <p:tgtEl>
                                          <p:spTgt spid="9"/>
                                        </p:tgtEl>
                                      </p:cBhvr>
                                    </p:animEffect>
                                    <p:anim calcmode="lin" valueType="num">
                                      <p:cBhvr>
                                        <p:cTn id="30" dur="1000" fill="hold"/>
                                        <p:tgtEl>
                                          <p:spTgt spid="9"/>
                                        </p:tgtEl>
                                        <p:attrNameLst>
                                          <p:attrName>ppt_x</p:attrName>
                                        </p:attrNameLst>
                                      </p:cBhvr>
                                      <p:tavLst>
                                        <p:tav tm="0">
                                          <p:val>
                                            <p:strVal val="#ppt_x"/>
                                          </p:val>
                                        </p:tav>
                                        <p:tav tm="100000">
                                          <p:val>
                                            <p:strVal val="#ppt_x"/>
                                          </p:val>
                                        </p:tav>
                                      </p:tavLst>
                                    </p:anim>
                                    <p:anim calcmode="lin" valueType="num">
                                      <p:cBhvr>
                                        <p:cTn id="31" dur="900" decel="100000" fill="hold"/>
                                        <p:tgtEl>
                                          <p:spTgt spid="9"/>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37"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1000"/>
                                        <p:tgtEl>
                                          <p:spTgt spid="10"/>
                                        </p:tgtEl>
                                      </p:cBhvr>
                                    </p:animEffect>
                                    <p:anim calcmode="lin" valueType="num">
                                      <p:cBhvr>
                                        <p:cTn id="38" dur="1000" fill="hold"/>
                                        <p:tgtEl>
                                          <p:spTgt spid="10"/>
                                        </p:tgtEl>
                                        <p:attrNameLst>
                                          <p:attrName>ppt_x</p:attrName>
                                        </p:attrNameLst>
                                      </p:cBhvr>
                                      <p:tavLst>
                                        <p:tav tm="0">
                                          <p:val>
                                            <p:strVal val="#ppt_x"/>
                                          </p:val>
                                        </p:tav>
                                        <p:tav tm="100000">
                                          <p:val>
                                            <p:strVal val="#ppt_x"/>
                                          </p:val>
                                        </p:tav>
                                      </p:tavLst>
                                    </p:anim>
                                    <p:anim calcmode="lin" valueType="num">
                                      <p:cBhvr>
                                        <p:cTn id="39" dur="900" decel="100000" fill="hold"/>
                                        <p:tgtEl>
                                          <p:spTgt spid="10"/>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37" presetClass="entr" presetSubtype="0" fill="hold" nodeType="click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fade">
                                      <p:cBhvr>
                                        <p:cTn id="45" dur="1000"/>
                                        <p:tgtEl>
                                          <p:spTgt spid="11"/>
                                        </p:tgtEl>
                                      </p:cBhvr>
                                    </p:animEffect>
                                    <p:anim calcmode="lin" valueType="num">
                                      <p:cBhvr>
                                        <p:cTn id="46" dur="1000" fill="hold"/>
                                        <p:tgtEl>
                                          <p:spTgt spid="11"/>
                                        </p:tgtEl>
                                        <p:attrNameLst>
                                          <p:attrName>ppt_x</p:attrName>
                                        </p:attrNameLst>
                                      </p:cBhvr>
                                      <p:tavLst>
                                        <p:tav tm="0">
                                          <p:val>
                                            <p:strVal val="#ppt_x"/>
                                          </p:val>
                                        </p:tav>
                                        <p:tav tm="100000">
                                          <p:val>
                                            <p:strVal val="#ppt_x"/>
                                          </p:val>
                                        </p:tav>
                                      </p:tavLst>
                                    </p:anim>
                                    <p:anim calcmode="lin" valueType="num">
                                      <p:cBhvr>
                                        <p:cTn id="47" dur="900" decel="100000" fill="hold"/>
                                        <p:tgtEl>
                                          <p:spTgt spid="11"/>
                                        </p:tgtEl>
                                        <p:attrNameLst>
                                          <p:attrName>ppt_y</p:attrName>
                                        </p:attrNameLst>
                                      </p:cBhvr>
                                      <p:tavLst>
                                        <p:tav tm="0">
                                          <p:val>
                                            <p:strVal val="#ppt_y+1"/>
                                          </p:val>
                                        </p:tav>
                                        <p:tav tm="100000">
                                          <p:val>
                                            <p:strVal val="#ppt_y-.03"/>
                                          </p:val>
                                        </p:tav>
                                      </p:tavLst>
                                    </p:anim>
                                    <p:anim calcmode="lin" valueType="num">
                                      <p:cBhvr>
                                        <p:cTn id="48" dur="100" accel="100000" fill="hold">
                                          <p:stCondLst>
                                            <p:cond delay="900"/>
                                          </p:stCondLst>
                                        </p:cTn>
                                        <p:tgtEl>
                                          <p:spTgt spid="11"/>
                                        </p:tgtEl>
                                        <p:attrNameLst>
                                          <p:attrName>ppt_y</p:attrName>
                                        </p:attrNameLst>
                                      </p:cBhvr>
                                      <p:tavLst>
                                        <p:tav tm="0">
                                          <p:val>
                                            <p:strVal val="#ppt_y-.03"/>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37" presetClass="entr" presetSubtype="0" fill="hold" nodeType="click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fade">
                                      <p:cBhvr>
                                        <p:cTn id="53" dur="1000"/>
                                        <p:tgtEl>
                                          <p:spTgt spid="12"/>
                                        </p:tgtEl>
                                      </p:cBhvr>
                                    </p:animEffect>
                                    <p:anim calcmode="lin" valueType="num">
                                      <p:cBhvr>
                                        <p:cTn id="54" dur="1000" fill="hold"/>
                                        <p:tgtEl>
                                          <p:spTgt spid="12"/>
                                        </p:tgtEl>
                                        <p:attrNameLst>
                                          <p:attrName>ppt_x</p:attrName>
                                        </p:attrNameLst>
                                      </p:cBhvr>
                                      <p:tavLst>
                                        <p:tav tm="0">
                                          <p:val>
                                            <p:strVal val="#ppt_x"/>
                                          </p:val>
                                        </p:tav>
                                        <p:tav tm="100000">
                                          <p:val>
                                            <p:strVal val="#ppt_x"/>
                                          </p:val>
                                        </p:tav>
                                      </p:tavLst>
                                    </p:anim>
                                    <p:anim calcmode="lin" valueType="num">
                                      <p:cBhvr>
                                        <p:cTn id="55" dur="900" decel="100000" fill="hold"/>
                                        <p:tgtEl>
                                          <p:spTgt spid="12"/>
                                        </p:tgtEl>
                                        <p:attrNameLst>
                                          <p:attrName>ppt_y</p:attrName>
                                        </p:attrNameLst>
                                      </p:cBhvr>
                                      <p:tavLst>
                                        <p:tav tm="0">
                                          <p:val>
                                            <p:strVal val="#ppt_y+1"/>
                                          </p:val>
                                        </p:tav>
                                        <p:tav tm="100000">
                                          <p:val>
                                            <p:strVal val="#ppt_y-.03"/>
                                          </p:val>
                                        </p:tav>
                                      </p:tavLst>
                                    </p:anim>
                                    <p:anim calcmode="lin" valueType="num">
                                      <p:cBhvr>
                                        <p:cTn id="56"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Evaluating Definite Integrals</a:t>
            </a:r>
          </a:p>
        </p:txBody>
      </p:sp>
      <p:sp>
        <p:nvSpPr>
          <p:cNvPr id="6147" name="Rectangle 3"/>
          <p:cNvSpPr>
            <a:spLocks noGrp="1" noChangeArrowheads="1"/>
          </p:cNvSpPr>
          <p:nvPr>
            <p:ph type="body" idx="1"/>
          </p:nvPr>
        </p:nvSpPr>
        <p:spPr/>
        <p:txBody>
          <a:bodyPr/>
          <a:lstStyle/>
          <a:p>
            <a:pPr marL="0" indent="0"/>
            <a:r>
              <a:rPr lang="en-US" altLang="zh-TW" dirty="0" smtClean="0">
                <a:ea typeface="新細明體" panose="02020500000000000000" pitchFamily="18" charset="-120"/>
              </a:rPr>
              <a:t>It is very surprising that       </a:t>
            </a:r>
            <a:r>
              <a:rPr lang="en-US" altLang="zh-TW" i="1" dirty="0" smtClean="0">
                <a:ea typeface="新細明體" panose="02020500000000000000" pitchFamily="18" charset="-120"/>
              </a:rPr>
              <a:t>f</a:t>
            </a:r>
            <a:r>
              <a:rPr lang="en-US" altLang="zh-TW" sz="400" dirty="0" smtClean="0">
                <a:ea typeface="新細明體" panose="02020500000000000000" pitchFamily="18" charset="-120"/>
              </a:rPr>
              <a:t> </a:t>
            </a:r>
            <a:r>
              <a:rPr lang="en-US" altLang="zh-TW" dirty="0" smtClean="0">
                <a:ea typeface="新細明體" panose="02020500000000000000" pitchFamily="18" charset="-120"/>
              </a:rPr>
              <a:t>(</a:t>
            </a:r>
            <a:r>
              <a:rPr lang="en-US" altLang="zh-TW" i="1" dirty="0" smtClean="0">
                <a:ea typeface="新細明體" panose="02020500000000000000" pitchFamily="18" charset="-120"/>
              </a:rPr>
              <a:t>x</a:t>
            </a:r>
            <a:r>
              <a:rPr lang="en-US" altLang="zh-TW" dirty="0" smtClean="0">
                <a:ea typeface="新細明體" panose="02020500000000000000" pitchFamily="18" charset="-120"/>
              </a:rPr>
              <a:t>) </a:t>
            </a:r>
            <a:r>
              <a:rPr lang="en-US" altLang="zh-TW" i="1" dirty="0" smtClean="0">
                <a:ea typeface="新細明體" panose="02020500000000000000" pitchFamily="18" charset="-120"/>
              </a:rPr>
              <a:t>dx</a:t>
            </a:r>
            <a:r>
              <a:rPr lang="en-US" altLang="zh-TW" dirty="0" smtClean="0">
                <a:ea typeface="新細明體" panose="02020500000000000000" pitchFamily="18" charset="-120"/>
              </a:rPr>
              <a:t>, which was defined by a complicated procedure involving all of the values of </a:t>
            </a:r>
            <a:r>
              <a:rPr lang="en-US" altLang="zh-TW" i="1" dirty="0" smtClean="0">
                <a:ea typeface="新細明體" panose="02020500000000000000" pitchFamily="18" charset="-120"/>
              </a:rPr>
              <a:t>f</a:t>
            </a:r>
            <a:r>
              <a:rPr lang="en-US" altLang="zh-TW" sz="400" dirty="0" smtClean="0">
                <a:ea typeface="新細明體" panose="02020500000000000000" pitchFamily="18" charset="-120"/>
              </a:rPr>
              <a:t> </a:t>
            </a:r>
            <a:r>
              <a:rPr lang="en-US" altLang="zh-TW" dirty="0" smtClean="0">
                <a:ea typeface="新細明體" panose="02020500000000000000" pitchFamily="18" charset="-120"/>
              </a:rPr>
              <a:t>(</a:t>
            </a:r>
            <a:r>
              <a:rPr lang="en-US" altLang="zh-TW" i="1" dirty="0" smtClean="0">
                <a:ea typeface="新細明體" panose="02020500000000000000" pitchFamily="18" charset="-120"/>
              </a:rPr>
              <a:t>x</a:t>
            </a:r>
            <a:r>
              <a:rPr lang="en-US" altLang="zh-TW" dirty="0" smtClean="0">
                <a:ea typeface="新細明體" panose="02020500000000000000" pitchFamily="18" charset="-120"/>
              </a:rPr>
              <a:t>) for </a:t>
            </a:r>
            <a:r>
              <a:rPr lang="en-US" altLang="zh-TW" i="1" dirty="0" smtClean="0">
                <a:ea typeface="新細明體" panose="02020500000000000000" pitchFamily="18" charset="-120"/>
              </a:rPr>
              <a:t>a</a:t>
            </a:r>
            <a:r>
              <a:rPr lang="en-US" altLang="zh-TW" b="1" dirty="0" smtClean="0">
                <a:ea typeface="新細明體" panose="02020500000000000000" pitchFamily="18" charset="-120"/>
                <a:sym typeface="Symbol" panose="05050102010706020507" pitchFamily="18" charset="2"/>
              </a:rPr>
              <a:t> </a:t>
            </a:r>
            <a:r>
              <a:rPr lang="en-US" altLang="zh-TW" dirty="0" smtClean="0">
                <a:ea typeface="新細明體" panose="02020500000000000000" pitchFamily="18" charset="-120"/>
              </a:rPr>
              <a:t> </a:t>
            </a:r>
            <a:r>
              <a:rPr lang="en-US" altLang="zh-TW" i="1" dirty="0" smtClean="0">
                <a:ea typeface="新細明體" panose="02020500000000000000" pitchFamily="18" charset="-120"/>
              </a:rPr>
              <a:t>x</a:t>
            </a:r>
            <a:r>
              <a:rPr lang="en-US" altLang="zh-TW" b="1" dirty="0" smtClean="0">
                <a:ea typeface="新細明體" panose="02020500000000000000" pitchFamily="18" charset="-120"/>
                <a:sym typeface="Symbol" panose="05050102010706020507" pitchFamily="18" charset="2"/>
              </a:rPr>
              <a:t> </a:t>
            </a:r>
            <a:r>
              <a:rPr lang="en-US" altLang="zh-TW" dirty="0" smtClean="0">
                <a:ea typeface="新細明體" panose="02020500000000000000" pitchFamily="18" charset="-120"/>
              </a:rPr>
              <a:t> </a:t>
            </a:r>
            <a:r>
              <a:rPr lang="en-US" altLang="zh-TW" i="1" dirty="0" smtClean="0">
                <a:ea typeface="新細明體" panose="02020500000000000000" pitchFamily="18" charset="-120"/>
              </a:rPr>
              <a:t>b</a:t>
            </a:r>
            <a:r>
              <a:rPr lang="en-US" altLang="zh-TW" dirty="0" smtClean="0">
                <a:ea typeface="新細明體" panose="02020500000000000000" pitchFamily="18" charset="-120"/>
              </a:rPr>
              <a:t>, can be found by knowing the values of </a:t>
            </a:r>
            <a:r>
              <a:rPr lang="en-US" altLang="zh-TW" i="1" dirty="0" smtClean="0">
                <a:ea typeface="新細明體" panose="02020500000000000000" pitchFamily="18" charset="-120"/>
              </a:rPr>
              <a:t>F</a:t>
            </a:r>
            <a:r>
              <a:rPr lang="en-US" altLang="zh-TW" dirty="0" smtClean="0">
                <a:ea typeface="新細明體" panose="02020500000000000000" pitchFamily="18" charset="-120"/>
              </a:rPr>
              <a:t>(</a:t>
            </a:r>
            <a:r>
              <a:rPr lang="en-US" altLang="zh-TW" i="1" dirty="0" smtClean="0">
                <a:ea typeface="新細明體" panose="02020500000000000000" pitchFamily="18" charset="-120"/>
              </a:rPr>
              <a:t>x</a:t>
            </a:r>
            <a:r>
              <a:rPr lang="en-US" altLang="zh-TW" dirty="0" smtClean="0">
                <a:ea typeface="新細明體" panose="02020500000000000000" pitchFamily="18" charset="-120"/>
              </a:rPr>
              <a:t>) at only two points, </a:t>
            </a:r>
            <a:r>
              <a:rPr lang="en-US" altLang="zh-TW" i="1" dirty="0" smtClean="0">
                <a:ea typeface="新細明體" panose="02020500000000000000" pitchFamily="18" charset="-120"/>
              </a:rPr>
              <a:t>a</a:t>
            </a:r>
            <a:r>
              <a:rPr lang="en-US" altLang="zh-TW" dirty="0" smtClean="0">
                <a:ea typeface="新細明體" panose="02020500000000000000" pitchFamily="18" charset="-120"/>
              </a:rPr>
              <a:t> and </a:t>
            </a:r>
            <a:r>
              <a:rPr lang="en-US" altLang="zh-TW" i="1" dirty="0" smtClean="0">
                <a:ea typeface="新細明體" panose="02020500000000000000" pitchFamily="18" charset="-120"/>
              </a:rPr>
              <a:t>b</a:t>
            </a:r>
            <a:r>
              <a:rPr lang="en-US" altLang="zh-TW" dirty="0" smtClean="0">
                <a:ea typeface="新細明體" panose="02020500000000000000" pitchFamily="18" charset="-120"/>
              </a:rPr>
              <a:t>.</a:t>
            </a:r>
          </a:p>
        </p:txBody>
      </p:sp>
      <p:sp>
        <p:nvSpPr>
          <p:cNvPr id="6148"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614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5976" y="1675656"/>
            <a:ext cx="28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9605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投影片編號版面配置區 3"/>
          <p:cNvSpPr>
            <a:spLocks noGrp="1"/>
          </p:cNvSpPr>
          <p:nvPr>
            <p:ph type="sldNum" sz="quarter" idx="10"/>
          </p:nvPr>
        </p:nvSpPr>
        <p:spPr/>
        <p:txBody>
          <a:bodyPr/>
          <a:lstStyle/>
          <a:p>
            <a:r>
              <a:rPr lang="en-US" altLang="zh-TW"/>
              <a:t>P</a:t>
            </a:r>
            <a:fld id="{EE54E054-692D-4799-ABA0-7A00C0A984B4}" type="slidenum">
              <a:rPr lang="en-US" altLang="ko-KR">
                <a:ea typeface="굴림" panose="020B0600000101010101" pitchFamily="34" charset="-127"/>
              </a:rPr>
              <a:pPr/>
              <a:t>50</a:t>
            </a:fld>
            <a:endParaRPr lang="en-US" altLang="ko-KR">
              <a:ea typeface="굴림" panose="020B0600000101010101" pitchFamily="34" charset="-127"/>
            </a:endParaRPr>
          </a:p>
        </p:txBody>
      </p:sp>
      <p:sp>
        <p:nvSpPr>
          <p:cNvPr id="8" name="頁尾版面配置區 4"/>
          <p:cNvSpPr>
            <a:spLocks noGrp="1"/>
          </p:cNvSpPr>
          <p:nvPr>
            <p:ph type="ftr" sz="quarter" idx="11"/>
          </p:nvPr>
        </p:nvSpPr>
        <p:spPr/>
        <p:txBody>
          <a:bodyPr/>
          <a:lstStyle/>
          <a:p>
            <a:r>
              <a:rPr lang="zh-TW" altLang="en-US"/>
              <a:t>4.3</a:t>
            </a:r>
            <a:endParaRPr lang="en-US" altLang="zh-TW"/>
          </a:p>
        </p:txBody>
      </p:sp>
      <p:sp>
        <p:nvSpPr>
          <p:cNvPr id="111624" name="Rectangle 8"/>
          <p:cNvSpPr>
            <a:spLocks noGrp="1" noChangeArrowheads="1"/>
          </p:cNvSpPr>
          <p:nvPr>
            <p:ph type="title"/>
          </p:nvPr>
        </p:nvSpPr>
        <p:spPr>
          <a:noFill/>
          <a:ln/>
        </p:spPr>
        <p:txBody>
          <a:bodyPr/>
          <a:lstStyle/>
          <a:p>
            <a:r>
              <a:rPr lang="en-US" altLang="zh-TW">
                <a:ea typeface="新細明體" panose="02020500000000000000" pitchFamily="18" charset="-120"/>
              </a:rPr>
              <a:t>Example 8</a:t>
            </a:r>
          </a:p>
        </p:txBody>
      </p:sp>
      <p:sp>
        <p:nvSpPr>
          <p:cNvPr id="111619" name="Rectangle 3"/>
          <p:cNvSpPr>
            <a:spLocks noGrp="1" noChangeArrowheads="1"/>
          </p:cNvSpPr>
          <p:nvPr>
            <p:ph type="body" idx="1"/>
          </p:nvPr>
        </p:nvSpPr>
        <p:spPr/>
        <p:txBody>
          <a:bodyPr/>
          <a:lstStyle/>
          <a:p>
            <a:r>
              <a:rPr lang="en-US" altLang="zh-TW" dirty="0">
                <a:ea typeface="新細明體" panose="02020500000000000000" pitchFamily="18" charset="-120"/>
              </a:rPr>
              <a:t>Figure 5 shows the power consumption in San Francisco for a day in September.</a:t>
            </a:r>
          </a:p>
          <a:p>
            <a:pPr lvl="1"/>
            <a:r>
              <a:rPr lang="en-US" altLang="zh-TW" i="1" dirty="0">
                <a:ea typeface="新細明體" panose="02020500000000000000" pitchFamily="18" charset="-120"/>
              </a:rPr>
              <a:t>P </a:t>
            </a:r>
            <a:r>
              <a:rPr lang="en-US" altLang="zh-TW" dirty="0">
                <a:ea typeface="新細明體" panose="02020500000000000000" pitchFamily="18" charset="-120"/>
              </a:rPr>
              <a:t>is measured in megawatts.</a:t>
            </a:r>
          </a:p>
          <a:p>
            <a:pPr lvl="1"/>
            <a:r>
              <a:rPr lang="en-US" altLang="zh-TW" i="1" dirty="0">
                <a:ea typeface="新細明體" panose="02020500000000000000" pitchFamily="18" charset="-120"/>
              </a:rPr>
              <a:t>t </a:t>
            </a:r>
            <a:r>
              <a:rPr lang="en-US" altLang="zh-TW" dirty="0">
                <a:ea typeface="新細明體" panose="02020500000000000000" pitchFamily="18" charset="-120"/>
              </a:rPr>
              <a:t>is measured in hours starting at midnight. </a:t>
            </a:r>
          </a:p>
          <a:p>
            <a:r>
              <a:rPr lang="en-US" altLang="zh-TW" dirty="0">
                <a:ea typeface="新細明體" panose="02020500000000000000" pitchFamily="18" charset="-120"/>
              </a:rPr>
              <a:t>Estimate the </a:t>
            </a:r>
            <a:br>
              <a:rPr lang="en-US" altLang="zh-TW" dirty="0">
                <a:ea typeface="新細明體" panose="02020500000000000000" pitchFamily="18" charset="-120"/>
              </a:rPr>
            </a:br>
            <a:r>
              <a:rPr lang="en-US" altLang="zh-TW" dirty="0">
                <a:ea typeface="新細明體" panose="02020500000000000000" pitchFamily="18" charset="-120"/>
              </a:rPr>
              <a:t>energy used </a:t>
            </a:r>
            <a:br>
              <a:rPr lang="en-US" altLang="zh-TW" dirty="0">
                <a:ea typeface="新細明體" panose="02020500000000000000" pitchFamily="18" charset="-120"/>
              </a:rPr>
            </a:br>
            <a:r>
              <a:rPr lang="en-US" altLang="zh-TW" dirty="0">
                <a:ea typeface="新細明體" panose="02020500000000000000" pitchFamily="18" charset="-120"/>
              </a:rPr>
              <a:t>on that day. </a:t>
            </a:r>
          </a:p>
        </p:txBody>
      </p:sp>
      <p:grpSp>
        <p:nvGrpSpPr>
          <p:cNvPr id="111631" name="Group 15"/>
          <p:cNvGrpSpPr>
            <a:grpSpLocks/>
          </p:cNvGrpSpPr>
          <p:nvPr/>
        </p:nvGrpSpPr>
        <p:grpSpPr bwMode="auto">
          <a:xfrm>
            <a:off x="2268538" y="3606801"/>
            <a:ext cx="6459537" cy="3016250"/>
            <a:chOff x="1429" y="2272"/>
            <a:chExt cx="4069" cy="1900"/>
          </a:xfrm>
        </p:grpSpPr>
        <p:pic>
          <p:nvPicPr>
            <p:cNvPr id="111629"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0" y="2272"/>
              <a:ext cx="3298" cy="1685"/>
            </a:xfrm>
            <a:prstGeom prst="rect">
              <a:avLst/>
            </a:prstGeom>
            <a:noFill/>
            <a:ln w="9525" algn="ctr">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1630"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9" y="3974"/>
              <a:ext cx="714" cy="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303891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3"/>
          <p:cNvSpPr>
            <a:spLocks noGrp="1"/>
          </p:cNvSpPr>
          <p:nvPr>
            <p:ph type="sldNum" sz="quarter" idx="10"/>
          </p:nvPr>
        </p:nvSpPr>
        <p:spPr/>
        <p:txBody>
          <a:bodyPr/>
          <a:lstStyle/>
          <a:p>
            <a:r>
              <a:rPr lang="en-US" altLang="zh-TW"/>
              <a:t>P</a:t>
            </a:r>
            <a:fld id="{6B1BB6F8-CEFD-44B4-811B-75FE8CE9D429}" type="slidenum">
              <a:rPr lang="en-US" altLang="ko-KR">
                <a:ea typeface="굴림" panose="020B0600000101010101" pitchFamily="34" charset="-127"/>
              </a:rPr>
              <a:pPr/>
              <a:t>51</a:t>
            </a:fld>
            <a:endParaRPr lang="en-US" altLang="ko-KR">
              <a:ea typeface="굴림" panose="020B0600000101010101" pitchFamily="34" charset="-127"/>
            </a:endParaRPr>
          </a:p>
        </p:txBody>
      </p:sp>
      <p:sp>
        <p:nvSpPr>
          <p:cNvPr id="6" name="頁尾版面配置區 4"/>
          <p:cNvSpPr>
            <a:spLocks noGrp="1"/>
          </p:cNvSpPr>
          <p:nvPr>
            <p:ph type="ftr" sz="quarter" idx="11"/>
          </p:nvPr>
        </p:nvSpPr>
        <p:spPr/>
        <p:txBody>
          <a:bodyPr/>
          <a:lstStyle/>
          <a:p>
            <a:r>
              <a:rPr lang="zh-TW" altLang="en-US"/>
              <a:t>4.3</a:t>
            </a:r>
            <a:endParaRPr lang="en-US" altLang="zh-TW"/>
          </a:p>
        </p:txBody>
      </p:sp>
      <p:sp>
        <p:nvSpPr>
          <p:cNvPr id="112647" name="Rectangle 7"/>
          <p:cNvSpPr>
            <a:spLocks noGrp="1" noChangeArrowheads="1"/>
          </p:cNvSpPr>
          <p:nvPr>
            <p:ph type="title"/>
          </p:nvPr>
        </p:nvSpPr>
        <p:spPr>
          <a:noFill/>
          <a:ln/>
        </p:spPr>
        <p:txBody>
          <a:bodyPr/>
          <a:lstStyle/>
          <a:p>
            <a:r>
              <a:rPr lang="en-US" altLang="zh-TW">
                <a:ea typeface="新細明體" panose="02020500000000000000" pitchFamily="18" charset="-120"/>
              </a:rPr>
              <a:t>Example 8 SOLUTION</a:t>
            </a:r>
          </a:p>
        </p:txBody>
      </p:sp>
      <p:sp>
        <p:nvSpPr>
          <p:cNvPr id="112643" name="Rectangle 3"/>
          <p:cNvSpPr>
            <a:spLocks noGrp="1" noChangeArrowheads="1"/>
          </p:cNvSpPr>
          <p:nvPr>
            <p:ph type="body" idx="1"/>
          </p:nvPr>
        </p:nvSpPr>
        <p:spPr/>
        <p:txBody>
          <a:bodyPr>
            <a:normAutofit fontScale="85000" lnSpcReduction="20000"/>
          </a:bodyPr>
          <a:lstStyle/>
          <a:p>
            <a:r>
              <a:rPr lang="en-US" altLang="zh-TW" sz="3600">
                <a:ea typeface="新細明體" panose="02020500000000000000" pitchFamily="18" charset="-120"/>
              </a:rPr>
              <a:t>Power is the rate of change of energy: </a:t>
            </a:r>
            <a:br>
              <a:rPr lang="en-US" altLang="zh-TW" sz="3600">
                <a:ea typeface="新細明體" panose="02020500000000000000" pitchFamily="18" charset="-120"/>
              </a:rPr>
            </a:br>
            <a:r>
              <a:rPr lang="en-US" altLang="zh-TW" sz="3600">
                <a:ea typeface="新細明體" panose="02020500000000000000" pitchFamily="18" charset="-120"/>
              </a:rPr>
              <a:t>			</a:t>
            </a:r>
            <a:r>
              <a:rPr lang="en-US" altLang="zh-TW" sz="3600" i="1">
                <a:ea typeface="新細明體" panose="02020500000000000000" pitchFamily="18" charset="-120"/>
              </a:rPr>
              <a:t>P</a:t>
            </a:r>
            <a:r>
              <a:rPr lang="en-US" altLang="zh-TW" sz="3600">
                <a:ea typeface="新細明體" panose="02020500000000000000" pitchFamily="18" charset="-120"/>
              </a:rPr>
              <a:t>(</a:t>
            </a:r>
            <a:r>
              <a:rPr lang="en-US" altLang="zh-TW" sz="3600" i="1">
                <a:ea typeface="新細明體" panose="02020500000000000000" pitchFamily="18" charset="-120"/>
              </a:rPr>
              <a:t>t</a:t>
            </a:r>
            <a:r>
              <a:rPr lang="en-US" altLang="zh-TW" sz="3600">
                <a:ea typeface="新細明體" panose="02020500000000000000" pitchFamily="18" charset="-120"/>
              </a:rPr>
              <a:t>) = </a:t>
            </a:r>
            <a:r>
              <a:rPr lang="en-US" altLang="zh-TW" sz="3600" i="1">
                <a:ea typeface="新細明體" panose="02020500000000000000" pitchFamily="18" charset="-120"/>
              </a:rPr>
              <a:t>E</a:t>
            </a:r>
            <a:r>
              <a:rPr lang="en-US" altLang="zh-TW" sz="3600" i="1">
                <a:latin typeface="Arial" panose="020B0604020202020204" pitchFamily="34" charset="0"/>
                <a:ea typeface="新細明體" panose="02020500000000000000" pitchFamily="18" charset="-120"/>
              </a:rPr>
              <a:t>’</a:t>
            </a:r>
            <a:r>
              <a:rPr lang="en-US" altLang="zh-TW" sz="3600" i="1">
                <a:ea typeface="新細明體" panose="02020500000000000000" pitchFamily="18" charset="-120"/>
              </a:rPr>
              <a:t>(t</a:t>
            </a:r>
            <a:r>
              <a:rPr lang="en-US" altLang="zh-TW" sz="3600">
                <a:ea typeface="新細明體" panose="02020500000000000000" pitchFamily="18" charset="-120"/>
              </a:rPr>
              <a:t>) </a:t>
            </a:r>
          </a:p>
          <a:p>
            <a:pPr lvl="1"/>
            <a:r>
              <a:rPr lang="en-US" altLang="zh-TW" sz="3200">
                <a:ea typeface="新細明體" panose="02020500000000000000" pitchFamily="18" charset="-120"/>
              </a:rPr>
              <a:t>So, by the Net Change Theorem,</a:t>
            </a:r>
            <a:br>
              <a:rPr lang="en-US" altLang="zh-TW" sz="3200">
                <a:ea typeface="新細明體" panose="02020500000000000000" pitchFamily="18" charset="-120"/>
              </a:rPr>
            </a:br>
            <a:r>
              <a:rPr lang="en-US" altLang="zh-TW" sz="3200">
                <a:ea typeface="新細明體" panose="02020500000000000000" pitchFamily="18" charset="-120"/>
              </a:rPr>
              <a:t/>
            </a:r>
            <a:br>
              <a:rPr lang="en-US" altLang="zh-TW" sz="3200">
                <a:ea typeface="新細明體" panose="02020500000000000000" pitchFamily="18" charset="-120"/>
              </a:rPr>
            </a:br>
            <a:r>
              <a:rPr lang="en-US" altLang="zh-TW" sz="3200">
                <a:ea typeface="新細明體" panose="02020500000000000000" pitchFamily="18" charset="-120"/>
              </a:rPr>
              <a:t/>
            </a:r>
            <a:br>
              <a:rPr lang="en-US" altLang="zh-TW" sz="3200">
                <a:ea typeface="新細明體" panose="02020500000000000000" pitchFamily="18" charset="-120"/>
              </a:rPr>
            </a:br>
            <a:r>
              <a:rPr lang="en-US" altLang="zh-TW" sz="3200">
                <a:ea typeface="新細明體" panose="02020500000000000000" pitchFamily="18" charset="-120"/>
              </a:rPr>
              <a:t>is the total amount of energy used that day.</a:t>
            </a:r>
          </a:p>
          <a:p>
            <a:r>
              <a:rPr lang="en-US" altLang="zh-TW">
                <a:ea typeface="新細明體" panose="02020500000000000000" pitchFamily="18" charset="-120"/>
              </a:rPr>
              <a:t>We approximate the value of the integral using the Midpoint Rule with 12 subintervals and </a:t>
            </a:r>
            <a:r>
              <a:rPr lang="en-US" altLang="zh-TW">
                <a:ea typeface="新細明體" panose="02020500000000000000" pitchFamily="18" charset="-120"/>
                <a:cs typeface="Arial" panose="020B0604020202020204" pitchFamily="34" charset="0"/>
              </a:rPr>
              <a:t>∆</a:t>
            </a:r>
            <a:r>
              <a:rPr lang="en-US" altLang="zh-TW" i="1">
                <a:ea typeface="新細明體" panose="02020500000000000000" pitchFamily="18" charset="-120"/>
                <a:cs typeface="Arial" panose="020B0604020202020204" pitchFamily="34" charset="0"/>
              </a:rPr>
              <a:t>t</a:t>
            </a:r>
            <a:r>
              <a:rPr lang="en-US" altLang="zh-TW">
                <a:ea typeface="新細明體" panose="02020500000000000000" pitchFamily="18" charset="-120"/>
                <a:cs typeface="Arial" panose="020B0604020202020204" pitchFamily="34" charset="0"/>
              </a:rPr>
              <a:t> = 2, as follows.</a:t>
            </a:r>
          </a:p>
        </p:txBody>
      </p:sp>
      <p:graphicFrame>
        <p:nvGraphicFramePr>
          <p:cNvPr id="112645" name="Object 5"/>
          <p:cNvGraphicFramePr>
            <a:graphicFrameLocks noChangeAspect="1"/>
          </p:cNvGraphicFramePr>
          <p:nvPr>
            <p:extLst>
              <p:ext uri="{D42A27DB-BD31-4B8C-83A1-F6EECF244321}">
                <p14:modId xmlns:p14="http://schemas.microsoft.com/office/powerpoint/2010/main" val="1086108676"/>
              </p:ext>
            </p:extLst>
          </p:nvPr>
        </p:nvGraphicFramePr>
        <p:xfrm>
          <a:off x="1647825" y="3515518"/>
          <a:ext cx="5391150" cy="741363"/>
        </p:xfrm>
        <a:graphic>
          <a:graphicData uri="http://schemas.openxmlformats.org/presentationml/2006/ole">
            <mc:AlternateContent xmlns:mc="http://schemas.openxmlformats.org/markup-compatibility/2006">
              <mc:Choice xmlns:v="urn:schemas-microsoft-com:vml" Requires="v">
                <p:oleObj spid="_x0000_s6151" name="Equation" r:id="rId4" imgW="2400120" imgH="330120" progId="Equation.DSMT4">
                  <p:embed/>
                </p:oleObj>
              </mc:Choice>
              <mc:Fallback>
                <p:oleObj name="Equation" r:id="rId4" imgW="2400120" imgH="330120" progId="Equation.DSMT4">
                  <p:embed/>
                  <p:pic>
                    <p:nvPicPr>
                      <p:cNvPr id="112645"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7825" y="3515518"/>
                        <a:ext cx="5391150" cy="741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960667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3"/>
          <p:cNvSpPr>
            <a:spLocks noGrp="1"/>
          </p:cNvSpPr>
          <p:nvPr>
            <p:ph type="sldNum" sz="quarter" idx="10"/>
          </p:nvPr>
        </p:nvSpPr>
        <p:spPr/>
        <p:txBody>
          <a:bodyPr/>
          <a:lstStyle/>
          <a:p>
            <a:r>
              <a:rPr lang="en-US" altLang="zh-TW"/>
              <a:t>P</a:t>
            </a:r>
            <a:fld id="{47CA29DC-442A-4CF3-B364-940834A91079}" type="slidenum">
              <a:rPr lang="en-US" altLang="ko-KR">
                <a:ea typeface="굴림" panose="020B0600000101010101" pitchFamily="34" charset="-127"/>
              </a:rPr>
              <a:pPr/>
              <a:t>52</a:t>
            </a:fld>
            <a:endParaRPr lang="en-US" altLang="ko-KR">
              <a:ea typeface="굴림" panose="020B0600000101010101" pitchFamily="34" charset="-127"/>
            </a:endParaRPr>
          </a:p>
        </p:txBody>
      </p:sp>
      <p:sp>
        <p:nvSpPr>
          <p:cNvPr id="6" name="頁尾版面配置區 4"/>
          <p:cNvSpPr>
            <a:spLocks noGrp="1"/>
          </p:cNvSpPr>
          <p:nvPr>
            <p:ph type="ftr" sz="quarter" idx="11"/>
          </p:nvPr>
        </p:nvSpPr>
        <p:spPr/>
        <p:txBody>
          <a:bodyPr/>
          <a:lstStyle/>
          <a:p>
            <a:r>
              <a:rPr lang="zh-TW" altLang="en-US"/>
              <a:t>4.3</a:t>
            </a:r>
            <a:endParaRPr lang="en-US" altLang="zh-TW"/>
          </a:p>
        </p:txBody>
      </p:sp>
      <p:sp>
        <p:nvSpPr>
          <p:cNvPr id="114695" name="Rectangle 7"/>
          <p:cNvSpPr>
            <a:spLocks noGrp="1" noChangeArrowheads="1"/>
          </p:cNvSpPr>
          <p:nvPr>
            <p:ph type="title"/>
          </p:nvPr>
        </p:nvSpPr>
        <p:spPr>
          <a:noFill/>
          <a:ln/>
        </p:spPr>
        <p:txBody>
          <a:bodyPr/>
          <a:lstStyle/>
          <a:p>
            <a:r>
              <a:rPr lang="en-US" altLang="zh-TW">
                <a:ea typeface="新細明體" panose="02020500000000000000" pitchFamily="18" charset="-120"/>
              </a:rPr>
              <a:t>Example 8 SOLUTION</a:t>
            </a:r>
          </a:p>
        </p:txBody>
      </p:sp>
      <p:sp>
        <p:nvSpPr>
          <p:cNvPr id="114691" name="Rectangle 3"/>
          <p:cNvSpPr>
            <a:spLocks noGrp="1" noChangeArrowheads="1"/>
          </p:cNvSpPr>
          <p:nvPr>
            <p:ph type="body" idx="1"/>
          </p:nvPr>
        </p:nvSpPr>
        <p:spPr/>
        <p:txBody>
          <a:bodyPr/>
          <a:lstStyle/>
          <a:p>
            <a:endParaRPr lang="zh-TW" altLang="en-US">
              <a:ea typeface="新細明體" panose="02020500000000000000" pitchFamily="18" charset="-120"/>
            </a:endParaRPr>
          </a:p>
          <a:p>
            <a:endParaRPr lang="zh-TW" altLang="en-US">
              <a:ea typeface="新細明體" panose="02020500000000000000" pitchFamily="18" charset="-120"/>
            </a:endParaRPr>
          </a:p>
          <a:p>
            <a:endParaRPr lang="zh-TW" altLang="en-US">
              <a:ea typeface="新細明體" panose="02020500000000000000" pitchFamily="18" charset="-120"/>
            </a:endParaRPr>
          </a:p>
          <a:p>
            <a:endParaRPr lang="zh-TW" altLang="en-US">
              <a:ea typeface="新細明體" panose="02020500000000000000" pitchFamily="18" charset="-120"/>
            </a:endParaRPr>
          </a:p>
          <a:p>
            <a:endParaRPr lang="zh-TW" altLang="en-US">
              <a:ea typeface="新細明體" panose="02020500000000000000" pitchFamily="18" charset="-120"/>
            </a:endParaRPr>
          </a:p>
          <a:p>
            <a:endParaRPr lang="zh-TW" altLang="en-US" sz="2800">
              <a:ea typeface="新細明體" panose="02020500000000000000" pitchFamily="18" charset="-120"/>
            </a:endParaRPr>
          </a:p>
          <a:p>
            <a:pPr lvl="1"/>
            <a:r>
              <a:rPr lang="en-US" altLang="zh-TW">
                <a:ea typeface="新細明體" panose="02020500000000000000" pitchFamily="18" charset="-120"/>
              </a:rPr>
              <a:t>The energy used was approximately 15,840 megawatt-hours.</a:t>
            </a:r>
          </a:p>
        </p:txBody>
      </p:sp>
      <p:graphicFrame>
        <p:nvGraphicFramePr>
          <p:cNvPr id="114692" name="Object 4"/>
          <p:cNvGraphicFramePr>
            <a:graphicFrameLocks noChangeAspect="1"/>
          </p:cNvGraphicFramePr>
          <p:nvPr>
            <p:extLst>
              <p:ext uri="{D42A27DB-BD31-4B8C-83A1-F6EECF244321}">
                <p14:modId xmlns:p14="http://schemas.microsoft.com/office/powerpoint/2010/main" val="1928603769"/>
              </p:ext>
            </p:extLst>
          </p:nvPr>
        </p:nvGraphicFramePr>
        <p:xfrm>
          <a:off x="1381126" y="1415229"/>
          <a:ext cx="6967538" cy="3117850"/>
        </p:xfrm>
        <a:graphic>
          <a:graphicData uri="http://schemas.openxmlformats.org/presentationml/2006/ole">
            <mc:AlternateContent xmlns:mc="http://schemas.openxmlformats.org/markup-compatibility/2006">
              <mc:Choice xmlns:v="urn:schemas-microsoft-com:vml" Requires="v">
                <p:oleObj spid="_x0000_s7175" name="Equation" r:id="rId4" imgW="2781000" imgH="1244520" progId="Equation.DSMT4">
                  <p:embed/>
                </p:oleObj>
              </mc:Choice>
              <mc:Fallback>
                <p:oleObj name="Equation" r:id="rId4" imgW="2781000" imgH="1244520" progId="Equation.DSMT4">
                  <p:embed/>
                  <p:pic>
                    <p:nvPicPr>
                      <p:cNvPr id="11469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1126" y="1415229"/>
                        <a:ext cx="6967538" cy="311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224276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3"/>
          <p:cNvSpPr>
            <a:spLocks noGrp="1"/>
          </p:cNvSpPr>
          <p:nvPr>
            <p:ph type="sldNum" sz="quarter" idx="10"/>
          </p:nvPr>
        </p:nvSpPr>
        <p:spPr/>
        <p:txBody>
          <a:bodyPr/>
          <a:lstStyle/>
          <a:p>
            <a:r>
              <a:rPr lang="en-US" altLang="zh-TW"/>
              <a:t>P</a:t>
            </a:r>
            <a:fld id="{A819E5E2-E8E5-426F-9D59-E6B04BAF0895}" type="slidenum">
              <a:rPr lang="en-US" altLang="ko-KR">
                <a:ea typeface="굴림" panose="020B0600000101010101" pitchFamily="34" charset="-127"/>
              </a:rPr>
              <a:pPr/>
              <a:t>53</a:t>
            </a:fld>
            <a:endParaRPr lang="en-US" altLang="ko-KR">
              <a:ea typeface="굴림" panose="020B0600000101010101" pitchFamily="34" charset="-127"/>
            </a:endParaRPr>
          </a:p>
        </p:txBody>
      </p:sp>
      <p:sp>
        <p:nvSpPr>
          <p:cNvPr id="6" name="頁尾版面配置區 4"/>
          <p:cNvSpPr>
            <a:spLocks noGrp="1"/>
          </p:cNvSpPr>
          <p:nvPr>
            <p:ph type="ftr" sz="quarter" idx="11"/>
          </p:nvPr>
        </p:nvSpPr>
        <p:spPr/>
        <p:txBody>
          <a:bodyPr/>
          <a:lstStyle/>
          <a:p>
            <a:r>
              <a:rPr lang="zh-TW" altLang="en-US"/>
              <a:t>4.3</a:t>
            </a:r>
            <a:endParaRPr lang="en-US" altLang="zh-TW"/>
          </a:p>
        </p:txBody>
      </p:sp>
      <p:sp>
        <p:nvSpPr>
          <p:cNvPr id="115718" name="Rectangle 6"/>
          <p:cNvSpPr>
            <a:spLocks noGrp="1" noChangeArrowheads="1"/>
          </p:cNvSpPr>
          <p:nvPr>
            <p:ph type="title"/>
          </p:nvPr>
        </p:nvSpPr>
        <p:spPr>
          <a:noFill/>
          <a:ln/>
        </p:spPr>
        <p:txBody>
          <a:bodyPr/>
          <a:lstStyle/>
          <a:p>
            <a:r>
              <a:rPr lang="en-US" altLang="zh-TW">
                <a:ea typeface="新細明體" panose="02020500000000000000" pitchFamily="18" charset="-120"/>
              </a:rPr>
              <a:t>NET CHANGE THEOREM</a:t>
            </a:r>
          </a:p>
        </p:txBody>
      </p:sp>
      <p:sp>
        <p:nvSpPr>
          <p:cNvPr id="115715" name="Rectangle 3"/>
          <p:cNvSpPr>
            <a:spLocks noGrp="1" noChangeArrowheads="1"/>
          </p:cNvSpPr>
          <p:nvPr>
            <p:ph type="body" idx="1"/>
          </p:nvPr>
        </p:nvSpPr>
        <p:spPr/>
        <p:txBody>
          <a:bodyPr/>
          <a:lstStyle/>
          <a:p>
            <a:r>
              <a:rPr lang="en-US" altLang="zh-TW" dirty="0">
                <a:ea typeface="新細明體" panose="02020500000000000000" pitchFamily="18" charset="-120"/>
              </a:rPr>
              <a:t>How did we know what units to use for energy in the example?</a:t>
            </a:r>
          </a:p>
          <a:p>
            <a:r>
              <a:rPr lang="en-US" altLang="zh-TW" sz="2600" dirty="0">
                <a:ea typeface="新細明體" panose="02020500000000000000" pitchFamily="18" charset="-120"/>
              </a:rPr>
              <a:t>The integral                 is defined as the limit of sums of terms of the form </a:t>
            </a:r>
            <a:r>
              <a:rPr lang="en-US" altLang="zh-TW" sz="2600" i="1" dirty="0">
                <a:ea typeface="新細明體" panose="02020500000000000000" pitchFamily="18" charset="-120"/>
              </a:rPr>
              <a:t>P</a:t>
            </a:r>
            <a:r>
              <a:rPr lang="en-US" altLang="zh-TW" sz="2600" dirty="0">
                <a:ea typeface="新細明體" panose="02020500000000000000" pitchFamily="18" charset="-120"/>
              </a:rPr>
              <a:t>(</a:t>
            </a:r>
            <a:r>
              <a:rPr lang="en-US" altLang="zh-TW" sz="2600" i="1" dirty="0" err="1">
                <a:ea typeface="新細明體" panose="02020500000000000000" pitchFamily="18" charset="-120"/>
              </a:rPr>
              <a:t>t</a:t>
            </a:r>
            <a:r>
              <a:rPr lang="en-US" altLang="zh-TW" sz="2600" baseline="-25000" dirty="0" err="1">
                <a:ea typeface="新細明體" panose="02020500000000000000" pitchFamily="18" charset="-120"/>
              </a:rPr>
              <a:t>i</a:t>
            </a:r>
            <a:r>
              <a:rPr lang="en-US" altLang="zh-TW" sz="2600" dirty="0">
                <a:ea typeface="新細明體" panose="02020500000000000000" pitchFamily="18" charset="-120"/>
              </a:rPr>
              <a:t>*) </a:t>
            </a:r>
            <a:r>
              <a:rPr lang="en-US" altLang="zh-TW" sz="2600" dirty="0">
                <a:ea typeface="新細明體" panose="02020500000000000000" pitchFamily="18" charset="-120"/>
                <a:cs typeface="Arial" panose="020B0604020202020204" pitchFamily="34" charset="0"/>
              </a:rPr>
              <a:t>∆</a:t>
            </a:r>
            <a:r>
              <a:rPr lang="en-US" altLang="zh-TW" sz="2600" i="1" dirty="0">
                <a:ea typeface="新細明體" panose="02020500000000000000" pitchFamily="18" charset="-120"/>
                <a:cs typeface="Arial" panose="020B0604020202020204" pitchFamily="34" charset="0"/>
              </a:rPr>
              <a:t>t</a:t>
            </a:r>
            <a:r>
              <a:rPr lang="en-US" altLang="zh-TW" sz="2600" dirty="0">
                <a:ea typeface="新細明體" panose="02020500000000000000" pitchFamily="18" charset="-120"/>
              </a:rPr>
              <a:t>.</a:t>
            </a:r>
          </a:p>
          <a:p>
            <a:r>
              <a:rPr lang="en-US" altLang="zh-TW" dirty="0">
                <a:ea typeface="新細明體" panose="02020500000000000000" pitchFamily="18" charset="-120"/>
              </a:rPr>
              <a:t>Now, </a:t>
            </a:r>
            <a:r>
              <a:rPr lang="en-US" altLang="zh-TW" i="1" dirty="0">
                <a:ea typeface="新細明體" panose="02020500000000000000" pitchFamily="18" charset="-120"/>
              </a:rPr>
              <a:t>P</a:t>
            </a:r>
            <a:r>
              <a:rPr lang="en-US" altLang="zh-TW" dirty="0">
                <a:ea typeface="新細明體" panose="02020500000000000000" pitchFamily="18" charset="-120"/>
              </a:rPr>
              <a:t>(</a:t>
            </a:r>
            <a:r>
              <a:rPr lang="en-US" altLang="zh-TW" i="1" dirty="0" err="1">
                <a:ea typeface="新細明體" panose="02020500000000000000" pitchFamily="18" charset="-120"/>
              </a:rPr>
              <a:t>t</a:t>
            </a:r>
            <a:r>
              <a:rPr lang="en-US" altLang="zh-TW" baseline="-25000" dirty="0" err="1">
                <a:ea typeface="新細明體" panose="02020500000000000000" pitchFamily="18" charset="-120"/>
              </a:rPr>
              <a:t>i</a:t>
            </a:r>
            <a:r>
              <a:rPr lang="en-US" altLang="zh-TW" dirty="0">
                <a:ea typeface="新細明體" panose="02020500000000000000" pitchFamily="18" charset="-120"/>
              </a:rPr>
              <a:t>*) is measured in megawatts and ∆</a:t>
            </a:r>
            <a:r>
              <a:rPr lang="en-US" altLang="zh-TW" i="1" dirty="0">
                <a:ea typeface="新細明體" panose="02020500000000000000" pitchFamily="18" charset="-120"/>
              </a:rPr>
              <a:t>t </a:t>
            </a:r>
            <a:r>
              <a:rPr lang="en-US" altLang="zh-TW" dirty="0">
                <a:ea typeface="新細明體" panose="02020500000000000000" pitchFamily="18" charset="-120"/>
              </a:rPr>
              <a:t>is measured in hours.</a:t>
            </a:r>
          </a:p>
          <a:p>
            <a:pPr lvl="1"/>
            <a:r>
              <a:rPr lang="en-US" altLang="zh-TW" dirty="0">
                <a:ea typeface="新細明體" panose="02020500000000000000" pitchFamily="18" charset="-120"/>
              </a:rPr>
              <a:t>So, their product is measured in megawatt-hours. </a:t>
            </a:r>
          </a:p>
          <a:p>
            <a:pPr lvl="1"/>
            <a:r>
              <a:rPr lang="en-US" altLang="zh-TW" dirty="0">
                <a:ea typeface="新細明體" panose="02020500000000000000" pitchFamily="18" charset="-120"/>
              </a:rPr>
              <a:t>The same is true of the limit.</a:t>
            </a:r>
          </a:p>
        </p:txBody>
      </p:sp>
      <p:graphicFrame>
        <p:nvGraphicFramePr>
          <p:cNvPr id="115719" name="Object 7"/>
          <p:cNvGraphicFramePr>
            <a:graphicFrameLocks noChangeAspect="1"/>
          </p:cNvGraphicFramePr>
          <p:nvPr>
            <p:extLst>
              <p:ext uri="{D42A27DB-BD31-4B8C-83A1-F6EECF244321}">
                <p14:modId xmlns:p14="http://schemas.microsoft.com/office/powerpoint/2010/main" val="1281768863"/>
              </p:ext>
            </p:extLst>
          </p:nvPr>
        </p:nvGraphicFramePr>
        <p:xfrm>
          <a:off x="3179967" y="2708920"/>
          <a:ext cx="1320025" cy="720080"/>
        </p:xfrm>
        <a:graphic>
          <a:graphicData uri="http://schemas.openxmlformats.org/presentationml/2006/ole">
            <mc:AlternateContent xmlns:mc="http://schemas.openxmlformats.org/markup-compatibility/2006">
              <mc:Choice xmlns:v="urn:schemas-microsoft-com:vml" Requires="v">
                <p:oleObj spid="_x0000_s8199" name="Equation" r:id="rId4" imgW="647640" imgH="330120" progId="Equation.DSMT4">
                  <p:embed/>
                </p:oleObj>
              </mc:Choice>
              <mc:Fallback>
                <p:oleObj name="Equation" r:id="rId4" imgW="647640" imgH="330120" progId="Equation.DSMT4">
                  <p:embed/>
                  <p:pic>
                    <p:nvPicPr>
                      <p:cNvPr id="115719"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79967" y="2708920"/>
                        <a:ext cx="1320025" cy="72008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801570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3"/>
          <p:cNvSpPr>
            <a:spLocks noGrp="1"/>
          </p:cNvSpPr>
          <p:nvPr>
            <p:ph type="sldNum" sz="quarter" idx="10"/>
          </p:nvPr>
        </p:nvSpPr>
        <p:spPr/>
        <p:txBody>
          <a:bodyPr/>
          <a:lstStyle/>
          <a:p>
            <a:r>
              <a:rPr lang="en-US" altLang="zh-TW"/>
              <a:t>P</a:t>
            </a:r>
            <a:fld id="{CBC8C389-B1F9-48FA-AC4F-962F2B0BDD0C}" type="slidenum">
              <a:rPr lang="en-US" altLang="ko-KR">
                <a:ea typeface="굴림" panose="020B0600000101010101" pitchFamily="34" charset="-127"/>
              </a:rPr>
              <a:pPr/>
              <a:t>54</a:t>
            </a:fld>
            <a:endParaRPr lang="en-US" altLang="ko-KR">
              <a:ea typeface="굴림" panose="020B0600000101010101" pitchFamily="34" charset="-127"/>
            </a:endParaRPr>
          </a:p>
        </p:txBody>
      </p:sp>
      <p:sp>
        <p:nvSpPr>
          <p:cNvPr id="6" name="頁尾版面配置區 4"/>
          <p:cNvSpPr>
            <a:spLocks noGrp="1"/>
          </p:cNvSpPr>
          <p:nvPr>
            <p:ph type="ftr" sz="quarter" idx="11"/>
          </p:nvPr>
        </p:nvSpPr>
        <p:spPr/>
        <p:txBody>
          <a:bodyPr/>
          <a:lstStyle/>
          <a:p>
            <a:r>
              <a:rPr lang="zh-TW" altLang="en-US"/>
              <a:t>4.3</a:t>
            </a:r>
            <a:endParaRPr lang="en-US" altLang="zh-TW"/>
          </a:p>
        </p:txBody>
      </p:sp>
      <p:sp>
        <p:nvSpPr>
          <p:cNvPr id="117766" name="Rectangle 6"/>
          <p:cNvSpPr>
            <a:spLocks noGrp="1" noChangeArrowheads="1"/>
          </p:cNvSpPr>
          <p:nvPr>
            <p:ph type="title"/>
          </p:nvPr>
        </p:nvSpPr>
        <p:spPr>
          <a:noFill/>
          <a:ln/>
        </p:spPr>
        <p:txBody>
          <a:bodyPr/>
          <a:lstStyle/>
          <a:p>
            <a:r>
              <a:rPr lang="en-US" altLang="zh-TW">
                <a:ea typeface="新細明體" panose="02020500000000000000" pitchFamily="18" charset="-120"/>
              </a:rPr>
              <a:t>NET CHANGE THEOREM</a:t>
            </a:r>
          </a:p>
        </p:txBody>
      </p:sp>
      <p:sp>
        <p:nvSpPr>
          <p:cNvPr id="117763" name="Rectangle 3"/>
          <p:cNvSpPr>
            <a:spLocks noGrp="1" noChangeArrowheads="1"/>
          </p:cNvSpPr>
          <p:nvPr>
            <p:ph type="body" idx="1"/>
          </p:nvPr>
        </p:nvSpPr>
        <p:spPr/>
        <p:txBody>
          <a:bodyPr/>
          <a:lstStyle/>
          <a:p>
            <a:r>
              <a:rPr lang="en-US" altLang="zh-TW">
                <a:ea typeface="新細明體" panose="02020500000000000000" pitchFamily="18" charset="-120"/>
              </a:rPr>
              <a:t>In general, the unit of measurement for            	      </a:t>
            </a:r>
            <a:br>
              <a:rPr lang="en-US" altLang="zh-TW">
                <a:ea typeface="新細明體" panose="02020500000000000000" pitchFamily="18" charset="-120"/>
              </a:rPr>
            </a:br>
            <a:r>
              <a:rPr lang="en-US" altLang="zh-TW">
                <a:ea typeface="新細明體" panose="02020500000000000000" pitchFamily="18" charset="-120"/>
              </a:rPr>
              <a:t/>
            </a:r>
            <a:br>
              <a:rPr lang="en-US" altLang="zh-TW">
                <a:ea typeface="新細明體" panose="02020500000000000000" pitchFamily="18" charset="-120"/>
              </a:rPr>
            </a:br>
            <a:r>
              <a:rPr lang="en-US" altLang="zh-TW">
                <a:ea typeface="新細明體" panose="02020500000000000000" pitchFamily="18" charset="-120"/>
              </a:rPr>
              <a:t/>
            </a:r>
            <a:br>
              <a:rPr lang="en-US" altLang="zh-TW">
                <a:ea typeface="新細明體" panose="02020500000000000000" pitchFamily="18" charset="-120"/>
              </a:rPr>
            </a:br>
            <a:r>
              <a:rPr lang="en-US" altLang="zh-TW">
                <a:ea typeface="新細明體" panose="02020500000000000000" pitchFamily="18" charset="-120"/>
              </a:rPr>
              <a:t>is the product of the unit for </a:t>
            </a:r>
            <a:r>
              <a:rPr lang="en-US" altLang="zh-TW" i="1">
                <a:ea typeface="新細明體" panose="02020500000000000000" pitchFamily="18" charset="-120"/>
              </a:rPr>
              <a:t>f</a:t>
            </a:r>
            <a:r>
              <a:rPr lang="en-US" altLang="zh-TW">
                <a:ea typeface="新細明體" panose="02020500000000000000" pitchFamily="18" charset="-120"/>
              </a:rPr>
              <a:t>(</a:t>
            </a:r>
            <a:r>
              <a:rPr lang="en-US" altLang="zh-TW" i="1">
                <a:ea typeface="新細明體" panose="02020500000000000000" pitchFamily="18" charset="-120"/>
              </a:rPr>
              <a:t>x</a:t>
            </a:r>
            <a:r>
              <a:rPr lang="en-US" altLang="zh-TW">
                <a:ea typeface="新細明體" panose="02020500000000000000" pitchFamily="18" charset="-120"/>
              </a:rPr>
              <a:t>) and the unit for </a:t>
            </a:r>
            <a:r>
              <a:rPr lang="en-US" altLang="zh-TW" i="1">
                <a:ea typeface="新細明體" panose="02020500000000000000" pitchFamily="18" charset="-120"/>
              </a:rPr>
              <a:t>x</a:t>
            </a:r>
            <a:r>
              <a:rPr lang="en-US" altLang="zh-TW">
                <a:ea typeface="新細明體" panose="02020500000000000000" pitchFamily="18" charset="-120"/>
              </a:rPr>
              <a:t>.</a:t>
            </a:r>
          </a:p>
        </p:txBody>
      </p:sp>
      <p:graphicFrame>
        <p:nvGraphicFramePr>
          <p:cNvPr id="117764" name="Object 4"/>
          <p:cNvGraphicFramePr>
            <a:graphicFrameLocks noChangeAspect="1"/>
          </p:cNvGraphicFramePr>
          <p:nvPr>
            <p:extLst>
              <p:ext uri="{D42A27DB-BD31-4B8C-83A1-F6EECF244321}">
                <p14:modId xmlns:p14="http://schemas.microsoft.com/office/powerpoint/2010/main" val="69359586"/>
              </p:ext>
            </p:extLst>
          </p:nvPr>
        </p:nvGraphicFramePr>
        <p:xfrm>
          <a:off x="2411760" y="2132856"/>
          <a:ext cx="1619250" cy="823913"/>
        </p:xfrm>
        <a:graphic>
          <a:graphicData uri="http://schemas.openxmlformats.org/presentationml/2006/ole">
            <mc:AlternateContent xmlns:mc="http://schemas.openxmlformats.org/markup-compatibility/2006">
              <mc:Choice xmlns:v="urn:schemas-microsoft-com:vml" Requires="v">
                <p:oleObj spid="_x0000_s9223" name="Equation" r:id="rId4" imgW="647640" imgH="330120" progId="Equation.DSMT4">
                  <p:embed/>
                </p:oleObj>
              </mc:Choice>
              <mc:Fallback>
                <p:oleObj name="Equation" r:id="rId4" imgW="647640" imgH="330120" progId="Equation.DSMT4">
                  <p:embed/>
                  <p:pic>
                    <p:nvPicPr>
                      <p:cNvPr id="11776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1760" y="2132856"/>
                        <a:ext cx="1619250" cy="823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703418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charset="0"/>
              </a:rPr>
              <a:t>EVALUATION THEOREM</a:t>
            </a:r>
            <a:endParaRPr kumimoji="1" lang="zh-TW" altLang="en-US" dirty="0"/>
          </a:p>
        </p:txBody>
      </p:sp>
      <p:sp>
        <p:nvSpPr>
          <p:cNvPr id="3" name="內容版面配置區 2"/>
          <p:cNvSpPr>
            <a:spLocks noGrp="1"/>
          </p:cNvSpPr>
          <p:nvPr>
            <p:ph idx="1"/>
          </p:nvPr>
        </p:nvSpPr>
        <p:spPr/>
        <p:txBody>
          <a:bodyPr>
            <a:normAutofit fontScale="92500" lnSpcReduction="20000"/>
          </a:bodyPr>
          <a:lstStyle/>
          <a:p>
            <a:r>
              <a:rPr kumimoji="1" lang="en-US" altLang="zh-TW" dirty="0"/>
              <a:t>For instance, </a:t>
            </a:r>
          </a:p>
          <a:p>
            <a:r>
              <a:rPr kumimoji="1" lang="en-US" altLang="zh-TW" dirty="0"/>
              <a:t>We know from Section 3.7 that an </a:t>
            </a:r>
            <a:r>
              <a:rPr kumimoji="1" lang="en-US" altLang="zh-TW" dirty="0" err="1"/>
              <a:t>antiderivative</a:t>
            </a:r>
            <a:r>
              <a:rPr kumimoji="1" lang="en-US" altLang="zh-TW" dirty="0"/>
              <a:t> of f(x) = x2 is F(x) = 1/3x3, so the Evaluation Theorem tells us that </a:t>
            </a:r>
          </a:p>
          <a:p>
            <a:endParaRPr kumimoji="1" lang="en-US" altLang="zh-TW" dirty="0"/>
          </a:p>
          <a:p>
            <a:endParaRPr kumimoji="1" lang="en-US" altLang="zh-TW" dirty="0"/>
          </a:p>
          <a:p>
            <a:r>
              <a:rPr kumimoji="1" lang="en-US" altLang="zh-TW" dirty="0"/>
              <a:t>Comparing this method with the calculation in Example 2 in Section 4.1, where we found the area under the parabola f(x) = x2 from 0 to 1 by computing a limit of sums, we see that the Evaluation Theorem provides us with a simple and powerful method.</a:t>
            </a:r>
          </a:p>
          <a:p>
            <a:endParaRPr kumimoji="1" lang="zh-TW" altLang="en-US" dirty="0"/>
          </a:p>
        </p:txBody>
      </p:sp>
      <p:graphicFrame>
        <p:nvGraphicFramePr>
          <p:cNvPr id="6" name="Object 4"/>
          <p:cNvGraphicFramePr>
            <a:graphicFrameLocks noChangeAspect="1"/>
          </p:cNvGraphicFramePr>
          <p:nvPr/>
        </p:nvGraphicFramePr>
        <p:xfrm>
          <a:off x="1873250" y="3141663"/>
          <a:ext cx="5865813" cy="715962"/>
        </p:xfrm>
        <a:graphic>
          <a:graphicData uri="http://schemas.openxmlformats.org/presentationml/2006/ole">
            <mc:AlternateContent xmlns:mc="http://schemas.openxmlformats.org/markup-compatibility/2006">
              <mc:Choice xmlns:v="urn:schemas-microsoft-com:vml" Requires="v">
                <p:oleObj spid="_x0000_s10242" name="Equation" r:id="rId3" imgW="4889160" imgH="596880" progId="Equation.DSMT4">
                  <p:embed/>
                </p:oleObj>
              </mc:Choice>
              <mc:Fallback>
                <p:oleObj name="Equation" r:id="rId3" imgW="4889160" imgH="5968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3250" y="3141663"/>
                        <a:ext cx="5865813" cy="71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10908292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charset="0"/>
              </a:rPr>
              <a:t>EVALUATION THEOREM</a:t>
            </a:r>
            <a:endParaRPr kumimoji="1" lang="zh-TW" altLang="en-US" dirty="0"/>
          </a:p>
        </p:txBody>
      </p:sp>
      <p:sp>
        <p:nvSpPr>
          <p:cNvPr id="3" name="內容版面配置區 2"/>
          <p:cNvSpPr>
            <a:spLocks noGrp="1"/>
          </p:cNvSpPr>
          <p:nvPr>
            <p:ph idx="1"/>
          </p:nvPr>
        </p:nvSpPr>
        <p:spPr/>
        <p:txBody>
          <a:bodyPr/>
          <a:lstStyle/>
          <a:p>
            <a:r>
              <a:rPr lang="en-US" altLang="zh-TW" dirty="0">
                <a:ea typeface="新細明體" charset="0"/>
              </a:rPr>
              <a:t>Although the Evaluation Theorem may be surprising at first glance, it becomes plausible if we interpret it in physical terms. </a:t>
            </a:r>
          </a:p>
          <a:p>
            <a:r>
              <a:rPr lang="en-US" altLang="zh-TW" dirty="0">
                <a:ea typeface="新細明體" charset="0"/>
              </a:rPr>
              <a:t>If </a:t>
            </a:r>
            <a:r>
              <a:rPr lang="en-US" altLang="zh-TW" i="1" dirty="0">
                <a:ea typeface="新細明體" charset="0"/>
              </a:rPr>
              <a:t>v</a:t>
            </a:r>
            <a:r>
              <a:rPr lang="en-US" altLang="zh-TW" dirty="0">
                <a:ea typeface="新細明體" charset="0"/>
              </a:rPr>
              <a:t>(</a:t>
            </a:r>
            <a:r>
              <a:rPr lang="en-US" altLang="zh-TW" i="1" dirty="0">
                <a:ea typeface="新細明體" charset="0"/>
              </a:rPr>
              <a:t>t</a:t>
            </a:r>
            <a:r>
              <a:rPr lang="en-US" altLang="zh-TW" dirty="0">
                <a:ea typeface="新細明體" charset="0"/>
              </a:rPr>
              <a:t>) is the velocity of an object and </a:t>
            </a:r>
            <a:r>
              <a:rPr lang="en-US" altLang="zh-TW" i="1" dirty="0">
                <a:ea typeface="新細明體" charset="0"/>
              </a:rPr>
              <a:t>s</a:t>
            </a:r>
            <a:r>
              <a:rPr lang="en-US" altLang="zh-TW" dirty="0">
                <a:ea typeface="新細明體" charset="0"/>
              </a:rPr>
              <a:t>(</a:t>
            </a:r>
            <a:r>
              <a:rPr lang="en-US" altLang="zh-TW" i="1" dirty="0">
                <a:ea typeface="新細明體" charset="0"/>
              </a:rPr>
              <a:t>t</a:t>
            </a:r>
            <a:r>
              <a:rPr lang="en-US" altLang="zh-TW" dirty="0">
                <a:ea typeface="新細明體" charset="0"/>
              </a:rPr>
              <a:t>) is its position at time </a:t>
            </a:r>
            <a:r>
              <a:rPr lang="en-US" altLang="zh-TW" i="1" dirty="0">
                <a:ea typeface="新細明體" charset="0"/>
              </a:rPr>
              <a:t>t</a:t>
            </a:r>
            <a:r>
              <a:rPr lang="en-US" altLang="zh-TW" dirty="0">
                <a:ea typeface="新細明體" charset="0"/>
              </a:rPr>
              <a:t>, then </a:t>
            </a:r>
            <a:r>
              <a:rPr lang="en-US" altLang="zh-TW" i="1" dirty="0">
                <a:ea typeface="新細明體" charset="0"/>
              </a:rPr>
              <a:t>v</a:t>
            </a:r>
            <a:r>
              <a:rPr lang="en-US" altLang="zh-TW" dirty="0">
                <a:ea typeface="新細明體" charset="0"/>
              </a:rPr>
              <a:t>(</a:t>
            </a:r>
            <a:r>
              <a:rPr lang="en-US" altLang="zh-TW" i="1" dirty="0">
                <a:ea typeface="新細明體" charset="0"/>
              </a:rPr>
              <a:t>t</a:t>
            </a:r>
            <a:r>
              <a:rPr lang="en-US" altLang="zh-TW" dirty="0">
                <a:ea typeface="新細明體" charset="0"/>
              </a:rPr>
              <a:t>) = </a:t>
            </a:r>
            <a:r>
              <a:rPr lang="en-US" altLang="zh-TW" i="1" dirty="0">
                <a:ea typeface="新細明體" charset="0"/>
              </a:rPr>
              <a:t>s</a:t>
            </a:r>
            <a:r>
              <a:rPr lang="en-US" altLang="zh-TW" dirty="0">
                <a:latin typeface="Arial" charset="0"/>
                <a:ea typeface="新細明體" charset="0"/>
              </a:rPr>
              <a:t>’</a:t>
            </a:r>
            <a:r>
              <a:rPr lang="en-US" altLang="zh-TW" dirty="0">
                <a:ea typeface="新細明體" charset="0"/>
              </a:rPr>
              <a:t>(</a:t>
            </a:r>
            <a:r>
              <a:rPr lang="en-US" altLang="zh-TW" i="1" dirty="0">
                <a:ea typeface="新細明體" charset="0"/>
              </a:rPr>
              <a:t>t</a:t>
            </a:r>
            <a:r>
              <a:rPr lang="en-US" altLang="zh-TW" dirty="0">
                <a:ea typeface="新細明體" charset="0"/>
              </a:rPr>
              <a:t>) , so </a:t>
            </a:r>
            <a:r>
              <a:rPr lang="en-US" altLang="zh-TW" i="1" dirty="0">
                <a:ea typeface="新細明體" charset="0"/>
              </a:rPr>
              <a:t>s</a:t>
            </a:r>
            <a:r>
              <a:rPr lang="en-US" altLang="zh-TW" dirty="0">
                <a:ea typeface="新細明體" charset="0"/>
              </a:rPr>
              <a:t> is an </a:t>
            </a:r>
            <a:r>
              <a:rPr lang="en-US" altLang="zh-TW" dirty="0" err="1">
                <a:ea typeface="新細明體" charset="0"/>
              </a:rPr>
              <a:t>antiderivative</a:t>
            </a:r>
            <a:r>
              <a:rPr lang="en-US" altLang="zh-TW" dirty="0">
                <a:ea typeface="新細明體" charset="0"/>
              </a:rPr>
              <a:t> of </a:t>
            </a:r>
            <a:r>
              <a:rPr lang="en-US" altLang="zh-TW" i="1" dirty="0">
                <a:ea typeface="新細明體" charset="0"/>
              </a:rPr>
              <a:t>v</a:t>
            </a:r>
            <a:r>
              <a:rPr lang="en-US" altLang="zh-TW" dirty="0">
                <a:ea typeface="新細明體" charset="0"/>
              </a:rPr>
              <a:t>. </a:t>
            </a:r>
            <a:endParaRPr lang="zh-TW" altLang="en-US" dirty="0">
              <a:ea typeface="新細明體" charset="0"/>
            </a:endParaRPr>
          </a:p>
          <a:p>
            <a:endParaRPr kumimoji="1" lang="zh-TW" altLang="en-US" dirty="0"/>
          </a:p>
        </p:txBody>
      </p:sp>
    </p:spTree>
    <p:extLst>
      <p:ext uri="{BB962C8B-B14F-4D97-AF65-F5344CB8AC3E}">
        <p14:creationId xmlns:p14="http://schemas.microsoft.com/office/powerpoint/2010/main" val="969832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charset="0"/>
              </a:rPr>
              <a:t>EVALUATION THEOREM</a:t>
            </a:r>
            <a:endParaRPr kumimoji="1" lang="zh-TW" altLang="en-US" dirty="0"/>
          </a:p>
        </p:txBody>
      </p:sp>
      <p:sp>
        <p:nvSpPr>
          <p:cNvPr id="3" name="內容版面配置區 2"/>
          <p:cNvSpPr>
            <a:spLocks noGrp="1"/>
          </p:cNvSpPr>
          <p:nvPr>
            <p:ph idx="1"/>
          </p:nvPr>
        </p:nvSpPr>
        <p:spPr/>
        <p:txBody>
          <a:bodyPr/>
          <a:lstStyle/>
          <a:p>
            <a:r>
              <a:rPr lang="en-US" altLang="zh-TW" dirty="0">
                <a:ea typeface="新細明體" charset="0"/>
              </a:rPr>
              <a:t>In Section 4.1 we considered an object that always moves in the positive direction and made the guess that the area under the velocity curve is equal to the distance traveled. In symbols:</a:t>
            </a:r>
          </a:p>
          <a:p>
            <a:endParaRPr lang="zh-TW" altLang="en-US" dirty="0">
              <a:ea typeface="新細明體" charset="0"/>
            </a:endParaRPr>
          </a:p>
          <a:p>
            <a:endParaRPr lang="zh-TW" altLang="en-US" dirty="0">
              <a:ea typeface="新細明體" charset="0"/>
            </a:endParaRPr>
          </a:p>
          <a:p>
            <a:r>
              <a:rPr lang="en-US" altLang="zh-TW" dirty="0">
                <a:ea typeface="新細明體" charset="0"/>
              </a:rPr>
              <a:t>That is exactly what the Evaluation Theorem says in this context.</a:t>
            </a:r>
            <a:endParaRPr lang="zh-TW" altLang="en-US" dirty="0">
              <a:ea typeface="新細明體" charset="0"/>
            </a:endParaRPr>
          </a:p>
          <a:p>
            <a:endParaRPr kumimoji="1" lang="zh-TW" altLang="en-US" dirty="0"/>
          </a:p>
        </p:txBody>
      </p:sp>
      <p:graphicFrame>
        <p:nvGraphicFramePr>
          <p:cNvPr id="4" name="Object 4"/>
          <p:cNvGraphicFramePr>
            <a:graphicFrameLocks noChangeAspect="1"/>
          </p:cNvGraphicFramePr>
          <p:nvPr>
            <p:extLst>
              <p:ext uri="{D42A27DB-BD31-4B8C-83A1-F6EECF244321}">
                <p14:modId xmlns:p14="http://schemas.microsoft.com/office/powerpoint/2010/main" val="37536341"/>
              </p:ext>
            </p:extLst>
          </p:nvPr>
        </p:nvGraphicFramePr>
        <p:xfrm>
          <a:off x="3232945" y="3886200"/>
          <a:ext cx="3263900" cy="744537"/>
        </p:xfrm>
        <a:graphic>
          <a:graphicData uri="http://schemas.openxmlformats.org/presentationml/2006/ole">
            <mc:AlternateContent xmlns:mc="http://schemas.openxmlformats.org/markup-compatibility/2006">
              <mc:Choice xmlns:v="urn:schemas-microsoft-com:vml" Requires="v">
                <p:oleObj spid="_x0000_s11266" name="Equation" r:id="rId3" imgW="2616120" imgH="596880" progId="Equation.DSMT4">
                  <p:embed/>
                </p:oleObj>
              </mc:Choice>
              <mc:Fallback>
                <p:oleObj name="Equation" r:id="rId3" imgW="2616120" imgH="5968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2945" y="3886200"/>
                        <a:ext cx="3263900" cy="744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12965224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charset="0"/>
              </a:rPr>
              <a:t>PROOF OF THE EVALUATION THEOREM</a:t>
            </a:r>
            <a:endParaRPr kumimoji="1" lang="zh-TW" altLang="en-US" dirty="0"/>
          </a:p>
        </p:txBody>
      </p:sp>
      <p:sp>
        <p:nvSpPr>
          <p:cNvPr id="3" name="內容版面配置區 2"/>
          <p:cNvSpPr>
            <a:spLocks noGrp="1"/>
          </p:cNvSpPr>
          <p:nvPr>
            <p:ph idx="1"/>
          </p:nvPr>
        </p:nvSpPr>
        <p:spPr/>
        <p:txBody>
          <a:bodyPr/>
          <a:lstStyle/>
          <a:p>
            <a:r>
              <a:rPr lang="en-US" altLang="zh-TW" dirty="0">
                <a:ea typeface="新細明體" charset="0"/>
              </a:rPr>
              <a:t>We divide the interval [</a:t>
            </a:r>
            <a:r>
              <a:rPr lang="en-US" altLang="zh-TW" i="1" dirty="0">
                <a:ea typeface="新細明體" charset="0"/>
              </a:rPr>
              <a:t>a</a:t>
            </a:r>
            <a:r>
              <a:rPr lang="en-US" altLang="zh-TW" dirty="0">
                <a:ea typeface="新細明體" charset="0"/>
              </a:rPr>
              <a:t>, </a:t>
            </a:r>
            <a:r>
              <a:rPr lang="en-US" altLang="zh-TW" i="1" dirty="0">
                <a:ea typeface="新細明體" charset="0"/>
              </a:rPr>
              <a:t>b</a:t>
            </a:r>
            <a:r>
              <a:rPr lang="en-US" altLang="zh-TW" dirty="0">
                <a:ea typeface="新細明體" charset="0"/>
              </a:rPr>
              <a:t>] into subintervals with endpoints </a:t>
            </a:r>
            <a:r>
              <a:rPr lang="en-US" altLang="zh-TW" i="1" dirty="0">
                <a:ea typeface="新細明體" charset="0"/>
              </a:rPr>
              <a:t>x</a:t>
            </a:r>
            <a:r>
              <a:rPr lang="en-US" altLang="zh-TW" baseline="-25000" dirty="0">
                <a:ea typeface="新細明體" charset="0"/>
              </a:rPr>
              <a:t>0</a:t>
            </a:r>
            <a:r>
              <a:rPr lang="en-US" altLang="zh-TW" dirty="0">
                <a:ea typeface="新細明體" charset="0"/>
              </a:rPr>
              <a:t>(= </a:t>
            </a:r>
            <a:r>
              <a:rPr lang="en-US" altLang="zh-TW" i="1" dirty="0">
                <a:ea typeface="新細明體" charset="0"/>
              </a:rPr>
              <a:t>a</a:t>
            </a:r>
            <a:r>
              <a:rPr lang="en-US" altLang="zh-TW" dirty="0">
                <a:ea typeface="新細明體" charset="0"/>
              </a:rPr>
              <a:t>), </a:t>
            </a:r>
            <a:r>
              <a:rPr lang="en-US" altLang="zh-TW" i="1" dirty="0">
                <a:ea typeface="新細明體" charset="0"/>
              </a:rPr>
              <a:t>x</a:t>
            </a:r>
            <a:r>
              <a:rPr lang="en-US" altLang="zh-TW" baseline="-25000" dirty="0">
                <a:ea typeface="新細明體" charset="0"/>
              </a:rPr>
              <a:t>1</a:t>
            </a:r>
            <a:r>
              <a:rPr lang="en-US" altLang="zh-TW" dirty="0">
                <a:ea typeface="新細明體" charset="0"/>
              </a:rPr>
              <a:t>, </a:t>
            </a:r>
            <a:r>
              <a:rPr lang="en-US" altLang="zh-TW" i="1" dirty="0">
                <a:ea typeface="新細明體" charset="0"/>
              </a:rPr>
              <a:t>x</a:t>
            </a:r>
            <a:r>
              <a:rPr lang="en-US" altLang="zh-TW" baseline="-25000" dirty="0">
                <a:ea typeface="新細明體" charset="0"/>
              </a:rPr>
              <a:t>2</a:t>
            </a:r>
            <a:r>
              <a:rPr lang="en-US" altLang="zh-TW" dirty="0">
                <a:ea typeface="新細明體" charset="0"/>
              </a:rPr>
              <a:t>, </a:t>
            </a:r>
            <a:r>
              <a:rPr lang="en-US" altLang="zh-TW" dirty="0">
                <a:latin typeface="Arial" charset="0"/>
                <a:ea typeface="新細明體" charset="0"/>
              </a:rPr>
              <a:t>…</a:t>
            </a:r>
            <a:r>
              <a:rPr lang="en-US" altLang="zh-TW" dirty="0">
                <a:ea typeface="新細明體" charset="0"/>
              </a:rPr>
              <a:t>, </a:t>
            </a:r>
            <a:r>
              <a:rPr lang="en-US" altLang="zh-TW" i="1" dirty="0" err="1">
                <a:ea typeface="新細明體" charset="0"/>
              </a:rPr>
              <a:t>x</a:t>
            </a:r>
            <a:r>
              <a:rPr lang="en-US" altLang="zh-TW" i="1" baseline="-25000" dirty="0" err="1">
                <a:ea typeface="新細明體" charset="0"/>
              </a:rPr>
              <a:t>n</a:t>
            </a:r>
            <a:r>
              <a:rPr lang="en-US" altLang="zh-TW" dirty="0">
                <a:ea typeface="新細明體" charset="0"/>
              </a:rPr>
              <a:t>(= </a:t>
            </a:r>
            <a:r>
              <a:rPr lang="en-US" altLang="zh-TW" i="1" dirty="0">
                <a:ea typeface="新細明體" charset="0"/>
              </a:rPr>
              <a:t>b</a:t>
            </a:r>
            <a:r>
              <a:rPr lang="en-US" altLang="zh-TW" dirty="0">
                <a:ea typeface="新細明體" charset="0"/>
              </a:rPr>
              <a:t>) and with </a:t>
            </a:r>
            <a:r>
              <a:rPr lang="en-US" altLang="zh-TW" sz="2100" dirty="0">
                <a:ea typeface="新細明體" charset="0"/>
              </a:rPr>
              <a:t>length ∆</a:t>
            </a:r>
            <a:r>
              <a:rPr lang="en-US" altLang="zh-TW" sz="2100" i="1" dirty="0">
                <a:ea typeface="新細明體" charset="0"/>
              </a:rPr>
              <a:t>x</a:t>
            </a:r>
            <a:r>
              <a:rPr lang="en-US" altLang="zh-TW" sz="2100" dirty="0">
                <a:ea typeface="新細明體" charset="0"/>
              </a:rPr>
              <a:t> = (</a:t>
            </a:r>
            <a:r>
              <a:rPr lang="en-US" altLang="zh-TW" sz="2100" i="1" dirty="0">
                <a:ea typeface="新細明體" charset="0"/>
              </a:rPr>
              <a:t>b</a:t>
            </a:r>
            <a:r>
              <a:rPr lang="en-US" altLang="zh-TW" sz="2100" dirty="0">
                <a:ea typeface="新細明體" charset="0"/>
              </a:rPr>
              <a:t> </a:t>
            </a:r>
            <a:r>
              <a:rPr lang="en-US" altLang="zh-TW" sz="2100" dirty="0">
                <a:latin typeface="Arial" charset="0"/>
                <a:ea typeface="新細明體" charset="0"/>
              </a:rPr>
              <a:t>–</a:t>
            </a:r>
            <a:r>
              <a:rPr lang="en-US" altLang="zh-TW" sz="2100" dirty="0">
                <a:ea typeface="新細明體" charset="0"/>
              </a:rPr>
              <a:t> </a:t>
            </a:r>
            <a:r>
              <a:rPr lang="en-US" altLang="zh-TW" sz="2100" i="1" dirty="0">
                <a:ea typeface="新細明體" charset="0"/>
              </a:rPr>
              <a:t>a</a:t>
            </a:r>
            <a:r>
              <a:rPr lang="en-US" altLang="zh-TW" sz="2100" dirty="0">
                <a:ea typeface="新細明體" charset="0"/>
              </a:rPr>
              <a:t>)/</a:t>
            </a:r>
            <a:r>
              <a:rPr lang="en-US" altLang="zh-TW" sz="2100" i="1" dirty="0">
                <a:ea typeface="新細明體" charset="0"/>
              </a:rPr>
              <a:t>n</a:t>
            </a:r>
            <a:r>
              <a:rPr lang="en-US" altLang="zh-TW" sz="2100" dirty="0">
                <a:ea typeface="新細明體" charset="0"/>
              </a:rPr>
              <a:t>.</a:t>
            </a:r>
          </a:p>
          <a:p>
            <a:pPr lvl="1"/>
            <a:r>
              <a:rPr lang="en-US" altLang="zh-TW" dirty="0">
                <a:ea typeface="新細明體" charset="0"/>
              </a:rPr>
              <a:t>Let </a:t>
            </a:r>
            <a:r>
              <a:rPr lang="en-US" altLang="zh-TW" i="1" dirty="0">
                <a:ea typeface="新細明體" charset="0"/>
              </a:rPr>
              <a:t>F</a:t>
            </a:r>
            <a:r>
              <a:rPr lang="en-US" altLang="zh-TW" dirty="0">
                <a:ea typeface="新細明體" charset="0"/>
              </a:rPr>
              <a:t> be any </a:t>
            </a:r>
            <a:r>
              <a:rPr lang="en-US" altLang="zh-TW" dirty="0" err="1">
                <a:ea typeface="新細明體" charset="0"/>
              </a:rPr>
              <a:t>antiderivative</a:t>
            </a:r>
            <a:r>
              <a:rPr lang="en-US" altLang="zh-TW" dirty="0">
                <a:ea typeface="新細明體" charset="0"/>
              </a:rPr>
              <a:t> of </a:t>
            </a:r>
            <a:r>
              <a:rPr lang="en-US" altLang="zh-TW" i="1" dirty="0">
                <a:ea typeface="新細明體" charset="0"/>
              </a:rPr>
              <a:t>f</a:t>
            </a:r>
            <a:r>
              <a:rPr lang="en-US" altLang="zh-TW" dirty="0">
                <a:ea typeface="新細明體" charset="0"/>
              </a:rPr>
              <a:t>. </a:t>
            </a:r>
          </a:p>
          <a:p>
            <a:pPr lvl="1"/>
            <a:r>
              <a:rPr lang="en-US" altLang="zh-TW" dirty="0">
                <a:ea typeface="新細明體" charset="0"/>
              </a:rPr>
              <a:t>By subtracting and adding like terms, we can express the total difference in the </a:t>
            </a:r>
            <a:r>
              <a:rPr lang="en-US" altLang="zh-TW" i="1" dirty="0">
                <a:ea typeface="新細明體" charset="0"/>
              </a:rPr>
              <a:t>F</a:t>
            </a:r>
            <a:r>
              <a:rPr lang="en-US" altLang="zh-TW" dirty="0">
                <a:ea typeface="新細明體" charset="0"/>
              </a:rPr>
              <a:t> values as the sum of the differences over the subintervals:</a:t>
            </a:r>
            <a:endParaRPr lang="zh-TW" altLang="en-US" dirty="0">
              <a:ea typeface="新細明體" charset="0"/>
            </a:endParaRPr>
          </a:p>
          <a:p>
            <a:endParaRPr kumimoji="1" lang="zh-TW" altLang="en-US" dirty="0"/>
          </a:p>
        </p:txBody>
      </p:sp>
      <p:graphicFrame>
        <p:nvGraphicFramePr>
          <p:cNvPr id="4" name="Object 4"/>
          <p:cNvGraphicFramePr>
            <a:graphicFrameLocks noChangeAspect="1"/>
          </p:cNvGraphicFramePr>
          <p:nvPr>
            <p:extLst>
              <p:ext uri="{D42A27DB-BD31-4B8C-83A1-F6EECF244321}">
                <p14:modId xmlns:p14="http://schemas.microsoft.com/office/powerpoint/2010/main" val="143127917"/>
              </p:ext>
            </p:extLst>
          </p:nvPr>
        </p:nvGraphicFramePr>
        <p:xfrm>
          <a:off x="2267744" y="4863175"/>
          <a:ext cx="5760938" cy="1950201"/>
        </p:xfrm>
        <a:graphic>
          <a:graphicData uri="http://schemas.openxmlformats.org/presentationml/2006/ole">
            <mc:AlternateContent xmlns:mc="http://schemas.openxmlformats.org/markup-compatibility/2006">
              <mc:Choice xmlns:v="urn:schemas-microsoft-com:vml" Requires="v">
                <p:oleObj spid="_x0000_s12290" name="Equation" r:id="rId3" imgW="6527520" imgH="2209680" progId="Equation.DSMT4">
                  <p:embed/>
                </p:oleObj>
              </mc:Choice>
              <mc:Fallback>
                <p:oleObj name="Equation" r:id="rId3" imgW="6527520" imgH="22096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7744" y="4863175"/>
                        <a:ext cx="5760938" cy="1950201"/>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758655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Math_16x9">
  <a:themeElements>
    <a:clrScheme name="觀點">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自訂 2">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lumMod val="50000"/>
            </a:schemeClr>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800"/>
        </a:defPPr>
      </a:lstStyle>
    </a:txDef>
  </a:objectDefaults>
  <a:extraClrSchemeLst/>
  <a:extLst>
    <a:ext uri="{05A4C25C-085E-4340-85A3-A5531E510DB2}">
      <thm15:themeFamily xmlns:thm15="http://schemas.microsoft.com/office/thememl/2012/main" name="範本01" id="{4ED460EB-6C90-4A87-8F38-D261F1823A05}" vid="{E156CA9E-7271-4D9B-B440-7640C24B573B}"/>
    </a:ext>
  </a:ext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Math_16x9">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Math_16x9">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E5292F0-C5C9-4F7B-BB09-E7C460630D5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範本01</Template>
  <TotalTime>0</TotalTime>
  <Words>1699</Words>
  <Application>Microsoft Macintosh PowerPoint</Application>
  <PresentationFormat>如螢幕大小 (4:3)</PresentationFormat>
  <Paragraphs>277</Paragraphs>
  <Slides>54</Slides>
  <Notes>11</Notes>
  <HiddenSlides>0</HiddenSlides>
  <MMClips>0</MMClips>
  <ScaleCrop>false</ScaleCrop>
  <HeadingPairs>
    <vt:vector size="8" baseType="variant">
      <vt:variant>
        <vt:lpstr>使用字型</vt:lpstr>
      </vt:variant>
      <vt:variant>
        <vt:i4>7</vt:i4>
      </vt:variant>
      <vt:variant>
        <vt:lpstr>佈景主題</vt:lpstr>
      </vt:variant>
      <vt:variant>
        <vt:i4>1</vt:i4>
      </vt:variant>
      <vt:variant>
        <vt:lpstr>內嵌 OLE 伺服程式</vt:lpstr>
      </vt:variant>
      <vt:variant>
        <vt:i4>2</vt:i4>
      </vt:variant>
      <vt:variant>
        <vt:lpstr>投影片標題</vt:lpstr>
      </vt:variant>
      <vt:variant>
        <vt:i4>54</vt:i4>
      </vt:variant>
    </vt:vector>
  </HeadingPairs>
  <TitlesOfParts>
    <vt:vector size="64" baseType="lpstr">
      <vt:lpstr>Arial Unicode MS</vt:lpstr>
      <vt:lpstr>Euphemia</vt:lpstr>
      <vt:lpstr>굴림</vt:lpstr>
      <vt:lpstr>微軟正黑體</vt:lpstr>
      <vt:lpstr>新細明體</vt:lpstr>
      <vt:lpstr>Arial</vt:lpstr>
      <vt:lpstr>Symbol</vt:lpstr>
      <vt:lpstr>Math_16x9</vt:lpstr>
      <vt:lpstr>Equation</vt:lpstr>
      <vt:lpstr>MathType 5.0 Equation</vt:lpstr>
      <vt:lpstr>PowerPoint 簡報</vt:lpstr>
      <vt:lpstr>PowerPoint 簡報</vt:lpstr>
      <vt:lpstr>Evaluating Definite Integrals</vt:lpstr>
      <vt:lpstr>Evaluating Definite Integrals</vt:lpstr>
      <vt:lpstr>Evaluating Definite Integrals</vt:lpstr>
      <vt:lpstr>EVALUATION THEOREM</vt:lpstr>
      <vt:lpstr>EVALUATION THEOREM</vt:lpstr>
      <vt:lpstr>EVALUATION THEOREM</vt:lpstr>
      <vt:lpstr>PROOF OF THE EVALUATION THEOREM</vt:lpstr>
      <vt:lpstr>PROOF OF THE EVALUATION THEOREM</vt:lpstr>
      <vt:lpstr>PROOF OF THE EVALUATION THEOREM</vt:lpstr>
      <vt:lpstr>Evaluating Definite Integrals</vt:lpstr>
      <vt:lpstr>Example 1</vt:lpstr>
      <vt:lpstr>Example 2</vt:lpstr>
      <vt:lpstr>Example 2 – Solution</vt:lpstr>
      <vt:lpstr>Example 2 – Solution</vt:lpstr>
      <vt:lpstr>EVALUATION THEOREM</vt:lpstr>
      <vt:lpstr>EVALUATION THEOREM</vt:lpstr>
      <vt:lpstr>INDEFINITE INTEGRALS</vt:lpstr>
      <vt:lpstr>PowerPoint 簡報</vt:lpstr>
      <vt:lpstr>Indefinite Integrals</vt:lpstr>
      <vt:lpstr>PowerPoint 簡報</vt:lpstr>
      <vt:lpstr>INDEFINITE VS. DEFINITE INTEGRALS</vt:lpstr>
      <vt:lpstr>INDEFINITE VS. DEFINITE INTEGRALS</vt:lpstr>
      <vt:lpstr>INDEFINITE VS. DEFINITE INTEGRALS</vt:lpstr>
      <vt:lpstr>Indefinite Integrals</vt:lpstr>
      <vt:lpstr>Example 3</vt:lpstr>
      <vt:lpstr>Example 3 – Solution </vt:lpstr>
      <vt:lpstr>Example 4</vt:lpstr>
      <vt:lpstr>Example 5</vt:lpstr>
      <vt:lpstr>Example 5 – Solution </vt:lpstr>
      <vt:lpstr>Example 5 – Solution</vt:lpstr>
      <vt:lpstr>Example 6</vt:lpstr>
      <vt:lpstr>Example 6 SOLUTION</vt:lpstr>
      <vt:lpstr>PowerPoint 簡報</vt:lpstr>
      <vt:lpstr>Applications</vt:lpstr>
      <vt:lpstr>Applications</vt:lpstr>
      <vt:lpstr>Applications</vt:lpstr>
      <vt:lpstr>Applications</vt:lpstr>
      <vt:lpstr>Applications</vt:lpstr>
      <vt:lpstr>Applications</vt:lpstr>
      <vt:lpstr>Applications</vt:lpstr>
      <vt:lpstr>Applications</vt:lpstr>
      <vt:lpstr>Applications</vt:lpstr>
      <vt:lpstr>Applications</vt:lpstr>
      <vt:lpstr>Example 7</vt:lpstr>
      <vt:lpstr>Example 7(a) – Solution</vt:lpstr>
      <vt:lpstr>Example 7(a) – Solution</vt:lpstr>
      <vt:lpstr>Example 7(b) – Solution</vt:lpstr>
      <vt:lpstr>Example 8</vt:lpstr>
      <vt:lpstr>Example 8 SOLUTION</vt:lpstr>
      <vt:lpstr>Example 8 SOLUTION</vt:lpstr>
      <vt:lpstr>NET CHANGE THEOREM</vt:lpstr>
      <vt:lpstr>NET CHANGE THEOREM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2015-08-30T15:26:15Z</dcterms:created>
  <dcterms:modified xsi:type="dcterms:W3CDTF">2016-11-18T08:19:11Z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TC027879479991</vt:lpwstr>
  </property>
</Properties>
</file>