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6"/>
  </p:notesMasterIdLst>
  <p:handoutMasterIdLst>
    <p:handoutMasterId r:id="rId47"/>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89" r:id="rId19"/>
    <p:sldId id="290" r:id="rId20"/>
    <p:sldId id="291" r:id="rId21"/>
    <p:sldId id="292" r:id="rId22"/>
    <p:sldId id="272" r:id="rId23"/>
    <p:sldId id="273" r:id="rId24"/>
    <p:sldId id="274" r:id="rId25"/>
    <p:sldId id="275" r:id="rId26"/>
    <p:sldId id="276" r:id="rId27"/>
    <p:sldId id="277" r:id="rId28"/>
    <p:sldId id="278" r:id="rId29"/>
    <p:sldId id="293" r:id="rId30"/>
    <p:sldId id="294" r:id="rId31"/>
    <p:sldId id="279" r:id="rId32"/>
    <p:sldId id="280" r:id="rId33"/>
    <p:sldId id="281" r:id="rId34"/>
    <p:sldId id="295" r:id="rId35"/>
    <p:sldId id="283" r:id="rId36"/>
    <p:sldId id="284" r:id="rId37"/>
    <p:sldId id="296" r:id="rId38"/>
    <p:sldId id="297" r:id="rId39"/>
    <p:sldId id="298" r:id="rId40"/>
    <p:sldId id="299" r:id="rId41"/>
    <p:sldId id="285" r:id="rId42"/>
    <p:sldId id="286" r:id="rId43"/>
    <p:sldId id="287" r:id="rId44"/>
    <p:sldId id="288"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008" userDrawn="1">
          <p15:clr>
            <a:srgbClr val="A4A3A4"/>
          </p15:clr>
        </p15:guide>
        <p15:guide id="3" orient="horz" pos="3888" userDrawn="1">
          <p15:clr>
            <a:srgbClr val="A4A3A4"/>
          </p15:clr>
        </p15:guide>
        <p15:guide id="4" orient="horz" pos="321" userDrawn="1">
          <p15:clr>
            <a:srgbClr val="A4A3A4"/>
          </p15:clr>
        </p15:guide>
        <p15:guide id="5" pos="2880" userDrawn="1">
          <p15:clr>
            <a:srgbClr val="A4A3A4"/>
          </p15:clr>
        </p15:guide>
        <p15:guide id="6" pos="755" userDrawn="1">
          <p15:clr>
            <a:srgbClr val="A4A3A4"/>
          </p15:clr>
        </p15:guide>
        <p15:guide id="7" pos="538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howGuides="1">
      <p:cViewPr varScale="1">
        <p:scale>
          <a:sx n="116" d="100"/>
          <a:sy n="116" d="100"/>
        </p:scale>
        <p:origin x="1500" y="108"/>
      </p:cViewPr>
      <p:guideLst>
        <p:guide orient="horz" pos="2160"/>
        <p:guide orient="horz" pos="1008"/>
        <p:guide orient="horz" pos="3888"/>
        <p:guide orient="horz" pos="321"/>
        <p:guide pos="2880"/>
        <p:guide pos="755"/>
        <p:guide pos="5381"/>
      </p:guideLst>
    </p:cSldViewPr>
  </p:slideViewPr>
  <p:notesTextViewPr>
    <p:cViewPr>
      <p:scale>
        <a:sx n="1" d="1"/>
        <a:sy n="1" d="1"/>
      </p:scale>
      <p:origin x="0" y="0"/>
    </p:cViewPr>
  </p:notesTextViewPr>
  <p:notesViewPr>
    <p:cSldViewPr showGuides="1">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TW" sz="1200"/>
            </a:lvl1pPr>
          </a:lstStyle>
          <a:p>
            <a:fld id="{BDB7646E-8811-423A-9C42-2CBFADA00A96}" type="datetimeFigureOut">
              <a:rPr lang="en-US" altLang="zh-TW" smtClean="0"/>
              <a:t>11/18/2016</a:t>
            </a:fld>
            <a:endParaRPr lang="zh-TW"/>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TW" sz="1200"/>
            </a:lvl1pPr>
          </a:lstStyle>
          <a:p>
            <a:endParaRPr lang="zh-TW"/>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TW" sz="1200"/>
            </a:lvl1pPr>
          </a:lstStyle>
          <a:p>
            <a:fld id="{04360E59-1627-4404-ACC5-51C744AB0F27}" type="slidenum">
              <a:rPr lang="zh-TW" smtClean="0"/>
              <a:t>‹#›</a:t>
            </a:fld>
            <a:endParaRPr lang="zh-TW"/>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solidFill>
                  <a:schemeClr val="tx1"/>
                </a:solidFill>
              </a:defRPr>
            </a:lvl1pPr>
          </a:lstStyle>
          <a:p>
            <a:endParaRPr lang="zh-TW"/>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TW" sz="1200">
                <a:solidFill>
                  <a:schemeClr val="tx1"/>
                </a:solidFill>
              </a:defRPr>
            </a:lvl1pPr>
          </a:lstStyle>
          <a:p>
            <a:fld id="{D677E230-58DD-43ED-96A1-552DDAB53532}" type="datetimeFigureOut">
              <a:pPr/>
              <a:t>2016/11/18</a:t>
            </a:fld>
            <a:endParaRPr lang="zh-TW"/>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TW" sz="1200">
                <a:solidFill>
                  <a:schemeClr val="tx1"/>
                </a:solidFill>
              </a:defRPr>
            </a:lvl1pPr>
          </a:lstStyle>
          <a:p>
            <a:endParaRPr lang="zh-TW"/>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TW" sz="1200">
                <a:solidFill>
                  <a:schemeClr val="tx1"/>
                </a:solidFill>
              </a:defRPr>
            </a:lvl1pPr>
          </a:lstStyle>
          <a:p>
            <a:fld id="{841221E5-7225-48EB-A4EE-420E7BFCF705}" type="slidenum">
              <a:pPr/>
              <a:t>‹#›</a:t>
            </a:fld>
            <a:endParaRPr lang="zh-TW"/>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2"/>
        </a:solidFill>
        <a:latin typeface="+mn-lt"/>
        <a:ea typeface="+mn-ea"/>
        <a:cs typeface="+mn-cs"/>
      </a:defRPr>
    </a:lvl1pPr>
    <a:lvl2pPr marL="457200" algn="l" defTabSz="914400" rtl="0" eaLnBrk="1" latinLnBrk="0" hangingPunct="1">
      <a:defRPr lang="zh-TW" sz="1200" kern="1200">
        <a:solidFill>
          <a:schemeClr val="tx2"/>
        </a:solidFill>
        <a:latin typeface="+mn-lt"/>
        <a:ea typeface="+mn-ea"/>
        <a:cs typeface="+mn-cs"/>
      </a:defRPr>
    </a:lvl2pPr>
    <a:lvl3pPr marL="914400" algn="l" defTabSz="914400" rtl="0" eaLnBrk="1" latinLnBrk="0" hangingPunct="1">
      <a:defRPr lang="zh-TW" sz="1200" kern="1200">
        <a:solidFill>
          <a:schemeClr val="tx2"/>
        </a:solidFill>
        <a:latin typeface="+mn-lt"/>
        <a:ea typeface="+mn-ea"/>
        <a:cs typeface="+mn-cs"/>
      </a:defRPr>
    </a:lvl3pPr>
    <a:lvl4pPr marL="1371600" algn="l" defTabSz="914400" rtl="0" eaLnBrk="1" latinLnBrk="0" hangingPunct="1">
      <a:defRPr lang="zh-TW" sz="1200" kern="1200">
        <a:solidFill>
          <a:schemeClr val="tx2"/>
        </a:solidFill>
        <a:latin typeface="+mn-lt"/>
        <a:ea typeface="+mn-ea"/>
        <a:cs typeface="+mn-cs"/>
      </a:defRPr>
    </a:lvl4pPr>
    <a:lvl5pPr marL="1828800" algn="l" defTabSz="914400" rtl="0" eaLnBrk="1" latinLnBrk="0" hangingPunct="1">
      <a:defRPr lang="zh-TW" sz="1200" kern="1200">
        <a:solidFill>
          <a:schemeClr val="tx2"/>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53CC6B1-C7CC-4DA3-971B-9A152C67C1E3}" type="slidenum">
              <a:rPr lang="en-US" altLang="zh-TW"/>
              <a:pPr eaLnBrk="1" hangingPunct="1"/>
              <a:t>1</a:t>
            </a:fld>
            <a:endParaRPr lang="en-US" altLang="zh-TW"/>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zh-TW" smtClean="0"/>
          </a:p>
        </p:txBody>
      </p:sp>
    </p:spTree>
    <p:extLst>
      <p:ext uri="{BB962C8B-B14F-4D97-AF65-F5344CB8AC3E}">
        <p14:creationId xmlns:p14="http://schemas.microsoft.com/office/powerpoint/2010/main" val="3016363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6EFFB65-0D58-4510-871C-A7DEC0E951D8}" type="slidenum">
              <a:rPr lang="en-US" altLang="zh-TW"/>
              <a:pPr eaLnBrk="1" hangingPunct="1"/>
              <a:t>2</a:t>
            </a:fld>
            <a:endParaRPr lang="en-US" altLang="zh-TW"/>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zh-TW" smtClean="0"/>
          </a:p>
        </p:txBody>
      </p:sp>
    </p:spTree>
    <p:extLst>
      <p:ext uri="{BB962C8B-B14F-4D97-AF65-F5344CB8AC3E}">
        <p14:creationId xmlns:p14="http://schemas.microsoft.com/office/powerpoint/2010/main" val="984370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50FFAE-E832-41AB-A0A9-14A1EB4F254F}" type="slidenum">
              <a:rPr lang="zh-TW" altLang="en-US"/>
              <a:pPr/>
              <a:t>17</a:t>
            </a:fld>
            <a:endParaRPr lang="en-US" altLang="zh-TW"/>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3601230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9" name="矩形 8"/>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0" name="矩形 9"/>
          <p:cNvSpPr/>
          <p:nvPr/>
        </p:nvSpPr>
        <p:spPr>
          <a:xfrm>
            <a:off x="914401"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1" name="矩形 10"/>
          <p:cNvSpPr/>
          <p:nvPr/>
        </p:nvSpPr>
        <p:spPr>
          <a:xfrm>
            <a:off x="1" y="0"/>
            <a:ext cx="9144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2" name="矩形 11"/>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13" name="直線接點 12"/>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15" name="直線接點 14"/>
          <p:cNvCxnSpPr/>
          <p:nvPr/>
        </p:nvCxnSpPr>
        <p:spPr bwMode="white">
          <a:xfrm>
            <a:off x="91440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1" y="5631204"/>
            <a:ext cx="13716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91448" tIns="45724" rIns="91448" bIns="45724" numCol="1" anchor="t" anchorCtr="0" compatLnSpc="1">
            <a:prstTxWarp prst="textNoShape">
              <a:avLst/>
            </a:prstTxWarp>
          </a:bodyPr>
          <a:lstStyle/>
          <a:p>
            <a:endParaRPr lang="zh-TW" altLang="en-US" sz="1350"/>
          </a:p>
        </p:txBody>
      </p:sp>
      <p:sp>
        <p:nvSpPr>
          <p:cNvPr id="2" name="標題 1"/>
          <p:cNvSpPr>
            <a:spLocks noGrp="1"/>
          </p:cNvSpPr>
          <p:nvPr>
            <p:ph type="ctrTitle"/>
          </p:nvPr>
        </p:nvSpPr>
        <p:spPr>
          <a:xfrm>
            <a:off x="1821977" y="1600203"/>
            <a:ext cx="6248400" cy="2680127"/>
          </a:xfrm>
        </p:spPr>
        <p:txBody>
          <a:bodyPr>
            <a:noAutofit/>
          </a:bodyPr>
          <a:lstStyle>
            <a:lvl1pPr latinLnBrk="0">
              <a:defRPr lang="zh-TW" sz="4051"/>
            </a:lvl1pPr>
          </a:lstStyle>
          <a:p>
            <a:r>
              <a:rPr lang="zh-TW" altLang="en-US" noProof="0" smtClean="0"/>
              <a:t>按一下以編輯母片標題樣式</a:t>
            </a:r>
            <a:endParaRPr lang="zh-TW" dirty="0"/>
          </a:p>
        </p:txBody>
      </p:sp>
      <p:sp>
        <p:nvSpPr>
          <p:cNvPr id="3" name="副標題 2"/>
          <p:cNvSpPr>
            <a:spLocks noGrp="1"/>
          </p:cNvSpPr>
          <p:nvPr>
            <p:ph type="subTitle" idx="1"/>
          </p:nvPr>
        </p:nvSpPr>
        <p:spPr>
          <a:xfrm>
            <a:off x="1821976" y="4344918"/>
            <a:ext cx="5638800" cy="1116085"/>
          </a:xfrm>
        </p:spPr>
        <p:txBody>
          <a:bodyPr>
            <a:normAutofit/>
          </a:bodyPr>
          <a:lstStyle>
            <a:lvl1pPr marL="0" indent="0" algn="l" latinLnBrk="0">
              <a:spcBef>
                <a:spcPts val="0"/>
              </a:spcBef>
              <a:buNone/>
              <a:defRPr lang="zh-TW" sz="2401">
                <a:solidFill>
                  <a:schemeClr val="tx1"/>
                </a:solidFill>
              </a:defRPr>
            </a:lvl1pPr>
            <a:lvl2pPr marL="342991" indent="0" algn="ctr" latinLnBrk="0">
              <a:buNone/>
              <a:defRPr lang="zh-TW">
                <a:solidFill>
                  <a:schemeClr val="tx1">
                    <a:tint val="75000"/>
                  </a:schemeClr>
                </a:solidFill>
              </a:defRPr>
            </a:lvl2pPr>
            <a:lvl3pPr marL="685983" indent="0" algn="ctr" latinLnBrk="0">
              <a:buNone/>
              <a:defRPr lang="zh-TW">
                <a:solidFill>
                  <a:schemeClr val="tx1">
                    <a:tint val="75000"/>
                  </a:schemeClr>
                </a:solidFill>
              </a:defRPr>
            </a:lvl3pPr>
            <a:lvl4pPr marL="1028974" indent="0" algn="ctr" latinLnBrk="0">
              <a:buNone/>
              <a:defRPr lang="zh-TW">
                <a:solidFill>
                  <a:schemeClr val="tx1">
                    <a:tint val="75000"/>
                  </a:schemeClr>
                </a:solidFill>
              </a:defRPr>
            </a:lvl4pPr>
            <a:lvl5pPr marL="1371966" indent="0" algn="ctr" latinLnBrk="0">
              <a:buNone/>
              <a:defRPr lang="zh-TW">
                <a:solidFill>
                  <a:schemeClr val="tx1">
                    <a:tint val="75000"/>
                  </a:schemeClr>
                </a:solidFill>
              </a:defRPr>
            </a:lvl5pPr>
            <a:lvl6pPr marL="1714957" indent="0" algn="ctr" latinLnBrk="0">
              <a:buNone/>
              <a:defRPr lang="zh-TW">
                <a:solidFill>
                  <a:schemeClr val="tx1">
                    <a:tint val="75000"/>
                  </a:schemeClr>
                </a:solidFill>
              </a:defRPr>
            </a:lvl6pPr>
            <a:lvl7pPr marL="2057949" indent="0" algn="ctr" latinLnBrk="0">
              <a:buNone/>
              <a:defRPr lang="zh-TW">
                <a:solidFill>
                  <a:schemeClr val="tx1">
                    <a:tint val="75000"/>
                  </a:schemeClr>
                </a:solidFill>
              </a:defRPr>
            </a:lvl7pPr>
            <a:lvl8pPr marL="2400940" indent="0" algn="ctr" latinLnBrk="0">
              <a:buNone/>
              <a:defRPr lang="zh-TW">
                <a:solidFill>
                  <a:schemeClr val="tx1">
                    <a:tint val="75000"/>
                  </a:schemeClr>
                </a:solidFill>
              </a:defRPr>
            </a:lvl8pPr>
            <a:lvl9pPr marL="2743932" indent="0" algn="ctr" latinLnBrk="0">
              <a:buNone/>
              <a:defRPr lang="zh-TW">
                <a:solidFill>
                  <a:schemeClr val="tx1">
                    <a:tint val="75000"/>
                  </a:schemeClr>
                </a:solidFill>
              </a:defRPr>
            </a:lvl9pPr>
          </a:lstStyle>
          <a:p>
            <a:r>
              <a:rPr lang="zh-TW" altLang="en-US" smtClean="0"/>
              <a:t>按一下以編輯母片副標題樣式</a:t>
            </a:r>
            <a:endParaRPr lang="zh-TW" dirty="0"/>
          </a:p>
        </p:txBody>
      </p:sp>
      <p:sp>
        <p:nvSpPr>
          <p:cNvPr id="4" name="日期版面配置區 3"/>
          <p:cNvSpPr>
            <a:spLocks noGrp="1"/>
          </p:cNvSpPr>
          <p:nvPr>
            <p:ph type="dt" sz="half" idx="10"/>
          </p:nvPr>
        </p:nvSpPr>
        <p:spPr/>
        <p:txBody>
          <a:bodyPr/>
          <a:lstStyle>
            <a:lvl1pPr latinLnBrk="0">
              <a:defRPr lang="zh-TW">
                <a:solidFill>
                  <a:schemeClr val="bg1"/>
                </a:solidFill>
              </a:defRPr>
            </a:lvl1pPr>
          </a:lstStyle>
          <a:p>
            <a:fld id="{C2C6F8EA-316C-41DE-B9A4-EDCC3A85ED9A}" type="datetimeFigureOut">
              <a:pPr/>
              <a:t>2016/11/18</a:t>
            </a:fld>
            <a:endParaRPr lang="zh-TW"/>
          </a:p>
        </p:txBody>
      </p:sp>
      <p:sp>
        <p:nvSpPr>
          <p:cNvPr id="5" name="頁尾版面配置區 4"/>
          <p:cNvSpPr>
            <a:spLocks noGrp="1"/>
          </p:cNvSpPr>
          <p:nvPr>
            <p:ph type="ftr" sz="quarter" idx="11"/>
          </p:nvPr>
        </p:nvSpPr>
        <p:spPr/>
        <p:txBody>
          <a:bodyPr/>
          <a:lstStyle>
            <a:lvl1pPr latinLnBrk="0">
              <a:defRPr lang="zh-TW">
                <a:solidFill>
                  <a:schemeClr val="bg1"/>
                </a:solidFill>
              </a:defRPr>
            </a:lvl1pPr>
          </a:lstStyle>
          <a:p>
            <a:endParaRPr lang="zh-TW"/>
          </a:p>
        </p:txBody>
      </p:sp>
      <p:sp>
        <p:nvSpPr>
          <p:cNvPr id="6" name="投影片編號版面配置區 5"/>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pPr/>
              <a:t>‹#›</a:t>
            </a:fld>
            <a:endParaRPr lang="zh-TW"/>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直排文字版面配置區 2"/>
          <p:cNvSpPr>
            <a:spLocks noGrp="1"/>
          </p:cNvSpPr>
          <p:nvPr>
            <p:ph type="body" orient="vert" idx="1"/>
          </p:nvPr>
        </p:nvSpPr>
        <p:spPr/>
        <p:txBody>
          <a:bodyPr vert="eaVert"/>
          <a:lstStyle>
            <a:lvl5pPr latinLnBrk="0">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C2C6F8EA-316C-41DE-B9A4-EDCC3A85ED9A}" type="datetimeFigureOut">
              <a:t>2016/11/18</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8" name="矩形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9" name="矩形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0" name="矩形 9"/>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cxnSp>
        <p:nvCxnSpPr>
          <p:cNvPr id="11" name="直線接點 10"/>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525250" y="934837"/>
            <a:ext cx="336023" cy="220630"/>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68598" tIns="34299" rIns="68598" bIns="34299" numCol="1" anchor="t" anchorCtr="0" compatLnSpc="1">
            <a:prstTxWarp prst="textNoShape">
              <a:avLst/>
            </a:prstTxWarp>
          </a:bodyPr>
          <a:lstStyle/>
          <a:p>
            <a:endParaRPr lang="zh-TW" altLang="en-US" sz="1350"/>
          </a:p>
        </p:txBody>
      </p:sp>
      <p:cxnSp>
        <p:nvCxnSpPr>
          <p:cNvPr id="14" name="直線接點 13"/>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直排標題 1"/>
          <p:cNvSpPr>
            <a:spLocks noGrp="1"/>
          </p:cNvSpPr>
          <p:nvPr>
            <p:ph type="title" orient="vert"/>
          </p:nvPr>
        </p:nvSpPr>
        <p:spPr>
          <a:xfrm>
            <a:off x="7201584" y="685800"/>
            <a:ext cx="1340994" cy="5486400"/>
          </a:xfrm>
        </p:spPr>
        <p:txBody>
          <a:bodyPr vert="eaVert"/>
          <a:lstStyle/>
          <a:p>
            <a:r>
              <a:rPr lang="zh-TW" altLang="en-US" smtClean="0"/>
              <a:t>按一下以編輯母片標題樣式</a:t>
            </a:r>
            <a:endParaRPr lang="zh-TW"/>
          </a:p>
        </p:txBody>
      </p:sp>
      <p:sp>
        <p:nvSpPr>
          <p:cNvPr id="3" name="直排文字版面配置區 2"/>
          <p:cNvSpPr>
            <a:spLocks noGrp="1"/>
          </p:cNvSpPr>
          <p:nvPr>
            <p:ph type="body" orient="vert" idx="1"/>
          </p:nvPr>
        </p:nvSpPr>
        <p:spPr>
          <a:xfrm>
            <a:off x="1199272" y="685800"/>
            <a:ext cx="5887983" cy="5486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C2C6F8EA-316C-41DE-B9A4-EDCC3A85ED9A}" type="datetimeFigureOut">
              <a:t>2016/11/18</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nSpc>
                <a:spcPct val="150000"/>
              </a:lnSpc>
              <a:defRPr/>
            </a:lvl1pPr>
          </a:lstStyle>
          <a:p>
            <a:r>
              <a:rPr lang="zh-TW" altLang="en-US" smtClean="0"/>
              <a:t>按一下以編輯母片標題樣式</a:t>
            </a:r>
            <a:endParaRPr lang="zh-TW" dirty="0"/>
          </a:p>
        </p:txBody>
      </p:sp>
      <p:sp>
        <p:nvSpPr>
          <p:cNvPr id="3" name="內容版面配置區 2"/>
          <p:cNvSpPr>
            <a:spLocks noGrp="1"/>
          </p:cNvSpPr>
          <p:nvPr>
            <p:ph idx="1"/>
          </p:nvPr>
        </p:nvSpPr>
        <p:spPr/>
        <p:txBody>
          <a:bodyPr/>
          <a:lstStyle>
            <a:lvl1pPr>
              <a:lnSpc>
                <a:spcPct val="150000"/>
              </a:lnSpc>
              <a:defRPr/>
            </a:lvl1pPr>
            <a:lvl2pPr>
              <a:lnSpc>
                <a:spcPct val="150000"/>
              </a:lnSpc>
              <a:defRPr/>
            </a:lvl2pPr>
            <a:lvl3pPr>
              <a:lnSpc>
                <a:spcPct val="150000"/>
              </a:lnSpc>
              <a:defRPr/>
            </a:lvl3pPr>
            <a:lvl4pPr>
              <a:lnSpc>
                <a:spcPct val="150000"/>
              </a:lnSpc>
              <a:defRPr/>
            </a:lvl4pPr>
            <a:lvl5pPr latinLnBrk="0">
              <a:lnSpc>
                <a:spcPct val="150000"/>
              </a:lnSpc>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日期版面配置區 3"/>
          <p:cNvSpPr>
            <a:spLocks noGrp="1"/>
          </p:cNvSpPr>
          <p:nvPr>
            <p:ph type="dt" sz="half" idx="10"/>
          </p:nvPr>
        </p:nvSpPr>
        <p:spPr/>
        <p:txBody>
          <a:bodyPr/>
          <a:lstStyle/>
          <a:p>
            <a:fld id="{C2C6F8EA-316C-41DE-B9A4-EDCC3A85ED9A}" type="datetimeFigureOut">
              <a:t>2016/11/18</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9" name="矩形 18"/>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0" name="矩形 19"/>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4" name="矩形 23"/>
          <p:cNvSpPr/>
          <p:nvPr/>
        </p:nvSpPr>
        <p:spPr>
          <a:xfrm>
            <a:off x="912353"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1" name="矩形 20"/>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22" name="直線接點 21"/>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8"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91448" tIns="45724" rIns="91448" bIns="45724" numCol="1" anchor="t" anchorCtr="0" compatLnSpc="1">
            <a:prstTxWarp prst="textNoShape">
              <a:avLst/>
            </a:prstTxWarp>
          </a:bodyPr>
          <a:lstStyle/>
          <a:p>
            <a:endParaRPr lang="zh-TW" altLang="en-US" sz="1350"/>
          </a:p>
        </p:txBody>
      </p:sp>
      <p:cxnSp>
        <p:nvCxnSpPr>
          <p:cNvPr id="23" name="直線接點 22"/>
          <p:cNvCxnSpPr/>
          <p:nvPr/>
        </p:nvCxnSpPr>
        <p:spPr bwMode="white">
          <a:xfrm>
            <a:off x="9123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8686800"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7" name="矩形 26"/>
          <p:cNvSpPr/>
          <p:nvPr/>
        </p:nvSpPr>
        <p:spPr>
          <a:xfrm>
            <a:off x="8458200" y="0"/>
            <a:ext cx="2286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8" name="矩形 27"/>
          <p:cNvSpPr/>
          <p:nvPr/>
        </p:nvSpPr>
        <p:spPr>
          <a:xfrm>
            <a:off x="914401"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9" name="矩形 28"/>
          <p:cNvSpPr/>
          <p:nvPr/>
        </p:nvSpPr>
        <p:spPr>
          <a:xfrm>
            <a:off x="-1" y="0"/>
            <a:ext cx="914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30" name="矩形 29"/>
          <p:cNvSpPr/>
          <p:nvPr/>
        </p:nvSpPr>
        <p:spPr>
          <a:xfrm>
            <a:off x="0" y="0"/>
            <a:ext cx="9144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31" name="直線接點 30"/>
          <p:cNvCxnSpPr/>
          <p:nvPr/>
        </p:nvCxnSpPr>
        <p:spPr bwMode="white">
          <a:xfrm>
            <a:off x="868223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0"/>
            <a:ext cx="9123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33" name="直線接點 32"/>
          <p:cNvCxnSpPr/>
          <p:nvPr/>
        </p:nvCxnSpPr>
        <p:spPr bwMode="white">
          <a:xfrm>
            <a:off x="91440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日期版面配置區 3"/>
          <p:cNvSpPr>
            <a:spLocks noGrp="1"/>
          </p:cNvSpPr>
          <p:nvPr>
            <p:ph type="dt" sz="half" idx="10"/>
          </p:nvPr>
        </p:nvSpPr>
        <p:spPr/>
        <p:txBody>
          <a:bodyPr/>
          <a:lstStyle>
            <a:lvl1pPr latinLnBrk="0">
              <a:defRPr lang="zh-TW">
                <a:solidFill>
                  <a:schemeClr val="bg1"/>
                </a:solidFill>
              </a:defRPr>
            </a:lvl1pPr>
          </a:lstStyle>
          <a:p>
            <a:fld id="{C2C6F8EA-316C-41DE-B9A4-EDCC3A85ED9A}" type="datetimeFigureOut">
              <a:pPr/>
              <a:t>2016/11/18</a:t>
            </a:fld>
            <a:endParaRPr lang="zh-TW"/>
          </a:p>
        </p:txBody>
      </p:sp>
      <p:sp>
        <p:nvSpPr>
          <p:cNvPr id="5" name="頁尾版面配置區 4"/>
          <p:cNvSpPr>
            <a:spLocks noGrp="1"/>
          </p:cNvSpPr>
          <p:nvPr>
            <p:ph type="ftr" sz="quarter" idx="11"/>
          </p:nvPr>
        </p:nvSpPr>
        <p:spPr/>
        <p:txBody>
          <a:bodyPr/>
          <a:lstStyle>
            <a:lvl1pPr latinLnBrk="0">
              <a:defRPr lang="zh-TW">
                <a:solidFill>
                  <a:schemeClr val="bg1"/>
                </a:solidFill>
              </a:defRPr>
            </a:lvl1pPr>
          </a:lstStyle>
          <a:p>
            <a:endParaRPr lang="zh-TW"/>
          </a:p>
        </p:txBody>
      </p:sp>
      <p:sp>
        <p:nvSpPr>
          <p:cNvPr id="6" name="投影片編號版面配置區 5"/>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pPr/>
              <a:t>‹#›</a:t>
            </a:fld>
            <a:endParaRPr lang="zh-TW"/>
          </a:p>
        </p:txBody>
      </p:sp>
      <p:sp>
        <p:nvSpPr>
          <p:cNvPr id="2" name="標題 1"/>
          <p:cNvSpPr>
            <a:spLocks noGrp="1"/>
          </p:cNvSpPr>
          <p:nvPr>
            <p:ph type="title"/>
          </p:nvPr>
        </p:nvSpPr>
        <p:spPr>
          <a:xfrm>
            <a:off x="1199272" y="1600201"/>
            <a:ext cx="6214072" cy="2654064"/>
          </a:xfrm>
        </p:spPr>
        <p:txBody>
          <a:bodyPr anchor="b">
            <a:normAutofit/>
          </a:bodyPr>
          <a:lstStyle>
            <a:lvl1pPr algn="l" latinLnBrk="0">
              <a:defRPr lang="zh-TW" sz="4051" b="0" cap="none" baseline="0"/>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1199273" y="4259999"/>
            <a:ext cx="5449886" cy="1150203"/>
          </a:xfrm>
        </p:spPr>
        <p:txBody>
          <a:bodyPr anchor="t">
            <a:normAutofit/>
          </a:bodyPr>
          <a:lstStyle>
            <a:lvl1pPr marL="0" indent="0" latinLnBrk="0">
              <a:spcBef>
                <a:spcPts val="0"/>
              </a:spcBef>
              <a:buNone/>
              <a:defRPr lang="zh-TW" sz="2401">
                <a:solidFill>
                  <a:schemeClr val="tx1"/>
                </a:solidFill>
              </a:defRPr>
            </a:lvl1pPr>
            <a:lvl2pPr marL="342991" indent="0" latinLnBrk="0">
              <a:buNone/>
              <a:defRPr lang="zh-TW" sz="1350">
                <a:solidFill>
                  <a:schemeClr val="tx1">
                    <a:tint val="75000"/>
                  </a:schemeClr>
                </a:solidFill>
              </a:defRPr>
            </a:lvl2pPr>
            <a:lvl3pPr marL="685983" indent="0" latinLnBrk="0">
              <a:buNone/>
              <a:defRPr lang="zh-TW" sz="1200">
                <a:solidFill>
                  <a:schemeClr val="tx1">
                    <a:tint val="75000"/>
                  </a:schemeClr>
                </a:solidFill>
              </a:defRPr>
            </a:lvl3pPr>
            <a:lvl4pPr marL="1028974" indent="0" latinLnBrk="0">
              <a:buNone/>
              <a:defRPr lang="zh-TW" sz="1050">
                <a:solidFill>
                  <a:schemeClr val="tx1">
                    <a:tint val="75000"/>
                  </a:schemeClr>
                </a:solidFill>
              </a:defRPr>
            </a:lvl4pPr>
            <a:lvl5pPr marL="1371966" indent="0" latinLnBrk="0">
              <a:buNone/>
              <a:defRPr lang="zh-TW" sz="1050">
                <a:solidFill>
                  <a:schemeClr val="tx1">
                    <a:tint val="75000"/>
                  </a:schemeClr>
                </a:solidFill>
              </a:defRPr>
            </a:lvl5pPr>
            <a:lvl6pPr marL="1714957" indent="0" latinLnBrk="0">
              <a:buNone/>
              <a:defRPr lang="zh-TW" sz="1050">
                <a:solidFill>
                  <a:schemeClr val="tx1">
                    <a:tint val="75000"/>
                  </a:schemeClr>
                </a:solidFill>
              </a:defRPr>
            </a:lvl6pPr>
            <a:lvl7pPr marL="2057949" indent="0" latinLnBrk="0">
              <a:buNone/>
              <a:defRPr lang="zh-TW" sz="1050">
                <a:solidFill>
                  <a:schemeClr val="tx1">
                    <a:tint val="75000"/>
                  </a:schemeClr>
                </a:solidFill>
              </a:defRPr>
            </a:lvl7pPr>
            <a:lvl8pPr marL="2400940" indent="0" latinLnBrk="0">
              <a:buNone/>
              <a:defRPr lang="zh-TW" sz="1050">
                <a:solidFill>
                  <a:schemeClr val="tx1">
                    <a:tint val="75000"/>
                  </a:schemeClr>
                </a:solidFill>
              </a:defRPr>
            </a:lvl8pPr>
            <a:lvl9pPr marL="2743932" indent="0" latinLnBrk="0">
              <a:buNone/>
              <a:defRPr lang="zh-TW" sz="105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nSpc>
                <a:spcPct val="150000"/>
              </a:lnSpc>
              <a:defRPr/>
            </a:lvl1pPr>
          </a:lstStyle>
          <a:p>
            <a:r>
              <a:rPr lang="zh-TW" altLang="en-US" smtClean="0"/>
              <a:t>按一下以編輯母片標題樣式</a:t>
            </a:r>
            <a:endParaRPr lang="zh-TW" dirty="0"/>
          </a:p>
        </p:txBody>
      </p:sp>
      <p:sp>
        <p:nvSpPr>
          <p:cNvPr id="3" name="內容版面配置區 2"/>
          <p:cNvSpPr>
            <a:spLocks noGrp="1"/>
          </p:cNvSpPr>
          <p:nvPr>
            <p:ph sz="half" idx="1"/>
          </p:nvPr>
        </p:nvSpPr>
        <p:spPr>
          <a:xfrm>
            <a:off x="1195388" y="1600200"/>
            <a:ext cx="3611880" cy="4572000"/>
          </a:xfrm>
        </p:spPr>
        <p:txBody>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a:lvl6pPr>
            <a:lvl7pPr latinLnBrk="0">
              <a:defRPr lang="zh-TW" sz="1350"/>
            </a:lvl7pPr>
            <a:lvl8pPr latinLnBrk="0">
              <a:defRPr lang="zh-TW" sz="1350"/>
            </a:lvl8pPr>
            <a:lvl9pPr latinLnBrk="0">
              <a:defRPr lang="zh-TW" sz="135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內容版面配置區 3"/>
          <p:cNvSpPr>
            <a:spLocks noGrp="1"/>
          </p:cNvSpPr>
          <p:nvPr>
            <p:ph sz="half" idx="2"/>
          </p:nvPr>
        </p:nvSpPr>
        <p:spPr>
          <a:xfrm>
            <a:off x="4922520" y="1600200"/>
            <a:ext cx="3611880" cy="4572000"/>
          </a:xfrm>
        </p:spPr>
        <p:txBody>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baseline="0"/>
            </a:lvl6pPr>
            <a:lvl7pPr latinLnBrk="0">
              <a:defRPr lang="zh-TW" sz="1350" baseline="0"/>
            </a:lvl7pPr>
            <a:lvl8pPr latinLnBrk="0">
              <a:defRPr lang="zh-TW" sz="1350" baseline="0"/>
            </a:lvl8pPr>
            <a:lvl9pPr latinLnBrk="0">
              <a:defRPr lang="zh-TW" sz="13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11/18/2016</a:t>
            </a:fld>
            <a:endParaRPr lang="zh-TW" altLang="en-US"/>
          </a:p>
        </p:txBody>
      </p:sp>
      <p:sp>
        <p:nvSpPr>
          <p:cNvPr id="6" name="頁尾版面配置區 5"/>
          <p:cNvSpPr>
            <a:spLocks noGrp="1"/>
          </p:cNvSpPr>
          <p:nvPr>
            <p:ph type="ftr" sz="quarter" idx="11"/>
          </p:nvPr>
        </p:nvSpPr>
        <p:spPr/>
        <p:txBody>
          <a:bodyPr/>
          <a:lstStyle>
            <a:lvl1pPr>
              <a:lnSpc>
                <a:spcPct val="150000"/>
              </a:lnSpc>
              <a:defRPr/>
            </a:lvl1pPr>
          </a:lstStyle>
          <a:p>
            <a:endParaRPr lang="zh-TW" altLang="en-US"/>
          </a:p>
        </p:txBody>
      </p:sp>
      <p:sp>
        <p:nvSpPr>
          <p:cNvPr id="7" name="投影片編號版面配置區 6"/>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195389" y="177803"/>
            <a:ext cx="7339012" cy="1239837"/>
          </a:xfrm>
        </p:spPr>
        <p:txBody>
          <a:bodyPr/>
          <a:lstStyle>
            <a:lvl1pPr latinLnBrk="0">
              <a:lnSpc>
                <a:spcPct val="150000"/>
              </a:lnSpc>
              <a:defRPr lang="zh-TW"/>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1195390" y="1499616"/>
            <a:ext cx="3615107" cy="938784"/>
          </a:xfrm>
        </p:spPr>
        <p:txBody>
          <a:bodyPr anchor="b">
            <a:noAutofit/>
          </a:bodyPr>
          <a:lstStyle>
            <a:lvl1pPr marL="0" indent="0" latinLnBrk="0">
              <a:lnSpc>
                <a:spcPct val="150000"/>
              </a:lnSpc>
              <a:spcBef>
                <a:spcPts val="0"/>
              </a:spcBef>
              <a:buNone/>
              <a:defRPr lang="zh-TW" sz="1800" b="0" cap="all" baseline="0"/>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4" name="內容版面配置區 3"/>
          <p:cNvSpPr>
            <a:spLocks noGrp="1"/>
          </p:cNvSpPr>
          <p:nvPr>
            <p:ph sz="half" idx="2"/>
          </p:nvPr>
        </p:nvSpPr>
        <p:spPr>
          <a:xfrm>
            <a:off x="1195388" y="2514709"/>
            <a:ext cx="3611880" cy="3657493"/>
          </a:xfrm>
        </p:spPr>
        <p:txBody>
          <a:bodyPr>
            <a:normAutofit/>
          </a:bodyPr>
          <a:lstStyle>
            <a:lvl1pPr latinLnBrk="0">
              <a:lnSpc>
                <a:spcPct val="150000"/>
              </a:lnSpc>
              <a:defRPr lang="zh-TW" sz="1800"/>
            </a:lvl1pPr>
            <a:lvl2pPr latinLnBrk="0">
              <a:lnSpc>
                <a:spcPct val="150000"/>
              </a:lnSpc>
              <a:defRPr lang="zh-TW" sz="1500"/>
            </a:lvl2pPr>
            <a:lvl3pPr latinLnBrk="0">
              <a:lnSpc>
                <a:spcPct val="150000"/>
              </a:lnSpc>
              <a:defRPr lang="zh-TW" sz="1350"/>
            </a:lvl3pPr>
            <a:lvl4pPr latinLnBrk="0">
              <a:lnSpc>
                <a:spcPct val="150000"/>
              </a:lnSpc>
              <a:defRPr lang="zh-TW" sz="1200"/>
            </a:lvl4pPr>
            <a:lvl5pPr latinLnBrk="0">
              <a:lnSpc>
                <a:spcPct val="150000"/>
              </a:lnSpc>
              <a:defRPr lang="zh-TW" sz="1200"/>
            </a:lvl5pPr>
            <a:lvl6pPr latinLnBrk="0">
              <a:defRPr lang="zh-TW" sz="1200"/>
            </a:lvl6pPr>
            <a:lvl7pPr latinLnBrk="0">
              <a:defRPr lang="zh-TW" sz="1200"/>
            </a:lvl7pPr>
            <a:lvl8pPr latinLnBrk="0">
              <a:defRPr lang="zh-TW" sz="1200" baseline="0"/>
            </a:lvl8pPr>
            <a:lvl9pPr latinLnBrk="0">
              <a:defRPr lang="zh-TW" sz="12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5" name="文字版面配置區 4"/>
          <p:cNvSpPr>
            <a:spLocks noGrp="1"/>
          </p:cNvSpPr>
          <p:nvPr>
            <p:ph type="body" sz="quarter" idx="3"/>
          </p:nvPr>
        </p:nvSpPr>
        <p:spPr>
          <a:xfrm>
            <a:off x="4919294" y="1499616"/>
            <a:ext cx="3615107" cy="938784"/>
          </a:xfrm>
        </p:spPr>
        <p:txBody>
          <a:bodyPr anchor="b">
            <a:noAutofit/>
          </a:bodyPr>
          <a:lstStyle>
            <a:lvl1pPr marL="0" indent="0" latinLnBrk="0">
              <a:lnSpc>
                <a:spcPct val="150000"/>
              </a:lnSpc>
              <a:spcBef>
                <a:spcPts val="0"/>
              </a:spcBef>
              <a:buNone/>
              <a:defRPr lang="zh-TW" sz="1800" b="0" cap="all" baseline="0"/>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6" name="內容版面配置區 5"/>
          <p:cNvSpPr>
            <a:spLocks noGrp="1"/>
          </p:cNvSpPr>
          <p:nvPr>
            <p:ph sz="quarter" idx="4"/>
          </p:nvPr>
        </p:nvSpPr>
        <p:spPr>
          <a:xfrm>
            <a:off x="4919294" y="2514600"/>
            <a:ext cx="3615107" cy="3655568"/>
          </a:xfrm>
        </p:spPr>
        <p:txBody>
          <a:bodyPr>
            <a:normAutofit/>
          </a:bodyPr>
          <a:lstStyle>
            <a:lvl1pPr latinLnBrk="0">
              <a:lnSpc>
                <a:spcPct val="150000"/>
              </a:lnSpc>
              <a:defRPr lang="zh-TW" sz="1800"/>
            </a:lvl1pPr>
            <a:lvl2pPr latinLnBrk="0">
              <a:lnSpc>
                <a:spcPct val="150000"/>
              </a:lnSpc>
              <a:defRPr lang="zh-TW" sz="1500"/>
            </a:lvl2pPr>
            <a:lvl3pPr latinLnBrk="0">
              <a:lnSpc>
                <a:spcPct val="150000"/>
              </a:lnSpc>
              <a:defRPr lang="zh-TW" sz="1350"/>
            </a:lvl3pPr>
            <a:lvl4pPr latinLnBrk="0">
              <a:lnSpc>
                <a:spcPct val="150000"/>
              </a:lnSpc>
              <a:defRPr lang="zh-TW" sz="1200"/>
            </a:lvl4pPr>
            <a:lvl5pPr latinLnBrk="0">
              <a:lnSpc>
                <a:spcPct val="150000"/>
              </a:lnSpc>
              <a:defRPr lang="zh-TW" sz="120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11/18/2016</a:t>
            </a:fld>
            <a:endParaRPr lang="zh-TW" altLang="en-US"/>
          </a:p>
        </p:txBody>
      </p:sp>
      <p:sp>
        <p:nvSpPr>
          <p:cNvPr id="8" name="頁尾版面配置區 7"/>
          <p:cNvSpPr>
            <a:spLocks noGrp="1"/>
          </p:cNvSpPr>
          <p:nvPr>
            <p:ph type="ftr" sz="quarter" idx="11"/>
          </p:nvPr>
        </p:nvSpPr>
        <p:spPr/>
        <p:txBody>
          <a:bodyPr/>
          <a:lstStyle>
            <a:lvl1pPr>
              <a:lnSpc>
                <a:spcPct val="150000"/>
              </a:lnSpc>
              <a:defRPr/>
            </a:lvl1pPr>
          </a:lstStyle>
          <a:p>
            <a:endParaRPr lang="zh-TW" altLang="en-US"/>
          </a:p>
        </p:txBody>
      </p:sp>
      <p:sp>
        <p:nvSpPr>
          <p:cNvPr id="9" name="投影片編號版面配置區 8"/>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dirty="0"/>
          </a:p>
        </p:txBody>
      </p:sp>
      <p:sp>
        <p:nvSpPr>
          <p:cNvPr id="3" name="日期版面配置區 2"/>
          <p:cNvSpPr>
            <a:spLocks noGrp="1"/>
          </p:cNvSpPr>
          <p:nvPr>
            <p:ph type="dt" sz="half" idx="10"/>
          </p:nvPr>
        </p:nvSpPr>
        <p:spPr/>
        <p:txBody>
          <a:bodyPr/>
          <a:lstStyle/>
          <a:p>
            <a:fld id="{C2C6F8EA-316C-41DE-B9A4-EDCC3A85ED9A}" type="datetimeFigureOut">
              <a:t>2016/11/18</a:t>
            </a:fld>
            <a:endParaRPr lang="zh-TW"/>
          </a:p>
        </p:txBody>
      </p:sp>
      <p:sp>
        <p:nvSpPr>
          <p:cNvPr id="4" name="頁尾版面配置區 3"/>
          <p:cNvSpPr>
            <a:spLocks noGrp="1"/>
          </p:cNvSpPr>
          <p:nvPr>
            <p:ph type="ftr" sz="quarter" idx="11"/>
          </p:nvPr>
        </p:nvSpPr>
        <p:spPr/>
        <p:txBody>
          <a:bodyPr/>
          <a:lstStyle/>
          <a:p>
            <a:endParaRPr lang="zh-TW"/>
          </a:p>
        </p:txBody>
      </p:sp>
      <p:sp>
        <p:nvSpPr>
          <p:cNvPr id="5" name="投影片編號版面配置區 4"/>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469802" y="0"/>
            <a:ext cx="228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6" name="矩形 5"/>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cxnSp>
        <p:nvCxnSpPr>
          <p:cNvPr id="7" name="直線接點 6"/>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229601" y="0"/>
            <a:ext cx="692146"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9" name="矩形 8"/>
          <p:cNvSpPr/>
          <p:nvPr/>
        </p:nvSpPr>
        <p:spPr>
          <a:xfrm>
            <a:off x="8921746"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2" name="日期版面配置區 1"/>
          <p:cNvSpPr>
            <a:spLocks noGrp="1"/>
          </p:cNvSpPr>
          <p:nvPr>
            <p:ph type="dt" sz="half" idx="10"/>
          </p:nvPr>
        </p:nvSpPr>
        <p:spPr/>
        <p:txBody>
          <a:bodyPr/>
          <a:lstStyle/>
          <a:p>
            <a:fld id="{C2C6F8EA-316C-41DE-B9A4-EDCC3A85ED9A}" type="datetimeFigureOut">
              <a:t>2016/11/18</a:t>
            </a:fld>
            <a:endParaRPr lang="zh-TW"/>
          </a:p>
        </p:txBody>
      </p:sp>
      <p:sp>
        <p:nvSpPr>
          <p:cNvPr id="3" name="頁尾版面配置區 2"/>
          <p:cNvSpPr>
            <a:spLocks noGrp="1"/>
          </p:cNvSpPr>
          <p:nvPr>
            <p:ph type="ftr" sz="quarter" idx="11"/>
          </p:nvPr>
        </p:nvSpPr>
        <p:spPr/>
        <p:txBody>
          <a:bodyPr/>
          <a:lstStyle/>
          <a:p>
            <a:endParaRPr lang="zh-TW"/>
          </a:p>
        </p:txBody>
      </p:sp>
      <p:sp>
        <p:nvSpPr>
          <p:cNvPr id="4" name="投影片編號版面配置區 3"/>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pPr/>
              <a:t>‹#›</a:t>
            </a:fld>
            <a:endParaRPr lang="zh-TW"/>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a:xfrm>
            <a:off x="466467" y="0"/>
            <a:ext cx="3111598"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sp>
        <p:nvSpPr>
          <p:cNvPr id="9" name="矩形 8"/>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cxnSp>
        <p:nvCxnSpPr>
          <p:cNvPr id="10" name="直線接點 9"/>
          <p:cNvCxnSpPr/>
          <p:nvPr/>
        </p:nvCxnSpPr>
        <p:spPr bwMode="white">
          <a:xfrm>
            <a:off x="466465"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sp>
        <p:nvSpPr>
          <p:cNvPr id="2" name="標題 1"/>
          <p:cNvSpPr>
            <a:spLocks noGrp="1"/>
          </p:cNvSpPr>
          <p:nvPr>
            <p:ph type="title"/>
          </p:nvPr>
        </p:nvSpPr>
        <p:spPr bwMode="white">
          <a:xfrm>
            <a:off x="805890" y="381000"/>
            <a:ext cx="2470710" cy="1371600"/>
          </a:xfrm>
        </p:spPr>
        <p:txBody>
          <a:bodyPr anchor="b">
            <a:normAutofit/>
          </a:bodyPr>
          <a:lstStyle>
            <a:lvl1pPr algn="l" latinLnBrk="0">
              <a:lnSpc>
                <a:spcPct val="150000"/>
              </a:lnSpc>
              <a:defRPr lang="zh-TW" sz="2101" b="0" cap="all" baseline="0">
                <a:solidFill>
                  <a:schemeClr val="bg1"/>
                </a:solidFill>
              </a:defRPr>
            </a:lvl1pPr>
          </a:lstStyle>
          <a:p>
            <a:r>
              <a:rPr lang="zh-TW" altLang="en-US" smtClean="0"/>
              <a:t>按一下以編輯母片標題樣式</a:t>
            </a:r>
            <a:endParaRPr lang="zh-TW"/>
          </a:p>
        </p:txBody>
      </p:sp>
      <p:sp>
        <p:nvSpPr>
          <p:cNvPr id="3" name="內容版面配置區 2"/>
          <p:cNvSpPr>
            <a:spLocks noGrp="1"/>
          </p:cNvSpPr>
          <p:nvPr>
            <p:ph idx="1"/>
          </p:nvPr>
        </p:nvSpPr>
        <p:spPr>
          <a:xfrm>
            <a:off x="3886200" y="482600"/>
            <a:ext cx="4648200" cy="5689600"/>
          </a:xfrm>
        </p:spPr>
        <p:txBody>
          <a:bodyPr>
            <a:normAutofit/>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a:lvl6pPr>
            <a:lvl7pPr latinLnBrk="0">
              <a:defRPr lang="zh-TW" sz="1350"/>
            </a:lvl7pPr>
            <a:lvl8pPr latinLnBrk="0">
              <a:defRPr lang="zh-TW" sz="1350" baseline="0"/>
            </a:lvl8pPr>
            <a:lvl9pPr latinLnBrk="0">
              <a:defRPr lang="zh-TW" sz="13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文字版面配置區 3"/>
          <p:cNvSpPr>
            <a:spLocks noGrp="1"/>
          </p:cNvSpPr>
          <p:nvPr>
            <p:ph type="body" sz="half" idx="2"/>
          </p:nvPr>
        </p:nvSpPr>
        <p:spPr bwMode="white">
          <a:xfrm>
            <a:off x="805890" y="1828800"/>
            <a:ext cx="2470710" cy="4343400"/>
          </a:xfrm>
        </p:spPr>
        <p:txBody>
          <a:bodyPr>
            <a:normAutofit/>
          </a:bodyPr>
          <a:lstStyle>
            <a:lvl1pPr marL="0" indent="0" latinLnBrk="0">
              <a:lnSpc>
                <a:spcPct val="150000"/>
              </a:lnSpc>
              <a:buNone/>
              <a:defRPr lang="zh-TW" sz="1500">
                <a:solidFill>
                  <a:schemeClr val="bg1"/>
                </a:solidFill>
              </a:defRPr>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11/18/2016</a:t>
            </a:fld>
            <a:endParaRPr lang="zh-TW" altLang="en-US"/>
          </a:p>
        </p:txBody>
      </p:sp>
      <p:sp>
        <p:nvSpPr>
          <p:cNvPr id="6" name="頁尾版面配置區 5"/>
          <p:cNvSpPr>
            <a:spLocks noGrp="1"/>
          </p:cNvSpPr>
          <p:nvPr>
            <p:ph type="ftr" sz="quarter" idx="11"/>
          </p:nvPr>
        </p:nvSpPr>
        <p:spPr/>
        <p:txBody>
          <a:bodyPr/>
          <a:lstStyle>
            <a:lvl1pPr>
              <a:lnSpc>
                <a:spcPct val="150000"/>
              </a:lnSpc>
              <a:defRPr/>
            </a:lvl1pPr>
          </a:lstStyle>
          <a:p>
            <a:endParaRPr lang="zh-TW" altLang="en-US"/>
          </a:p>
        </p:txBody>
      </p:sp>
      <p:sp>
        <p:nvSpPr>
          <p:cNvPr id="7" name="投影片編號版面配置區 6"/>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8" name="矩形 7"/>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9" name="矩形 8"/>
          <p:cNvSpPr/>
          <p:nvPr/>
        </p:nvSpPr>
        <p:spPr>
          <a:xfrm>
            <a:off x="3657600" y="0"/>
            <a:ext cx="526414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2" name="標題 1"/>
          <p:cNvSpPr>
            <a:spLocks noGrp="1"/>
          </p:cNvSpPr>
          <p:nvPr>
            <p:ph type="title"/>
          </p:nvPr>
        </p:nvSpPr>
        <p:spPr>
          <a:xfrm>
            <a:off x="805890" y="381000"/>
            <a:ext cx="2470710" cy="1371600"/>
          </a:xfrm>
        </p:spPr>
        <p:txBody>
          <a:bodyPr anchor="b">
            <a:normAutofit/>
          </a:bodyPr>
          <a:lstStyle>
            <a:lvl1pPr algn="l" latinLnBrk="0">
              <a:defRPr lang="zh-TW" sz="2101" b="0" cap="all" baseline="0">
                <a:solidFill>
                  <a:schemeClr val="tx1">
                    <a:lumMod val="75000"/>
                  </a:schemeClr>
                </a:solidFill>
              </a:defRPr>
            </a:lvl1pPr>
          </a:lstStyle>
          <a:p>
            <a:r>
              <a:rPr lang="zh-TW" altLang="en-US" smtClean="0"/>
              <a:t>按一下以編輯母片標題樣式</a:t>
            </a:r>
            <a:endParaRPr lang="zh-TW"/>
          </a:p>
        </p:txBody>
      </p:sp>
      <p:sp>
        <p:nvSpPr>
          <p:cNvPr id="3" name="圖片版面配置區 2"/>
          <p:cNvSpPr>
            <a:spLocks noGrp="1"/>
          </p:cNvSpPr>
          <p:nvPr>
            <p:ph type="pic" idx="1"/>
          </p:nvPr>
        </p:nvSpPr>
        <p:spPr bwMode="auto">
          <a:xfrm>
            <a:off x="3886200" y="482600"/>
            <a:ext cx="4648200" cy="5689600"/>
          </a:xfrm>
          <a:ln w="19050">
            <a:solidFill>
              <a:schemeClr val="bg1"/>
            </a:solidFill>
          </a:ln>
        </p:spPr>
        <p:txBody>
          <a:bodyPr>
            <a:normAutofit/>
          </a:bodyPr>
          <a:lstStyle>
            <a:lvl1pPr marL="0" indent="0" latinLnBrk="0">
              <a:buNone/>
              <a:defRPr lang="zh-TW" sz="2101"/>
            </a:lvl1pPr>
            <a:lvl2pPr marL="342991" indent="0" latinLnBrk="0">
              <a:buNone/>
              <a:defRPr lang="zh-TW" sz="2101"/>
            </a:lvl2pPr>
            <a:lvl3pPr marL="685983" indent="0" latinLnBrk="0">
              <a:buNone/>
              <a:defRPr lang="zh-TW" sz="1800"/>
            </a:lvl3pPr>
            <a:lvl4pPr marL="1028974" indent="0" latinLnBrk="0">
              <a:buNone/>
              <a:defRPr lang="zh-TW" sz="1500"/>
            </a:lvl4pPr>
            <a:lvl5pPr marL="1371966" indent="0" latinLnBrk="0">
              <a:buNone/>
              <a:defRPr lang="zh-TW" sz="1500"/>
            </a:lvl5pPr>
            <a:lvl6pPr marL="1714957" indent="0" latinLnBrk="0">
              <a:buNone/>
              <a:defRPr lang="zh-TW" sz="1500"/>
            </a:lvl6pPr>
            <a:lvl7pPr marL="2057949" indent="0" latinLnBrk="0">
              <a:buNone/>
              <a:defRPr lang="zh-TW" sz="1500"/>
            </a:lvl7pPr>
            <a:lvl8pPr marL="2400940" indent="0" latinLnBrk="0">
              <a:buNone/>
              <a:defRPr lang="zh-TW" sz="1500"/>
            </a:lvl8pPr>
            <a:lvl9pPr marL="2743932" indent="0" latinLnBrk="0">
              <a:buNone/>
              <a:defRPr lang="zh-TW" sz="1500"/>
            </a:lvl9pPr>
          </a:lstStyle>
          <a:p>
            <a:r>
              <a:rPr lang="zh-TW" altLang="en-US" smtClean="0"/>
              <a:t>按一下圖示以新增圖片</a:t>
            </a:r>
            <a:endParaRPr lang="zh-TW"/>
          </a:p>
        </p:txBody>
      </p:sp>
      <p:sp>
        <p:nvSpPr>
          <p:cNvPr id="4" name="文字版面配置區 3"/>
          <p:cNvSpPr>
            <a:spLocks noGrp="1"/>
          </p:cNvSpPr>
          <p:nvPr>
            <p:ph type="body" sz="half" idx="2"/>
          </p:nvPr>
        </p:nvSpPr>
        <p:spPr>
          <a:xfrm>
            <a:off x="805890" y="1828800"/>
            <a:ext cx="2470710" cy="4343400"/>
          </a:xfrm>
        </p:spPr>
        <p:txBody>
          <a:bodyPr>
            <a:normAutofit/>
          </a:bodyPr>
          <a:lstStyle>
            <a:lvl1pPr marL="0" indent="0" latinLnBrk="0">
              <a:buNone/>
              <a:defRPr lang="zh-TW" sz="1500">
                <a:solidFill>
                  <a:schemeClr val="tx1"/>
                </a:solidFill>
              </a:defRPr>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2C6F8EA-316C-41DE-B9A4-EDCC3A85ED9A}" type="datetimeFigureOut">
              <a:t>2016/11/18</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7DC1BBB0-96F0-4077-A278-0F3FB5C104D3}" type="slidenum">
              <a:t>‹#›</a:t>
            </a:fld>
            <a:endParaRPr lang="zh-TW"/>
          </a:p>
        </p:txBody>
      </p:sp>
      <p:cxnSp>
        <p:nvCxnSpPr>
          <p:cNvPr id="10" name="直線接點 9"/>
          <p:cNvCxnSpPr/>
          <p:nvPr/>
        </p:nvCxnSpPr>
        <p:spPr bwMode="white">
          <a:xfrm>
            <a:off x="891222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noProof="0" dirty="0">
              <a:latin typeface="微軟正黑體" panose="020B0604030504040204" pitchFamily="34" charset="-120"/>
              <a:ea typeface="微軟正黑體" panose="020B0604030504040204" pitchFamily="34" charset="-120"/>
            </a:endParaRPr>
          </a:p>
        </p:txBody>
      </p:sp>
      <p:sp>
        <p:nvSpPr>
          <p:cNvPr id="8" name="矩形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sp>
        <p:nvSpPr>
          <p:cNvPr id="9" name="矩形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sp>
        <p:nvSpPr>
          <p:cNvPr id="13" name="矩形 12"/>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cxnSp>
        <p:nvCxnSpPr>
          <p:cNvPr id="14" name="直線接點 13"/>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567220" y="898103"/>
            <a:ext cx="25208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68598" tIns="34299" rIns="68598" bIns="34299" numCol="1" anchor="t" anchorCtr="0" compatLnSpc="1">
            <a:prstTxWarp prst="textNoShape">
              <a:avLst/>
            </a:prstTxWarp>
          </a:bodyPr>
          <a:lstStyle/>
          <a:p>
            <a:endParaRPr lang="zh-TW" altLang="en-US" sz="1350" noProof="0" dirty="0">
              <a:latin typeface="微軟正黑體" panose="020B0604030504040204" pitchFamily="34" charset="-120"/>
              <a:ea typeface="微軟正黑體" panose="020B0604030504040204" pitchFamily="34" charset="-120"/>
            </a:endParaRPr>
          </a:p>
        </p:txBody>
      </p:sp>
      <p:cxnSp>
        <p:nvCxnSpPr>
          <p:cNvPr id="16" name="直線接點 15"/>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版面配置區 1"/>
          <p:cNvSpPr>
            <a:spLocks noGrp="1"/>
          </p:cNvSpPr>
          <p:nvPr>
            <p:ph type="title"/>
          </p:nvPr>
        </p:nvSpPr>
        <p:spPr>
          <a:xfrm>
            <a:off x="1195389" y="177803"/>
            <a:ext cx="7339012" cy="1239837"/>
          </a:xfrm>
          <a:prstGeom prst="rect">
            <a:avLst/>
          </a:prstGeom>
        </p:spPr>
        <p:txBody>
          <a:bodyPr vert="horz" lIns="91440" tIns="45720" rIns="91440" bIns="45720" rtlCol="0" anchor="b">
            <a:normAutofit/>
          </a:bodyPr>
          <a:lstStyle/>
          <a:p>
            <a:r>
              <a:rPr lang="zh-TW" altLang="en-US" noProof="0" dirty="0"/>
              <a:t>按一下以編輯母片標題樣式</a:t>
            </a:r>
          </a:p>
        </p:txBody>
      </p:sp>
      <p:sp>
        <p:nvSpPr>
          <p:cNvPr id="3" name="文字版面配置區 2"/>
          <p:cNvSpPr>
            <a:spLocks noGrp="1"/>
          </p:cNvSpPr>
          <p:nvPr>
            <p:ph type="body" idx="1"/>
          </p:nvPr>
        </p:nvSpPr>
        <p:spPr>
          <a:xfrm>
            <a:off x="1195389" y="1600200"/>
            <a:ext cx="7339012" cy="4572000"/>
          </a:xfrm>
          <a:prstGeom prst="rect">
            <a:avLst/>
          </a:prstGeom>
        </p:spPr>
        <p:txBody>
          <a:bodyPr vert="horz" lIns="91440" tIns="45720" rIns="91440" bIns="45720" rtlCol="0">
            <a:normAutofit/>
          </a:bodyPr>
          <a:lstStyle/>
          <a:p>
            <a:pPr lvl="0"/>
            <a:r>
              <a:rPr lang="zh-TW" altLang="en-US" noProof="0" dirty="0"/>
              <a:t>按一下以編輯母片文字樣式</a:t>
            </a:r>
          </a:p>
          <a:p>
            <a:pPr lvl="1"/>
            <a:r>
              <a:rPr lang="zh-TW" altLang="en-US" noProof="0" dirty="0"/>
              <a:t>第二層</a:t>
            </a:r>
          </a:p>
          <a:p>
            <a:pPr lvl="2"/>
            <a:r>
              <a:rPr lang="zh-TW" altLang="en-US" noProof="0" dirty="0"/>
              <a:t>第三層</a:t>
            </a:r>
          </a:p>
          <a:p>
            <a:pPr lvl="3"/>
            <a:r>
              <a:rPr lang="zh-TW" altLang="en-US" noProof="0" dirty="0"/>
              <a:t>第四層</a:t>
            </a:r>
          </a:p>
          <a:p>
            <a:pPr lvl="4"/>
            <a:r>
              <a:rPr lang="zh-TW" altLang="en-US" noProof="0" dirty="0"/>
              <a:t>第五層</a:t>
            </a:r>
          </a:p>
        </p:txBody>
      </p:sp>
      <p:sp>
        <p:nvSpPr>
          <p:cNvPr id="4" name="日期版面配置區 3"/>
          <p:cNvSpPr>
            <a:spLocks noGrp="1"/>
          </p:cNvSpPr>
          <p:nvPr>
            <p:ph type="dt" sz="half" idx="2"/>
          </p:nvPr>
        </p:nvSpPr>
        <p:spPr>
          <a:xfrm>
            <a:off x="3886200" y="6356354"/>
            <a:ext cx="914400" cy="365125"/>
          </a:xfrm>
          <a:prstGeom prst="rect">
            <a:avLst/>
          </a:prstGeom>
        </p:spPr>
        <p:txBody>
          <a:bodyPr vert="horz" lIns="91440" tIns="45720" rIns="91440" bIns="45720" rtlCol="0" anchor="ctr"/>
          <a:lstStyle>
            <a:lvl1pPr algn="l"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fld id="{C2C6F8EA-316C-41DE-B9A4-EDCC3A85ED9A}" type="datetimeFigureOut">
              <a:rPr lang="en-US" altLang="zh-TW" noProof="0" smtClean="0"/>
              <a:pPr/>
              <a:t>11/18/2016</a:t>
            </a:fld>
            <a:endParaRPr lang="zh-TW" altLang="en-US" noProof="0" dirty="0"/>
          </a:p>
        </p:txBody>
      </p:sp>
      <p:sp>
        <p:nvSpPr>
          <p:cNvPr id="5" name="頁尾版面配置區 4"/>
          <p:cNvSpPr>
            <a:spLocks noGrp="1"/>
          </p:cNvSpPr>
          <p:nvPr>
            <p:ph type="ftr" sz="quarter" idx="3"/>
          </p:nvPr>
        </p:nvSpPr>
        <p:spPr>
          <a:xfrm>
            <a:off x="4948240" y="6356354"/>
            <a:ext cx="2981325" cy="365125"/>
          </a:xfrm>
          <a:prstGeom prst="rect">
            <a:avLst/>
          </a:prstGeom>
        </p:spPr>
        <p:txBody>
          <a:bodyPr vert="horz" lIns="91440" tIns="45720" rIns="91440" bIns="45720" rtlCol="0" anchor="ctr"/>
          <a:lstStyle>
            <a:lvl1pPr algn="ctr"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endParaRPr lang="zh-TW" altLang="en-US" noProof="0" dirty="0"/>
          </a:p>
        </p:txBody>
      </p:sp>
      <p:sp>
        <p:nvSpPr>
          <p:cNvPr id="6" name="投影片編號版面配置區 5"/>
          <p:cNvSpPr>
            <a:spLocks noGrp="1"/>
          </p:cNvSpPr>
          <p:nvPr>
            <p:ph type="sldNum" sz="quarter" idx="4"/>
          </p:nvPr>
        </p:nvSpPr>
        <p:spPr>
          <a:xfrm>
            <a:off x="8077201" y="6356354"/>
            <a:ext cx="457200" cy="365125"/>
          </a:xfrm>
          <a:prstGeom prst="rect">
            <a:avLst/>
          </a:prstGeom>
        </p:spPr>
        <p:txBody>
          <a:bodyPr vert="horz" lIns="91440" tIns="45720" rIns="91440" bIns="45720" rtlCol="0" anchor="ctr"/>
          <a:lstStyle>
            <a:lvl1pPr algn="r"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fld id="{7DC1BBB0-96F0-4077-A278-0F3FB5C104D3}" type="slidenum">
              <a:rPr lang="en-US" altLang="zh-TW" noProof="0" smtClean="0"/>
              <a:pPr/>
              <a:t>‹#›</a:t>
            </a:fld>
            <a:endParaRPr lang="zh-TW" altLang="en-US" noProof="0"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685983" rtl="0" eaLnBrk="1" latinLnBrk="0" hangingPunct="1">
        <a:lnSpc>
          <a:spcPct val="90000"/>
        </a:lnSpc>
        <a:spcBef>
          <a:spcPct val="0"/>
        </a:spcBef>
        <a:buNone/>
        <a:defRPr lang="zh-TW" sz="2701" kern="1200">
          <a:solidFill>
            <a:schemeClr val="tx1">
              <a:lumMod val="75000"/>
            </a:schemeClr>
          </a:solidFill>
          <a:latin typeface="微軟正黑體" panose="020B0604030504040204" pitchFamily="34" charset="-120"/>
          <a:ea typeface="微軟正黑體" panose="020B0604030504040204" pitchFamily="34" charset="-120"/>
          <a:cs typeface="+mj-cs"/>
        </a:defRPr>
      </a:lvl1pPr>
    </p:titleStyle>
    <p:bodyStyle>
      <a:lvl1pPr marL="0" indent="0" algn="l" defTabSz="685983" rtl="0" eaLnBrk="1" latinLnBrk="0" hangingPunct="1">
        <a:lnSpc>
          <a:spcPct val="90000"/>
        </a:lnSpc>
        <a:spcBef>
          <a:spcPts val="1050"/>
        </a:spcBef>
        <a:buFont typeface="Euphemia" pitchFamily="34" charset="0"/>
        <a:buNone/>
        <a:defRPr lang="zh-TW" sz="2101" kern="1200">
          <a:solidFill>
            <a:schemeClr val="tx1"/>
          </a:solidFill>
          <a:latin typeface="微軟正黑體" panose="020B0604030504040204" pitchFamily="34" charset="-120"/>
          <a:ea typeface="微軟正黑體" panose="020B0604030504040204" pitchFamily="34" charset="-120"/>
          <a:cs typeface="+mn-cs"/>
        </a:defRPr>
      </a:lvl1pPr>
      <a:lvl2pPr marL="274393" indent="0" algn="l" defTabSz="685983" rtl="0" eaLnBrk="1" latinLnBrk="0" hangingPunct="1">
        <a:lnSpc>
          <a:spcPct val="90000"/>
        </a:lnSpc>
        <a:spcBef>
          <a:spcPts val="450"/>
        </a:spcBef>
        <a:buFont typeface="Euphemia" pitchFamily="34" charset="0"/>
        <a:buNone/>
        <a:defRPr lang="zh-TW" sz="1800" kern="1200">
          <a:solidFill>
            <a:schemeClr val="tx1"/>
          </a:solidFill>
          <a:latin typeface="微軟正黑體" panose="020B0604030504040204" pitchFamily="34" charset="-120"/>
          <a:ea typeface="微軟正黑體" panose="020B0604030504040204" pitchFamily="34" charset="-120"/>
          <a:cs typeface="+mn-cs"/>
        </a:defRPr>
      </a:lvl2pPr>
      <a:lvl3pPr marL="548786" indent="0" algn="l" defTabSz="685983" rtl="0" eaLnBrk="1" latinLnBrk="0" hangingPunct="1">
        <a:lnSpc>
          <a:spcPct val="90000"/>
        </a:lnSpc>
        <a:spcBef>
          <a:spcPts val="450"/>
        </a:spcBef>
        <a:buFont typeface="Euphemia" pitchFamily="34" charset="0"/>
        <a:buNone/>
        <a:defRPr lang="zh-TW" sz="1500" kern="1200">
          <a:solidFill>
            <a:schemeClr val="tx1"/>
          </a:solidFill>
          <a:latin typeface="微軟正黑體" panose="020B0604030504040204" pitchFamily="34" charset="-120"/>
          <a:ea typeface="微軟正黑體" panose="020B0604030504040204" pitchFamily="34" charset="-120"/>
          <a:cs typeface="+mn-cs"/>
        </a:defRPr>
      </a:lvl3pPr>
      <a:lvl4pPr marL="823179" indent="0" algn="l" defTabSz="685983" rtl="0" eaLnBrk="1" latinLnBrk="0" hangingPunct="1">
        <a:lnSpc>
          <a:spcPct val="90000"/>
        </a:lnSpc>
        <a:spcBef>
          <a:spcPts val="450"/>
        </a:spcBef>
        <a:buFont typeface="Arial"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4pPr>
      <a:lvl5pPr marL="1097573" indent="0" algn="l" defTabSz="685983" rtl="0" eaLnBrk="1" latinLnBrk="0" hangingPunct="1">
        <a:lnSpc>
          <a:spcPct val="90000"/>
        </a:lnSpc>
        <a:spcBef>
          <a:spcPts val="450"/>
        </a:spcBef>
        <a:buFont typeface="Euphemia"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5pPr>
      <a:lvl6pPr marL="1557181"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6pPr>
      <a:lvl7pPr marL="1831574"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7pPr>
      <a:lvl8pPr marL="2105967"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8pPr>
      <a:lvl9pPr marL="2380361"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9pPr>
    </p:bodyStyle>
    <p:otherStyle>
      <a:defPPr>
        <a:defRPr lang="zh-TW"/>
      </a:defPPr>
      <a:lvl1pPr marL="0" algn="l" defTabSz="685983" rtl="0" eaLnBrk="1" latinLnBrk="0" hangingPunct="1">
        <a:defRPr lang="zh-TW" sz="1350" kern="1200">
          <a:solidFill>
            <a:schemeClr val="tx1"/>
          </a:solidFill>
          <a:latin typeface="+mn-lt"/>
          <a:ea typeface="+mn-ea"/>
          <a:cs typeface="+mn-cs"/>
        </a:defRPr>
      </a:lvl1pPr>
      <a:lvl2pPr marL="342991" algn="l" defTabSz="685983" rtl="0" eaLnBrk="1" latinLnBrk="0" hangingPunct="1">
        <a:defRPr lang="zh-TW" sz="1350" kern="1200">
          <a:solidFill>
            <a:schemeClr val="tx1"/>
          </a:solidFill>
          <a:latin typeface="+mn-lt"/>
          <a:ea typeface="+mn-ea"/>
          <a:cs typeface="+mn-cs"/>
        </a:defRPr>
      </a:lvl2pPr>
      <a:lvl3pPr marL="685983" algn="l" defTabSz="685983" rtl="0" eaLnBrk="1" latinLnBrk="0" hangingPunct="1">
        <a:defRPr lang="zh-TW" sz="1350" kern="1200">
          <a:solidFill>
            <a:schemeClr val="tx1"/>
          </a:solidFill>
          <a:latin typeface="+mn-lt"/>
          <a:ea typeface="+mn-ea"/>
          <a:cs typeface="+mn-cs"/>
        </a:defRPr>
      </a:lvl3pPr>
      <a:lvl4pPr marL="1028974" algn="l" defTabSz="685983" rtl="0" eaLnBrk="1" latinLnBrk="0" hangingPunct="1">
        <a:defRPr lang="zh-TW" sz="1350" kern="1200">
          <a:solidFill>
            <a:schemeClr val="tx1"/>
          </a:solidFill>
          <a:latin typeface="+mn-lt"/>
          <a:ea typeface="+mn-ea"/>
          <a:cs typeface="+mn-cs"/>
        </a:defRPr>
      </a:lvl4pPr>
      <a:lvl5pPr marL="1371966" algn="l" defTabSz="685983" rtl="0" eaLnBrk="1" latinLnBrk="0" hangingPunct="1">
        <a:defRPr lang="zh-TW" sz="1350" kern="1200">
          <a:solidFill>
            <a:schemeClr val="tx1"/>
          </a:solidFill>
          <a:latin typeface="+mn-lt"/>
          <a:ea typeface="+mn-ea"/>
          <a:cs typeface="+mn-cs"/>
        </a:defRPr>
      </a:lvl5pPr>
      <a:lvl6pPr marL="1714957" algn="l" defTabSz="685983" rtl="0" eaLnBrk="1" latinLnBrk="0" hangingPunct="1">
        <a:defRPr lang="zh-TW" sz="1350" kern="1200">
          <a:solidFill>
            <a:schemeClr val="tx1"/>
          </a:solidFill>
          <a:latin typeface="+mn-lt"/>
          <a:ea typeface="+mn-ea"/>
          <a:cs typeface="+mn-cs"/>
        </a:defRPr>
      </a:lvl6pPr>
      <a:lvl7pPr marL="2057949" algn="l" defTabSz="685983" rtl="0" eaLnBrk="1" latinLnBrk="0" hangingPunct="1">
        <a:defRPr lang="zh-TW" sz="1350" kern="1200">
          <a:solidFill>
            <a:schemeClr val="tx1"/>
          </a:solidFill>
          <a:latin typeface="+mn-lt"/>
          <a:ea typeface="+mn-ea"/>
          <a:cs typeface="+mn-cs"/>
        </a:defRPr>
      </a:lvl7pPr>
      <a:lvl8pPr marL="2400940" algn="l" defTabSz="685983" rtl="0" eaLnBrk="1" latinLnBrk="0" hangingPunct="1">
        <a:defRPr lang="zh-TW" sz="1350" kern="1200">
          <a:solidFill>
            <a:schemeClr val="tx1"/>
          </a:solidFill>
          <a:latin typeface="+mn-lt"/>
          <a:ea typeface="+mn-ea"/>
          <a:cs typeface="+mn-cs"/>
        </a:defRPr>
      </a:lvl8pPr>
      <a:lvl9pPr marL="2743932" algn="l" defTabSz="685983" rtl="0" eaLnBrk="1" latinLnBrk="0" hangingPunct="1">
        <a:defRPr lang="zh-TW"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31.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0.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 Id="rId4" Type="http://schemas.openxmlformats.org/officeDocument/2006/relationships/image" Target="../media/image34.wmf"/></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4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 name="Group 11"/>
          <p:cNvGrpSpPr>
            <a:grpSpLocks/>
          </p:cNvGrpSpPr>
          <p:nvPr/>
        </p:nvGrpSpPr>
        <p:grpSpPr bwMode="auto">
          <a:xfrm>
            <a:off x="683568" y="914400"/>
            <a:ext cx="8460432" cy="1981200"/>
            <a:chOff x="0" y="914400"/>
            <a:chExt cx="9144000" cy="1981200"/>
          </a:xfrm>
        </p:grpSpPr>
        <p:sp>
          <p:nvSpPr>
            <p:cNvPr id="4" name="Rectangle 3"/>
            <p:cNvSpPr/>
            <p:nvPr/>
          </p:nvSpPr>
          <p:spPr>
            <a:xfrm>
              <a:off x="0" y="914400"/>
              <a:ext cx="9144000" cy="457200"/>
            </a:xfrm>
            <a:prstGeom prst="rect">
              <a:avLst/>
            </a:prstGeom>
            <a:solidFill>
              <a:srgbClr val="C7EB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Connector 5"/>
            <p:cNvCxnSpPr/>
            <p:nvPr/>
          </p:nvCxnSpPr>
          <p:spPr>
            <a:xfrm>
              <a:off x="1752600" y="1447800"/>
              <a:ext cx="0" cy="1447800"/>
            </a:xfrm>
            <a:prstGeom prst="line">
              <a:avLst/>
            </a:prstGeom>
            <a:ln w="57150">
              <a:solidFill>
                <a:srgbClr val="00ADE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33600" y="1828800"/>
              <a:ext cx="6629400" cy="0"/>
            </a:xfrm>
            <a:prstGeom prst="line">
              <a:avLst/>
            </a:prstGeom>
            <a:ln w="57150">
              <a:solidFill>
                <a:srgbClr val="00ADEE"/>
              </a:solidFill>
            </a:ln>
          </p:spPr>
          <p:style>
            <a:lnRef idx="1">
              <a:schemeClr val="accent1"/>
            </a:lnRef>
            <a:fillRef idx="0">
              <a:schemeClr val="accent1"/>
            </a:fillRef>
            <a:effectRef idx="0">
              <a:schemeClr val="accent1"/>
            </a:effectRef>
            <a:fontRef idx="minor">
              <a:schemeClr val="tx1"/>
            </a:fontRef>
          </p:style>
        </p:cxnSp>
      </p:grpSp>
      <p:sp>
        <p:nvSpPr>
          <p:cNvPr id="2052" name="TextBox 8"/>
          <p:cNvSpPr txBox="1">
            <a:spLocks noChangeArrowheads="1"/>
          </p:cNvSpPr>
          <p:nvPr/>
        </p:nvSpPr>
        <p:spPr bwMode="auto">
          <a:xfrm>
            <a:off x="1115616" y="1447800"/>
            <a:ext cx="762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solidFill>
                  <a:srgbClr val="00ADEE"/>
                </a:solidFill>
                <a:ea typeface="新細明體" panose="02020500000000000000" pitchFamily="18" charset="-120"/>
              </a:rPr>
              <a:t>4</a:t>
            </a:r>
          </a:p>
        </p:txBody>
      </p:sp>
      <p:sp>
        <p:nvSpPr>
          <p:cNvPr id="2053" name="TextBox 10"/>
          <p:cNvSpPr txBox="1">
            <a:spLocks noChangeArrowheads="1"/>
          </p:cNvSpPr>
          <p:nvPr/>
        </p:nvSpPr>
        <p:spPr bwMode="auto">
          <a:xfrm>
            <a:off x="2438400" y="1905000"/>
            <a:ext cx="32559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4000">
                <a:ea typeface="新細明體" panose="02020500000000000000" pitchFamily="18" charset="-120"/>
              </a:rPr>
              <a:t>INTEGRALS</a:t>
            </a:r>
          </a:p>
        </p:txBody>
      </p:sp>
    </p:spTree>
    <p:extLst>
      <p:ext uri="{BB962C8B-B14F-4D97-AF65-F5344CB8AC3E}">
        <p14:creationId xmlns:p14="http://schemas.microsoft.com/office/powerpoint/2010/main" val="32147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 </a:t>
            </a:r>
            <a:r>
              <a:rPr lang="en-US" altLang="zh-TW" i="1" smtClean="0">
                <a:ea typeface="新細明體" panose="02020500000000000000" pitchFamily="18" charset="-120"/>
              </a:rPr>
              <a:t>Solution</a:t>
            </a:r>
          </a:p>
        </p:txBody>
      </p:sp>
      <p:sp>
        <p:nvSpPr>
          <p:cNvPr id="11267"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8" name="Rectangle 3"/>
          <p:cNvSpPr txBox="1">
            <a:spLocks noChangeArrowheads="1"/>
          </p:cNvSpPr>
          <p:nvPr/>
        </p:nvSpPr>
        <p:spPr bwMode="auto">
          <a:xfrm>
            <a:off x="1195388" y="1462088"/>
            <a:ext cx="7491411"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2400" dirty="0" smtClean="0">
                <a:ea typeface="新細明體" panose="02020500000000000000" pitchFamily="18" charset="-120"/>
              </a:rPr>
              <a:t>SOLUTION:</a:t>
            </a:r>
            <a:endParaRPr lang="en-US" altLang="zh-TW" sz="2400" dirty="0">
              <a:ea typeface="新細明體" panose="02020500000000000000" pitchFamily="18" charset="-120"/>
            </a:endParaRPr>
          </a:p>
          <a:p>
            <a:pPr eaLnBrk="1" hangingPunct="1"/>
            <a:r>
              <a:rPr lang="en-US" altLang="zh-TW" sz="2400" dirty="0">
                <a:ea typeface="新細明體" panose="02020500000000000000" pitchFamily="18" charset="-120"/>
              </a:rPr>
              <a:t>We make the substitution </a:t>
            </a:r>
            <a:r>
              <a:rPr lang="en-US" altLang="zh-TW" sz="2400" i="1" dirty="0">
                <a:ea typeface="新細明體" panose="02020500000000000000" pitchFamily="18" charset="-120"/>
              </a:rPr>
              <a:t>u </a:t>
            </a:r>
            <a:r>
              <a:rPr lang="en-US" altLang="zh-TW" sz="2400" dirty="0">
                <a:ea typeface="新細明體" panose="02020500000000000000" pitchFamily="18" charset="-120"/>
              </a:rPr>
              <a:t>= </a:t>
            </a:r>
            <a:r>
              <a:rPr lang="en-US" altLang="zh-TW" sz="2400" i="1" dirty="0">
                <a:ea typeface="新細明體" panose="02020500000000000000" pitchFamily="18" charset="-120"/>
              </a:rPr>
              <a:t>x</a:t>
            </a:r>
            <a:r>
              <a:rPr lang="en-US" altLang="zh-TW" sz="2400" baseline="30000" dirty="0">
                <a:ea typeface="新細明體" panose="02020500000000000000" pitchFamily="18" charset="-120"/>
              </a:rPr>
              <a:t>4 </a:t>
            </a:r>
            <a:r>
              <a:rPr lang="en-US" altLang="zh-TW" sz="2400" dirty="0">
                <a:ea typeface="新細明體" panose="02020500000000000000" pitchFamily="18" charset="-120"/>
              </a:rPr>
              <a:t>+ 2  because its differential is   </a:t>
            </a:r>
            <a:r>
              <a:rPr lang="en-US" altLang="zh-TW" sz="2400" dirty="0" smtClean="0">
                <a:ea typeface="新細明體" panose="02020500000000000000" pitchFamily="18" charset="-120"/>
              </a:rPr>
              <a:t>                   </a:t>
            </a:r>
            <a:r>
              <a:rPr lang="en-US" altLang="zh-TW" sz="2400" dirty="0">
                <a:ea typeface="新細明體" panose="02020500000000000000" pitchFamily="18" charset="-120"/>
              </a:rPr>
              <a:t>and the Substitution Rule, we have</a:t>
            </a: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r>
              <a:rPr lang="en-US" altLang="zh-TW" sz="2400" dirty="0">
                <a:ea typeface="新細明體" panose="02020500000000000000" pitchFamily="18" charset="-120"/>
              </a:rPr>
              <a:t>Notice that at the final stage we had to return to the original variable </a:t>
            </a:r>
            <a:r>
              <a:rPr lang="en-US" altLang="zh-TW" sz="2400" i="1" dirty="0">
                <a:ea typeface="新細明體" panose="02020500000000000000" pitchFamily="18" charset="-120"/>
              </a:rPr>
              <a:t>x. </a:t>
            </a:r>
            <a:r>
              <a:rPr lang="en-US" altLang="zh-TW" sz="2400" dirty="0">
                <a:ea typeface="新細明體" panose="02020500000000000000" pitchFamily="18" charset="-120"/>
              </a:rPr>
              <a:t>              </a:t>
            </a:r>
          </a:p>
        </p:txBody>
      </p:sp>
      <p:pic>
        <p:nvPicPr>
          <p:cNvPr id="1126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5350" y="2220826"/>
            <a:ext cx="155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150865"/>
            <a:ext cx="61245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933056"/>
            <a:ext cx="18288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4555976"/>
            <a:ext cx="2624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401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8">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1000"/>
                                        <p:tgtEl>
                                          <p:spTgt spid="8">
                                            <p:txEl>
                                              <p:pRg st="1" end="1"/>
                                            </p:txEl>
                                          </p:spTgt>
                                        </p:tgtEl>
                                      </p:cBhvr>
                                    </p:animEffect>
                                    <p:anim calcmode="lin" valueType="num">
                                      <p:cBhvr>
                                        <p:cTn id="16"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8">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8">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8">
                                            <p:txEl>
                                              <p:pRg st="9" end="9"/>
                                            </p:txEl>
                                          </p:spTgt>
                                        </p:tgtEl>
                                        <p:attrNameLst>
                                          <p:attrName>style.visibility</p:attrName>
                                        </p:attrNameLst>
                                      </p:cBhvr>
                                      <p:to>
                                        <p:strVal val="visible"/>
                                      </p:to>
                                    </p:set>
                                    <p:animEffect transition="in" filter="fade">
                                      <p:cBhvr>
                                        <p:cTn id="23" dur="1000"/>
                                        <p:tgtEl>
                                          <p:spTgt spid="8">
                                            <p:txEl>
                                              <p:pRg st="9" end="9"/>
                                            </p:txEl>
                                          </p:spTgt>
                                        </p:tgtEl>
                                      </p:cBhvr>
                                    </p:animEffect>
                                    <p:anim calcmode="lin" valueType="num">
                                      <p:cBhvr>
                                        <p:cTn id="24"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8">
                                            <p:txEl>
                                              <p:pRg st="9" end="9"/>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8">
                                            <p:txEl>
                                              <p:pRg st="9" end="9"/>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Substitution Rule</a:t>
            </a:r>
            <a:endParaRPr lang="en-US" altLang="zh-TW" i="1" smtClean="0">
              <a:ea typeface="新細明體" panose="02020500000000000000" pitchFamily="18" charset="-120"/>
            </a:endParaRPr>
          </a:p>
        </p:txBody>
      </p:sp>
      <p:sp>
        <p:nvSpPr>
          <p:cNvPr id="1229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12292" name="Rectangle 3"/>
          <p:cNvSpPr txBox="1">
            <a:spLocks noChangeArrowheads="1"/>
          </p:cNvSpPr>
          <p:nvPr/>
        </p:nvSpPr>
        <p:spPr bwMode="auto">
          <a:xfrm>
            <a:off x="1195388" y="1462088"/>
            <a:ext cx="7491411"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2400" dirty="0">
                <a:ea typeface="新細明體" panose="02020500000000000000" pitchFamily="18" charset="-120"/>
              </a:rPr>
              <a:t>The idea behind the Substitution Rule is to replace a relatively complicated integral by a simpler integral. This is accomplished by changing from the original variable </a:t>
            </a:r>
            <a:r>
              <a:rPr lang="en-US" altLang="zh-TW" sz="2400" i="1" dirty="0">
                <a:ea typeface="新細明體" panose="02020500000000000000" pitchFamily="18" charset="-120"/>
              </a:rPr>
              <a:t>x </a:t>
            </a:r>
            <a:r>
              <a:rPr lang="en-US" altLang="zh-TW" sz="2400" dirty="0">
                <a:ea typeface="新細明體" panose="02020500000000000000" pitchFamily="18" charset="-120"/>
              </a:rPr>
              <a:t>to a new variable </a:t>
            </a:r>
            <a:r>
              <a:rPr lang="en-US" altLang="zh-TW" sz="2400" i="1" dirty="0">
                <a:ea typeface="新細明體" panose="02020500000000000000" pitchFamily="18" charset="-120"/>
              </a:rPr>
              <a:t>u </a:t>
            </a:r>
            <a:r>
              <a:rPr lang="en-US" altLang="zh-TW" sz="2400" dirty="0">
                <a:ea typeface="新細明體" panose="02020500000000000000" pitchFamily="18" charset="-120"/>
              </a:rPr>
              <a:t>that is a function of </a:t>
            </a:r>
            <a:r>
              <a:rPr lang="en-US" altLang="zh-TW" sz="2400" i="1" dirty="0">
                <a:ea typeface="新細明體" panose="02020500000000000000" pitchFamily="18" charset="-120"/>
              </a:rPr>
              <a:t>x</a:t>
            </a:r>
            <a:r>
              <a:rPr lang="en-US" altLang="zh-TW" sz="2400" dirty="0">
                <a:ea typeface="新細明體" panose="02020500000000000000" pitchFamily="18" charset="-120"/>
              </a:rPr>
              <a:t>.</a:t>
            </a:r>
          </a:p>
          <a:p>
            <a:pPr eaLnBrk="1" hangingPunct="1"/>
            <a:endParaRPr lang="en-US" altLang="zh-TW" sz="2400" dirty="0">
              <a:ea typeface="新細明體" panose="02020500000000000000" pitchFamily="18" charset="-120"/>
            </a:endParaRPr>
          </a:p>
          <a:p>
            <a:pPr eaLnBrk="1" hangingPunct="1"/>
            <a:r>
              <a:rPr lang="en-US" altLang="zh-TW" sz="2400" dirty="0">
                <a:ea typeface="新細明體" panose="02020500000000000000" pitchFamily="18" charset="-120"/>
              </a:rPr>
              <a:t>Thus in Example 1 we replaced the integral  </a:t>
            </a:r>
          </a:p>
          <a:p>
            <a:pPr eaLnBrk="1" hangingPunct="1"/>
            <a:r>
              <a:rPr lang="en-US" altLang="zh-TW" sz="2400" dirty="0">
                <a:ea typeface="新細明體" panose="02020500000000000000" pitchFamily="18" charset="-120"/>
              </a:rPr>
              <a:t>                               by the simpler integral</a:t>
            </a:r>
          </a:p>
          <a:p>
            <a:pPr eaLnBrk="1" hangingPunct="1"/>
            <a:endParaRPr lang="en-US" altLang="zh-TW" sz="2400" dirty="0">
              <a:ea typeface="新細明體" panose="02020500000000000000" pitchFamily="18" charset="-120"/>
            </a:endParaRPr>
          </a:p>
          <a:p>
            <a:pPr eaLnBrk="1" hangingPunct="1"/>
            <a:r>
              <a:rPr lang="en-US" altLang="zh-TW" sz="2400" dirty="0">
                <a:ea typeface="新細明體" panose="02020500000000000000" pitchFamily="18" charset="-120"/>
              </a:rPr>
              <a:t>The main challenge in using the Substitution Rule is to think of an appropriate substitution. </a:t>
            </a:r>
          </a:p>
          <a:p>
            <a:pPr eaLnBrk="1" hangingPunct="1"/>
            <a:endParaRPr lang="en-US" altLang="zh-TW" sz="2400" dirty="0">
              <a:ea typeface="新細明體" panose="02020500000000000000" pitchFamily="18" charset="-120"/>
            </a:endParaRPr>
          </a:p>
          <a:p>
            <a:pPr eaLnBrk="1" hangingPunct="1"/>
            <a:r>
              <a:rPr lang="en-US" altLang="zh-TW" sz="2400" dirty="0">
                <a:ea typeface="新細明體" panose="02020500000000000000" pitchFamily="18" charset="-120"/>
              </a:rPr>
              <a:t>                                                                                                         </a:t>
            </a:r>
          </a:p>
        </p:txBody>
      </p:sp>
      <p:pic>
        <p:nvPicPr>
          <p:cNvPr id="1229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5704" y="3691175"/>
            <a:ext cx="23622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4615" y="3691175"/>
            <a:ext cx="14763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17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Substitution Rule</a:t>
            </a:r>
            <a:endParaRPr lang="en-US" altLang="zh-TW" i="1" smtClean="0">
              <a:ea typeface="新細明體" panose="02020500000000000000" pitchFamily="18" charset="-120"/>
            </a:endParaRPr>
          </a:p>
        </p:txBody>
      </p:sp>
      <p:sp>
        <p:nvSpPr>
          <p:cNvPr id="1331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13316" name="Rectangle 3"/>
          <p:cNvSpPr txBox="1">
            <a:spLocks noChangeArrowheads="1"/>
          </p:cNvSpPr>
          <p:nvPr/>
        </p:nvSpPr>
        <p:spPr bwMode="auto">
          <a:xfrm>
            <a:off x="1195388" y="1462088"/>
            <a:ext cx="7491411"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2400" dirty="0">
                <a:ea typeface="新細明體" panose="02020500000000000000" pitchFamily="18" charset="-120"/>
              </a:rPr>
              <a:t>You should try to choose </a:t>
            </a:r>
            <a:r>
              <a:rPr lang="en-US" altLang="zh-TW" sz="2400" i="1" dirty="0">
                <a:ea typeface="新細明體" panose="02020500000000000000" pitchFamily="18" charset="-120"/>
              </a:rPr>
              <a:t>u </a:t>
            </a:r>
            <a:r>
              <a:rPr lang="en-US" altLang="zh-TW" sz="2400" dirty="0">
                <a:ea typeface="新細明體" panose="02020500000000000000" pitchFamily="18" charset="-120"/>
              </a:rPr>
              <a:t>to be some function in the integrand whose differential also occurs (except for a constant factor). This was the case in Example 1.</a:t>
            </a:r>
          </a:p>
          <a:p>
            <a:pPr eaLnBrk="1" hangingPunct="1"/>
            <a:endParaRPr lang="en-US" altLang="zh-TW" sz="2400" dirty="0">
              <a:ea typeface="新細明體" panose="02020500000000000000" pitchFamily="18" charset="-120"/>
            </a:endParaRPr>
          </a:p>
          <a:p>
            <a:pPr eaLnBrk="1" hangingPunct="1"/>
            <a:r>
              <a:rPr lang="en-US" altLang="zh-TW" sz="2400" dirty="0">
                <a:ea typeface="新細明體" panose="02020500000000000000" pitchFamily="18" charset="-120"/>
              </a:rPr>
              <a:t> If that is not possible, try choosing </a:t>
            </a:r>
            <a:r>
              <a:rPr lang="en-US" altLang="zh-TW" sz="2400" i="1" dirty="0">
                <a:ea typeface="新細明體" panose="02020500000000000000" pitchFamily="18" charset="-120"/>
              </a:rPr>
              <a:t>u </a:t>
            </a:r>
            <a:r>
              <a:rPr lang="en-US" altLang="zh-TW" sz="2400" dirty="0">
                <a:ea typeface="新細明體" panose="02020500000000000000" pitchFamily="18" charset="-120"/>
              </a:rPr>
              <a:t>to be some complicated part of the integrand (perhaps the inner function in a composite function). </a:t>
            </a:r>
          </a:p>
          <a:p>
            <a:pPr eaLnBrk="1" hangingPunct="1"/>
            <a:endParaRPr lang="en-US" altLang="zh-TW" sz="2400" dirty="0">
              <a:ea typeface="新細明體" panose="02020500000000000000" pitchFamily="18" charset="-120"/>
            </a:endParaRPr>
          </a:p>
          <a:p>
            <a:pPr eaLnBrk="1" hangingPunct="1"/>
            <a:r>
              <a:rPr lang="en-US" altLang="zh-TW" sz="2400" dirty="0">
                <a:ea typeface="新細明體" panose="02020500000000000000" pitchFamily="18" charset="-120"/>
              </a:rPr>
              <a:t>Finding the right substitution is a bit of an art. It’s not unusual to guess wrong; if your first guess doesn’t work, try another substitution.</a:t>
            </a:r>
          </a:p>
          <a:p>
            <a:pPr eaLnBrk="1" hangingPunct="1"/>
            <a:endParaRPr lang="en-US" altLang="zh-TW" sz="2400" dirty="0">
              <a:ea typeface="新細明體" panose="02020500000000000000" pitchFamily="18" charset="-120"/>
            </a:endParaRPr>
          </a:p>
          <a:p>
            <a:pPr eaLnBrk="1" hangingPunct="1"/>
            <a:r>
              <a:rPr lang="en-US" altLang="zh-TW" sz="2400" dirty="0">
                <a:ea typeface="新細明體" panose="02020500000000000000" pitchFamily="18" charset="-120"/>
              </a:rPr>
              <a:t>                                                                                                         </a:t>
            </a:r>
          </a:p>
        </p:txBody>
      </p:sp>
    </p:spTree>
    <p:extLst>
      <p:ext uri="{BB962C8B-B14F-4D97-AF65-F5344CB8AC3E}">
        <p14:creationId xmlns:p14="http://schemas.microsoft.com/office/powerpoint/2010/main" val="1930953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2</a:t>
            </a:r>
            <a:endParaRPr lang="en-US" altLang="zh-TW" i="1" smtClean="0">
              <a:ea typeface="新細明體" panose="02020500000000000000" pitchFamily="18" charset="-120"/>
            </a:endParaRPr>
          </a:p>
        </p:txBody>
      </p:sp>
      <p:sp>
        <p:nvSpPr>
          <p:cNvPr id="14339"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14340" name="Rectangle 3"/>
          <p:cNvSpPr txBox="1">
            <a:spLocks noChangeArrowheads="1"/>
          </p:cNvSpPr>
          <p:nvPr/>
        </p:nvSpPr>
        <p:spPr bwMode="auto">
          <a:xfrm>
            <a:off x="1259632" y="1447800"/>
            <a:ext cx="735516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2400" dirty="0">
                <a:ea typeface="新細明體" panose="02020500000000000000" pitchFamily="18" charset="-120"/>
              </a:rPr>
              <a:t>Evaluate</a:t>
            </a:r>
          </a:p>
          <a:p>
            <a:pPr eaLnBrk="1" hangingPunct="1"/>
            <a:endParaRPr lang="en-US" altLang="zh-TW" sz="2400" dirty="0">
              <a:solidFill>
                <a:srgbClr val="00ADEE"/>
              </a:solidFill>
              <a:ea typeface="新細明體" panose="02020500000000000000" pitchFamily="18" charset="-120"/>
            </a:endParaRPr>
          </a:p>
        </p:txBody>
      </p:sp>
      <p:pic>
        <p:nvPicPr>
          <p:cNvPr id="1434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447800"/>
            <a:ext cx="17907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260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2 - </a:t>
            </a:r>
            <a:r>
              <a:rPr lang="en-US" altLang="zh-TW" i="1" smtClean="0">
                <a:ea typeface="新細明體" panose="02020500000000000000" pitchFamily="18" charset="-120"/>
              </a:rPr>
              <a:t>Solution</a:t>
            </a:r>
          </a:p>
        </p:txBody>
      </p:sp>
      <p:sp>
        <p:nvSpPr>
          <p:cNvPr id="1536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8" name="Rectangle 3"/>
          <p:cNvSpPr txBox="1">
            <a:spLocks noChangeArrowheads="1"/>
          </p:cNvSpPr>
          <p:nvPr/>
        </p:nvSpPr>
        <p:spPr bwMode="auto">
          <a:xfrm>
            <a:off x="1195388" y="1462088"/>
            <a:ext cx="7491411"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2400" dirty="0" smtClean="0">
                <a:ea typeface="新細明體" panose="02020500000000000000" pitchFamily="18" charset="-120"/>
              </a:rPr>
              <a:t>SOLUTION:</a:t>
            </a:r>
            <a:endParaRPr lang="en-US" altLang="zh-TW" sz="2400" dirty="0">
              <a:ea typeface="新細明體" panose="02020500000000000000" pitchFamily="18" charset="-120"/>
            </a:endParaRPr>
          </a:p>
          <a:p>
            <a:pPr eaLnBrk="1" hangingPunct="1"/>
            <a:r>
              <a:rPr lang="en-US" altLang="zh-TW" sz="2400" b="1" dirty="0">
                <a:ea typeface="新細明體" panose="02020500000000000000" pitchFamily="18" charset="-120"/>
              </a:rPr>
              <a:t>Solution 1 </a:t>
            </a:r>
            <a:r>
              <a:rPr lang="en-US" altLang="zh-TW" sz="2400" dirty="0">
                <a:ea typeface="新細明體" panose="02020500000000000000" pitchFamily="18" charset="-120"/>
              </a:rPr>
              <a:t>Let </a:t>
            </a:r>
            <a:r>
              <a:rPr lang="en-US" altLang="zh-TW" sz="2400" i="1" dirty="0">
                <a:ea typeface="新細明體" panose="02020500000000000000" pitchFamily="18" charset="-120"/>
              </a:rPr>
              <a:t>u</a:t>
            </a:r>
            <a:r>
              <a:rPr lang="en-US" altLang="zh-TW" sz="2400" dirty="0">
                <a:ea typeface="新細明體" panose="02020500000000000000" pitchFamily="18" charset="-120"/>
              </a:rPr>
              <a:t> = 2</a:t>
            </a:r>
            <a:r>
              <a:rPr lang="en-US" altLang="zh-TW" sz="2400" i="1" dirty="0">
                <a:ea typeface="新細明體" panose="02020500000000000000" pitchFamily="18" charset="-120"/>
              </a:rPr>
              <a:t>x</a:t>
            </a:r>
            <a:r>
              <a:rPr lang="en-US" altLang="zh-TW" sz="2400" dirty="0">
                <a:ea typeface="新細明體" panose="02020500000000000000" pitchFamily="18" charset="-120"/>
              </a:rPr>
              <a:t> + 1. Then </a:t>
            </a:r>
            <a:r>
              <a:rPr lang="en-US" altLang="zh-TW" sz="2400" i="1" dirty="0">
                <a:ea typeface="新細明體" panose="02020500000000000000" pitchFamily="18" charset="-120"/>
              </a:rPr>
              <a:t>du</a:t>
            </a:r>
            <a:r>
              <a:rPr lang="en-US" altLang="zh-TW" sz="2400" dirty="0">
                <a:ea typeface="新細明體" panose="02020500000000000000" pitchFamily="18" charset="-120"/>
              </a:rPr>
              <a:t> = 2 </a:t>
            </a:r>
            <a:r>
              <a:rPr lang="en-US" altLang="zh-TW" sz="2400" i="1" dirty="0">
                <a:ea typeface="新細明體" panose="02020500000000000000" pitchFamily="18" charset="-120"/>
              </a:rPr>
              <a:t>dx</a:t>
            </a:r>
            <a:r>
              <a:rPr lang="en-US" altLang="zh-TW" sz="2400" dirty="0">
                <a:ea typeface="新細明體" panose="02020500000000000000" pitchFamily="18" charset="-120"/>
              </a:rPr>
              <a:t>, so </a:t>
            </a:r>
            <a:r>
              <a:rPr lang="en-US" altLang="zh-TW" sz="2400" i="1" dirty="0">
                <a:ea typeface="新細明體" panose="02020500000000000000" pitchFamily="18" charset="-120"/>
              </a:rPr>
              <a:t>dx</a:t>
            </a:r>
            <a:r>
              <a:rPr lang="en-US" altLang="zh-TW" sz="2400" dirty="0">
                <a:ea typeface="新細明體" panose="02020500000000000000" pitchFamily="18" charset="-120"/>
              </a:rPr>
              <a:t> =   </a:t>
            </a:r>
            <a:r>
              <a:rPr lang="en-US" altLang="zh-TW" sz="2400" i="1" dirty="0">
                <a:ea typeface="新細明體" panose="02020500000000000000" pitchFamily="18" charset="-120"/>
              </a:rPr>
              <a:t>du</a:t>
            </a:r>
            <a:r>
              <a:rPr lang="en-US" altLang="zh-TW" sz="2400" dirty="0">
                <a:ea typeface="新細明體" panose="02020500000000000000" pitchFamily="18" charset="-120"/>
              </a:rPr>
              <a:t>. </a:t>
            </a:r>
          </a:p>
          <a:p>
            <a:pPr eaLnBrk="1" hangingPunct="1"/>
            <a:endParaRPr lang="en-US" altLang="zh-TW" sz="2400" dirty="0">
              <a:ea typeface="新細明體" panose="02020500000000000000" pitchFamily="18" charset="-120"/>
            </a:endParaRPr>
          </a:p>
          <a:p>
            <a:pPr eaLnBrk="1" hangingPunct="1"/>
            <a:r>
              <a:rPr lang="en-US" altLang="zh-TW" sz="2400" dirty="0">
                <a:ea typeface="新細明體" panose="02020500000000000000" pitchFamily="18" charset="-120"/>
              </a:rPr>
              <a:t>Thus the Substitution Rule gives</a:t>
            </a:r>
          </a:p>
        </p:txBody>
      </p:sp>
      <p:pic>
        <p:nvPicPr>
          <p:cNvPr id="922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2400" y="1844824"/>
            <a:ext cx="2095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9"/>
          <p:cNvPicPr>
            <a:picLocks noChangeAspect="1" noChangeArrowheads="1"/>
          </p:cNvPicPr>
          <p:nvPr/>
        </p:nvPicPr>
        <p:blipFill>
          <a:blip r:embed="rId3">
            <a:extLst>
              <a:ext uri="{28A0092B-C50C-407E-A947-70E740481C1C}">
                <a14:useLocalDpi xmlns:a14="http://schemas.microsoft.com/office/drawing/2010/main" val="0"/>
              </a:ext>
            </a:extLst>
          </a:blip>
          <a:srcRect r="30450" b="10001"/>
          <a:stretch>
            <a:fillRect/>
          </a:stretch>
        </p:blipFill>
        <p:spPr bwMode="auto">
          <a:xfrm>
            <a:off x="1657350" y="3505200"/>
            <a:ext cx="38290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3">
            <a:extLst>
              <a:ext uri="{28A0092B-C50C-407E-A947-70E740481C1C}">
                <a14:useLocalDpi xmlns:a14="http://schemas.microsoft.com/office/drawing/2010/main" val="0"/>
              </a:ext>
            </a:extLst>
          </a:blip>
          <a:srcRect l="69205"/>
          <a:stretch>
            <a:fillRect/>
          </a:stretch>
        </p:blipFill>
        <p:spPr bwMode="auto">
          <a:xfrm>
            <a:off x="3486150" y="4648200"/>
            <a:ext cx="1695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2613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8">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1000"/>
                                        <p:tgtEl>
                                          <p:spTgt spid="8">
                                            <p:txEl>
                                              <p:pRg st="1" end="1"/>
                                            </p:txEl>
                                          </p:spTgt>
                                        </p:tgtEl>
                                      </p:cBhvr>
                                    </p:animEffect>
                                    <p:anim calcmode="lin" valueType="num">
                                      <p:cBhvr>
                                        <p:cTn id="1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8">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8">
                                            <p:txEl>
                                              <p:pRg st="1" end="1"/>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9224"/>
                                        </p:tgtEl>
                                        <p:attrNameLst>
                                          <p:attrName>style.visibility</p:attrName>
                                        </p:attrNameLst>
                                      </p:cBhvr>
                                      <p:to>
                                        <p:strVal val="visible"/>
                                      </p:to>
                                    </p:set>
                                    <p:animEffect transition="in" filter="fade">
                                      <p:cBhvr>
                                        <p:cTn id="19" dur="1000"/>
                                        <p:tgtEl>
                                          <p:spTgt spid="9224"/>
                                        </p:tgtEl>
                                      </p:cBhvr>
                                    </p:animEffect>
                                    <p:anim calcmode="lin" valueType="num">
                                      <p:cBhvr>
                                        <p:cTn id="20" dur="1000" fill="hold"/>
                                        <p:tgtEl>
                                          <p:spTgt spid="9224"/>
                                        </p:tgtEl>
                                        <p:attrNameLst>
                                          <p:attrName>ppt_x</p:attrName>
                                        </p:attrNameLst>
                                      </p:cBhvr>
                                      <p:tavLst>
                                        <p:tav tm="0">
                                          <p:val>
                                            <p:strVal val="#ppt_x"/>
                                          </p:val>
                                        </p:tav>
                                        <p:tav tm="100000">
                                          <p:val>
                                            <p:strVal val="#ppt_x"/>
                                          </p:val>
                                        </p:tav>
                                      </p:tavLst>
                                    </p:anim>
                                    <p:anim calcmode="lin" valueType="num">
                                      <p:cBhvr>
                                        <p:cTn id="21" dur="900" decel="100000" fill="hold"/>
                                        <p:tgtEl>
                                          <p:spTgt spid="9224"/>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9224"/>
                                        </p:tgtEl>
                                        <p:attrNameLst>
                                          <p:attrName>ppt_y</p:attrName>
                                        </p:attrNameLst>
                                      </p:cBhvr>
                                      <p:tavLst>
                                        <p:tav tm="0">
                                          <p:val>
                                            <p:strVal val="#ppt_y-.03"/>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1000"/>
                                        <p:tgtEl>
                                          <p:spTgt spid="8">
                                            <p:txEl>
                                              <p:pRg st="3" end="3"/>
                                            </p:txEl>
                                          </p:spTgt>
                                        </p:tgtEl>
                                      </p:cBhvr>
                                    </p:animEffect>
                                    <p:anim calcmode="lin" valueType="num">
                                      <p:cBhvr>
                                        <p:cTn id="2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8">
                                            <p:txEl>
                                              <p:pRg st="3" end="3"/>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8">
                                            <p:txEl>
                                              <p:pRg st="3" end="3"/>
                                            </p:txEl>
                                          </p:spTgt>
                                        </p:tgtEl>
                                        <p:attrNameLst>
                                          <p:attrName>ppt_y</p:attrName>
                                        </p:attrNameLst>
                                      </p:cBhvr>
                                      <p:tavLst>
                                        <p:tav tm="0">
                                          <p:val>
                                            <p:strVal val="#ppt_y-.03"/>
                                          </p:val>
                                        </p:tav>
                                        <p:tav tm="100000">
                                          <p:val>
                                            <p:strVal val="#ppt_y"/>
                                          </p:val>
                                        </p:tav>
                                      </p:tavLst>
                                    </p:anim>
                                  </p:childTnLst>
                                </p:cTn>
                              </p:par>
                              <p:par>
                                <p:cTn id="31" presetID="37" presetClass="entr" presetSubtype="0" fill="hold" nodeType="withEffect">
                                  <p:stCondLst>
                                    <p:cond delay="0"/>
                                  </p:stCondLst>
                                  <p:childTnLst>
                                    <p:set>
                                      <p:cBhvr>
                                        <p:cTn id="32" dur="1" fill="hold">
                                          <p:stCondLst>
                                            <p:cond delay="0"/>
                                          </p:stCondLst>
                                        </p:cTn>
                                        <p:tgtEl>
                                          <p:spTgt spid="9225"/>
                                        </p:tgtEl>
                                        <p:attrNameLst>
                                          <p:attrName>style.visibility</p:attrName>
                                        </p:attrNameLst>
                                      </p:cBhvr>
                                      <p:to>
                                        <p:strVal val="visible"/>
                                      </p:to>
                                    </p:set>
                                    <p:animEffect transition="in" filter="fade">
                                      <p:cBhvr>
                                        <p:cTn id="33" dur="1000"/>
                                        <p:tgtEl>
                                          <p:spTgt spid="9225"/>
                                        </p:tgtEl>
                                      </p:cBhvr>
                                    </p:animEffect>
                                    <p:anim calcmode="lin" valueType="num">
                                      <p:cBhvr>
                                        <p:cTn id="34" dur="1000" fill="hold"/>
                                        <p:tgtEl>
                                          <p:spTgt spid="9225"/>
                                        </p:tgtEl>
                                        <p:attrNameLst>
                                          <p:attrName>ppt_x</p:attrName>
                                        </p:attrNameLst>
                                      </p:cBhvr>
                                      <p:tavLst>
                                        <p:tav tm="0">
                                          <p:val>
                                            <p:strVal val="#ppt_x"/>
                                          </p:val>
                                        </p:tav>
                                        <p:tav tm="100000">
                                          <p:val>
                                            <p:strVal val="#ppt_x"/>
                                          </p:val>
                                        </p:tav>
                                      </p:tavLst>
                                    </p:anim>
                                    <p:anim calcmode="lin" valueType="num">
                                      <p:cBhvr>
                                        <p:cTn id="35" dur="900" decel="100000" fill="hold"/>
                                        <p:tgtEl>
                                          <p:spTgt spid="9225"/>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9225"/>
                                        </p:tgtEl>
                                        <p:attrNameLst>
                                          <p:attrName>ppt_y</p:attrName>
                                        </p:attrNameLst>
                                      </p:cBhvr>
                                      <p:tavLst>
                                        <p:tav tm="0">
                                          <p:val>
                                            <p:strVal val="#ppt_y-.03"/>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37"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900" decel="100000" fill="hold"/>
                                        <p:tgtEl>
                                          <p:spTgt spid="10"/>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2 – </a:t>
            </a:r>
            <a:r>
              <a:rPr lang="en-US" altLang="zh-TW" i="1" smtClean="0">
                <a:ea typeface="新細明體" panose="02020500000000000000" pitchFamily="18" charset="-120"/>
              </a:rPr>
              <a:t>Solution </a:t>
            </a:r>
            <a:r>
              <a:rPr lang="en-US" altLang="zh-TW" smtClean="0">
                <a:ea typeface="新細明體" panose="02020500000000000000" pitchFamily="18" charset="-120"/>
              </a:rPr>
              <a:t> </a:t>
            </a:r>
            <a:endParaRPr lang="en-US" altLang="zh-TW" i="1" smtClean="0">
              <a:ea typeface="新細明體" panose="02020500000000000000" pitchFamily="18" charset="-120"/>
            </a:endParaRPr>
          </a:p>
        </p:txBody>
      </p:sp>
      <p:sp>
        <p:nvSpPr>
          <p:cNvPr id="16387"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8" name="Rectangle 3"/>
          <p:cNvSpPr txBox="1">
            <a:spLocks noChangeArrowheads="1"/>
          </p:cNvSpPr>
          <p:nvPr/>
        </p:nvSpPr>
        <p:spPr bwMode="auto">
          <a:xfrm>
            <a:off x="1043608" y="1462088"/>
            <a:ext cx="7643192"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zh-TW" sz="2400" b="1" dirty="0">
              <a:ea typeface="新細明體" panose="02020500000000000000" pitchFamily="18" charset="-120"/>
            </a:endParaRPr>
          </a:p>
          <a:p>
            <a:pPr eaLnBrk="1" hangingPunct="1"/>
            <a:endParaRPr lang="en-US" altLang="zh-TW" sz="2400" b="1" dirty="0">
              <a:ea typeface="新細明體" panose="02020500000000000000" pitchFamily="18" charset="-120"/>
            </a:endParaRPr>
          </a:p>
          <a:p>
            <a:pPr eaLnBrk="1" hangingPunct="1"/>
            <a:endParaRPr lang="en-US" altLang="zh-TW" sz="2400" b="1" dirty="0">
              <a:ea typeface="新細明體" panose="02020500000000000000" pitchFamily="18" charset="-120"/>
            </a:endParaRPr>
          </a:p>
          <a:p>
            <a:pPr eaLnBrk="1" hangingPunct="1"/>
            <a:endParaRPr lang="en-US" altLang="zh-TW" sz="2400" b="1" dirty="0">
              <a:ea typeface="新細明體" panose="02020500000000000000" pitchFamily="18" charset="-120"/>
            </a:endParaRPr>
          </a:p>
          <a:p>
            <a:pPr eaLnBrk="1" hangingPunct="1"/>
            <a:endParaRPr lang="en-US" altLang="zh-TW" sz="2400" b="1" dirty="0">
              <a:ea typeface="新細明體" panose="02020500000000000000" pitchFamily="18" charset="-120"/>
            </a:endParaRPr>
          </a:p>
          <a:p>
            <a:pPr eaLnBrk="1" hangingPunct="1"/>
            <a:endParaRPr lang="en-US" altLang="zh-TW" sz="2400" b="1" dirty="0">
              <a:ea typeface="新細明體" panose="02020500000000000000" pitchFamily="18" charset="-120"/>
            </a:endParaRPr>
          </a:p>
          <a:p>
            <a:pPr eaLnBrk="1" hangingPunct="1"/>
            <a:endParaRPr lang="en-US" altLang="zh-TW" sz="2400" b="1" dirty="0">
              <a:ea typeface="新細明體" panose="02020500000000000000" pitchFamily="18" charset="-120"/>
            </a:endParaRPr>
          </a:p>
          <a:p>
            <a:pPr eaLnBrk="1" hangingPunct="1"/>
            <a:endParaRPr lang="en-US" altLang="zh-TW" sz="2400" b="1" dirty="0">
              <a:ea typeface="新細明體" panose="02020500000000000000" pitchFamily="18" charset="-120"/>
            </a:endParaRPr>
          </a:p>
          <a:p>
            <a:pPr eaLnBrk="1" hangingPunct="1"/>
            <a:r>
              <a:rPr lang="en-US" altLang="zh-TW" sz="2400" b="1" dirty="0">
                <a:ea typeface="新細明體" panose="02020500000000000000" pitchFamily="18" charset="-120"/>
              </a:rPr>
              <a:t>Solution 2   </a:t>
            </a:r>
            <a:r>
              <a:rPr lang="en-US" altLang="zh-TW" sz="2400" dirty="0">
                <a:ea typeface="新細明體" panose="02020500000000000000" pitchFamily="18" charset="-120"/>
              </a:rPr>
              <a:t>Another possible substitution is</a:t>
            </a:r>
          </a:p>
          <a:p>
            <a:pPr eaLnBrk="1" hangingPunct="1"/>
            <a:endParaRPr lang="en-US" altLang="zh-TW" sz="2400" dirty="0">
              <a:ea typeface="新細明體" panose="02020500000000000000" pitchFamily="18" charset="-120"/>
            </a:endParaRPr>
          </a:p>
          <a:p>
            <a:pPr eaLnBrk="1" hangingPunct="1"/>
            <a:r>
              <a:rPr lang="en-US" altLang="zh-TW" sz="2400" dirty="0">
                <a:ea typeface="新細明體" panose="02020500000000000000" pitchFamily="18" charset="-120"/>
              </a:rPr>
              <a:t>Then</a:t>
            </a: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r>
              <a:rPr lang="en-US" altLang="zh-TW" sz="2400" dirty="0">
                <a:ea typeface="新細明體" panose="02020500000000000000" pitchFamily="18" charset="-120"/>
              </a:rPr>
              <a:t>(Or observe that </a:t>
            </a:r>
            <a:r>
              <a:rPr lang="en-US" altLang="zh-TW" sz="2400" i="1" dirty="0">
                <a:ea typeface="新細明體" panose="02020500000000000000" pitchFamily="18" charset="-120"/>
              </a:rPr>
              <a:t>u</a:t>
            </a:r>
            <a:r>
              <a:rPr lang="en-US" altLang="zh-TW" sz="2400" baseline="30000" dirty="0">
                <a:ea typeface="新細明體" panose="02020500000000000000" pitchFamily="18" charset="-120"/>
              </a:rPr>
              <a:t>2</a:t>
            </a:r>
            <a:r>
              <a:rPr lang="en-US" altLang="zh-TW" sz="2400" dirty="0">
                <a:ea typeface="新細明體" panose="02020500000000000000" pitchFamily="18" charset="-120"/>
              </a:rPr>
              <a:t> = 2</a:t>
            </a:r>
            <a:r>
              <a:rPr lang="en-US" altLang="zh-TW" sz="2400" i="1" dirty="0">
                <a:ea typeface="新細明體" panose="02020500000000000000" pitchFamily="18" charset="-120"/>
              </a:rPr>
              <a:t>x</a:t>
            </a:r>
            <a:r>
              <a:rPr lang="en-US" altLang="zh-TW" sz="2400" dirty="0">
                <a:ea typeface="新細明體" panose="02020500000000000000" pitchFamily="18" charset="-120"/>
              </a:rPr>
              <a:t> + 1,</a:t>
            </a:r>
            <a:r>
              <a:rPr lang="en-US" altLang="zh-TW" sz="2400" i="1" dirty="0">
                <a:ea typeface="新細明體" panose="02020500000000000000" pitchFamily="18" charset="-120"/>
              </a:rPr>
              <a:t> </a:t>
            </a:r>
            <a:r>
              <a:rPr lang="en-US" altLang="zh-TW" sz="2400" dirty="0">
                <a:ea typeface="新細明體" panose="02020500000000000000" pitchFamily="18" charset="-120"/>
              </a:rPr>
              <a:t>so 2</a:t>
            </a:r>
            <a:r>
              <a:rPr lang="en-US" altLang="zh-TW" sz="2400" i="1" dirty="0">
                <a:ea typeface="新細明體" panose="02020500000000000000" pitchFamily="18" charset="-120"/>
              </a:rPr>
              <a:t>u</a:t>
            </a:r>
            <a:r>
              <a:rPr lang="en-US" altLang="zh-TW" sz="2400" dirty="0">
                <a:ea typeface="新細明體" panose="02020500000000000000" pitchFamily="18" charset="-120"/>
              </a:rPr>
              <a:t> </a:t>
            </a:r>
            <a:r>
              <a:rPr lang="en-US" altLang="zh-TW" sz="2400" i="1" dirty="0">
                <a:ea typeface="新細明體" panose="02020500000000000000" pitchFamily="18" charset="-120"/>
              </a:rPr>
              <a:t>du</a:t>
            </a:r>
            <a:r>
              <a:rPr lang="en-US" altLang="zh-TW" sz="2400" dirty="0">
                <a:ea typeface="新細明體" panose="02020500000000000000" pitchFamily="18" charset="-120"/>
              </a:rPr>
              <a:t> = 2 </a:t>
            </a:r>
            <a:r>
              <a:rPr lang="en-US" altLang="zh-TW" sz="2400" i="1" dirty="0">
                <a:ea typeface="新細明體" panose="02020500000000000000" pitchFamily="18" charset="-120"/>
              </a:rPr>
              <a:t>dx</a:t>
            </a:r>
            <a:r>
              <a:rPr lang="en-US" altLang="zh-TW" sz="2400" dirty="0">
                <a:ea typeface="新細明體" panose="02020500000000000000" pitchFamily="18" charset="-120"/>
              </a:rPr>
              <a:t>.)</a:t>
            </a:r>
            <a:r>
              <a:rPr lang="en-US" altLang="zh-TW" dirty="0">
                <a:ea typeface="新細明體" panose="02020500000000000000" pitchFamily="18" charset="-120"/>
              </a:rPr>
              <a:t> </a:t>
            </a:r>
            <a:r>
              <a:rPr lang="en-US" altLang="zh-TW" sz="2400" b="1" dirty="0">
                <a:ea typeface="新細明體" panose="02020500000000000000" pitchFamily="18" charset="-120"/>
              </a:rPr>
              <a:t> </a:t>
            </a:r>
          </a:p>
        </p:txBody>
      </p:sp>
      <p:pic>
        <p:nvPicPr>
          <p:cNvPr id="16389" name="Picture 10"/>
          <p:cNvPicPr>
            <a:picLocks noChangeAspect="1" noChangeArrowheads="1"/>
          </p:cNvPicPr>
          <p:nvPr/>
        </p:nvPicPr>
        <p:blipFill>
          <a:blip r:embed="rId2">
            <a:extLst>
              <a:ext uri="{28A0092B-C50C-407E-A947-70E740481C1C}">
                <a14:useLocalDpi xmlns:a14="http://schemas.microsoft.com/office/drawing/2010/main" val="0"/>
              </a:ext>
            </a:extLst>
          </a:blip>
          <a:srcRect r="43147" b="-2325"/>
          <a:stretch>
            <a:fillRect/>
          </a:stretch>
        </p:blipFill>
        <p:spPr bwMode="auto">
          <a:xfrm>
            <a:off x="2667000" y="1447800"/>
            <a:ext cx="2133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733800"/>
            <a:ext cx="25717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12" name="Picture 10"/>
          <p:cNvPicPr>
            <a:picLocks noChangeAspect="1" noChangeArrowheads="1"/>
          </p:cNvPicPr>
          <p:nvPr/>
        </p:nvPicPr>
        <p:blipFill>
          <a:blip r:embed="rId2">
            <a:extLst>
              <a:ext uri="{28A0092B-C50C-407E-A947-70E740481C1C}">
                <a14:useLocalDpi xmlns:a14="http://schemas.microsoft.com/office/drawing/2010/main" val="0"/>
              </a:ext>
            </a:extLst>
          </a:blip>
          <a:srcRect l="56853" b="6976"/>
          <a:stretch>
            <a:fillRect/>
          </a:stretch>
        </p:blipFill>
        <p:spPr bwMode="auto">
          <a:xfrm>
            <a:off x="2743200" y="2590800"/>
            <a:ext cx="1619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9463" y="4404413"/>
            <a:ext cx="17716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0712" y="4877486"/>
            <a:ext cx="669607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35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9227"/>
                                        </p:tgtEl>
                                        <p:attrNameLst>
                                          <p:attrName>style.visibility</p:attrName>
                                        </p:attrNameLst>
                                      </p:cBhvr>
                                      <p:to>
                                        <p:strVal val="visible"/>
                                      </p:to>
                                    </p:set>
                                    <p:animEffect transition="in" filter="fade">
                                      <p:cBhvr>
                                        <p:cTn id="15" dur="1000"/>
                                        <p:tgtEl>
                                          <p:spTgt spid="9227"/>
                                        </p:tgtEl>
                                      </p:cBhvr>
                                    </p:animEffect>
                                    <p:anim calcmode="lin" valueType="num">
                                      <p:cBhvr>
                                        <p:cTn id="16" dur="1000" fill="hold"/>
                                        <p:tgtEl>
                                          <p:spTgt spid="9227"/>
                                        </p:tgtEl>
                                        <p:attrNameLst>
                                          <p:attrName>ppt_x</p:attrName>
                                        </p:attrNameLst>
                                      </p:cBhvr>
                                      <p:tavLst>
                                        <p:tav tm="0">
                                          <p:val>
                                            <p:strVal val="#ppt_x"/>
                                          </p:val>
                                        </p:tav>
                                        <p:tav tm="100000">
                                          <p:val>
                                            <p:strVal val="#ppt_x"/>
                                          </p:val>
                                        </p:tav>
                                      </p:tavLst>
                                    </p:anim>
                                    <p:anim calcmode="lin" valueType="num">
                                      <p:cBhvr>
                                        <p:cTn id="17" dur="900" decel="100000" fill="hold"/>
                                        <p:tgtEl>
                                          <p:spTgt spid="9227"/>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9227"/>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animEffect transition="in" filter="fade">
                                      <p:cBhvr>
                                        <p:cTn id="23" dur="1000"/>
                                        <p:tgtEl>
                                          <p:spTgt spid="8">
                                            <p:txEl>
                                              <p:pRg st="8" end="8"/>
                                            </p:txEl>
                                          </p:spTgt>
                                        </p:tgtEl>
                                      </p:cBhvr>
                                    </p:animEffect>
                                    <p:anim calcmode="lin" valueType="num">
                                      <p:cBhvr>
                                        <p:cTn id="24"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8">
                                            <p:txEl>
                                              <p:pRg st="8" end="8"/>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8">
                                            <p:txEl>
                                              <p:pRg st="8" end="8"/>
                                            </p:txEl>
                                          </p:spTgt>
                                        </p:tgtEl>
                                        <p:attrNameLst>
                                          <p:attrName>ppt_y</p:attrName>
                                        </p:attrNameLst>
                                      </p:cBhvr>
                                      <p:tavLst>
                                        <p:tav tm="0">
                                          <p:val>
                                            <p:strVal val="#ppt_y-.03"/>
                                          </p:val>
                                        </p:tav>
                                        <p:tav tm="100000">
                                          <p:val>
                                            <p:strVal val="#ppt_y"/>
                                          </p:val>
                                        </p:tav>
                                      </p:tavLst>
                                    </p:anim>
                                  </p:childTnLst>
                                </p:cTn>
                              </p:par>
                              <p:par>
                                <p:cTn id="27" presetID="37"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900" decel="100000" fill="hold"/>
                                        <p:tgtEl>
                                          <p:spTgt spid="13"/>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7" presetClass="entr" presetSubtype="0" fill="hold"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Effect transition="in" filter="fade">
                                      <p:cBhvr>
                                        <p:cTn id="37" dur="1000"/>
                                        <p:tgtEl>
                                          <p:spTgt spid="8">
                                            <p:txEl>
                                              <p:pRg st="10" end="10"/>
                                            </p:txEl>
                                          </p:spTgt>
                                        </p:tgtEl>
                                      </p:cBhvr>
                                    </p:animEffect>
                                    <p:anim calcmode="lin" valueType="num">
                                      <p:cBhvr>
                                        <p:cTn id="38"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39" dur="900" decel="100000" fill="hold"/>
                                        <p:tgtEl>
                                          <p:spTgt spid="8">
                                            <p:txEl>
                                              <p:pRg st="10" end="10"/>
                                            </p:txEl>
                                          </p:spTgt>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8">
                                            <p:txEl>
                                              <p:pRg st="10" end="10"/>
                                            </p:txEl>
                                          </p:spTgt>
                                        </p:tgtEl>
                                        <p:attrNameLst>
                                          <p:attrName>ppt_y</p:attrName>
                                        </p:attrNameLst>
                                      </p:cBhvr>
                                      <p:tavLst>
                                        <p:tav tm="0">
                                          <p:val>
                                            <p:strVal val="#ppt_y-.03"/>
                                          </p:val>
                                        </p:tav>
                                        <p:tav tm="100000">
                                          <p:val>
                                            <p:strVal val="#ppt_y"/>
                                          </p:val>
                                        </p:tav>
                                      </p:tavLst>
                                    </p:anim>
                                  </p:childTnLst>
                                </p:cTn>
                              </p:par>
                              <p:par>
                                <p:cTn id="41" presetID="37"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900" decel="100000" fill="hold"/>
                                        <p:tgtEl>
                                          <p:spTgt spid="14"/>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47" presetID="37" presetClass="entr" presetSubtype="0" fill="hold" nodeType="withEffect">
                                  <p:stCondLst>
                                    <p:cond delay="0"/>
                                  </p:stCondLst>
                                  <p:childTnLst>
                                    <p:set>
                                      <p:cBhvr>
                                        <p:cTn id="48" dur="1" fill="hold">
                                          <p:stCondLst>
                                            <p:cond delay="0"/>
                                          </p:stCondLst>
                                        </p:cTn>
                                        <p:tgtEl>
                                          <p:spTgt spid="8">
                                            <p:txEl>
                                              <p:pRg st="13" end="13"/>
                                            </p:txEl>
                                          </p:spTgt>
                                        </p:tgtEl>
                                        <p:attrNameLst>
                                          <p:attrName>style.visibility</p:attrName>
                                        </p:attrNameLst>
                                      </p:cBhvr>
                                      <p:to>
                                        <p:strVal val="visible"/>
                                      </p:to>
                                    </p:set>
                                    <p:animEffect transition="in" filter="fade">
                                      <p:cBhvr>
                                        <p:cTn id="49" dur="1000"/>
                                        <p:tgtEl>
                                          <p:spTgt spid="8">
                                            <p:txEl>
                                              <p:pRg st="13" end="13"/>
                                            </p:txEl>
                                          </p:spTgt>
                                        </p:tgtEl>
                                      </p:cBhvr>
                                    </p:animEffect>
                                    <p:anim calcmode="lin" valueType="num">
                                      <p:cBhvr>
                                        <p:cTn id="50" dur="1000" fill="hold"/>
                                        <p:tgtEl>
                                          <p:spTgt spid="8">
                                            <p:txEl>
                                              <p:pRg st="13" end="13"/>
                                            </p:txEl>
                                          </p:spTgt>
                                        </p:tgtEl>
                                        <p:attrNameLst>
                                          <p:attrName>ppt_x</p:attrName>
                                        </p:attrNameLst>
                                      </p:cBhvr>
                                      <p:tavLst>
                                        <p:tav tm="0">
                                          <p:val>
                                            <p:strVal val="#ppt_x"/>
                                          </p:val>
                                        </p:tav>
                                        <p:tav tm="100000">
                                          <p:val>
                                            <p:strVal val="#ppt_x"/>
                                          </p:val>
                                        </p:tav>
                                      </p:tavLst>
                                    </p:anim>
                                    <p:anim calcmode="lin" valueType="num">
                                      <p:cBhvr>
                                        <p:cTn id="51" dur="900" decel="100000" fill="hold"/>
                                        <p:tgtEl>
                                          <p:spTgt spid="8">
                                            <p:txEl>
                                              <p:pRg st="13" end="13"/>
                                            </p:txEl>
                                          </p:spTgt>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8">
                                            <p:txEl>
                                              <p:pRg st="13" end="1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2 – </a:t>
            </a:r>
            <a:r>
              <a:rPr lang="en-US" altLang="zh-TW" i="1" smtClean="0">
                <a:ea typeface="新細明體" panose="02020500000000000000" pitchFamily="18" charset="-120"/>
              </a:rPr>
              <a:t>Solution</a:t>
            </a:r>
            <a:r>
              <a:rPr lang="en-US" altLang="zh-TW" smtClean="0">
                <a:ea typeface="新細明體" panose="02020500000000000000" pitchFamily="18" charset="-120"/>
              </a:rPr>
              <a:t> </a:t>
            </a:r>
            <a:endParaRPr lang="en-US" altLang="zh-TW" i="1" smtClean="0">
              <a:ea typeface="新細明體" panose="02020500000000000000" pitchFamily="18" charset="-120"/>
            </a:endParaRPr>
          </a:p>
        </p:txBody>
      </p:sp>
      <p:sp>
        <p:nvSpPr>
          <p:cNvPr id="1741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17412" name="Rectangle 3"/>
          <p:cNvSpPr txBox="1">
            <a:spLocks noChangeArrowheads="1"/>
          </p:cNvSpPr>
          <p:nvPr/>
        </p:nvSpPr>
        <p:spPr bwMode="auto">
          <a:xfrm>
            <a:off x="1195388" y="1462088"/>
            <a:ext cx="7491411"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2400" dirty="0">
                <a:ea typeface="新細明體" panose="02020500000000000000" pitchFamily="18" charset="-120"/>
              </a:rPr>
              <a:t>Therefore</a:t>
            </a:r>
          </a:p>
        </p:txBody>
      </p:sp>
      <p:sp>
        <p:nvSpPr>
          <p:cNvPr id="17413"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l="72000"/>
          <a:stretch>
            <a:fillRect/>
          </a:stretch>
        </p:blipFill>
        <p:spPr bwMode="auto">
          <a:xfrm>
            <a:off x="3362325" y="3175000"/>
            <a:ext cx="13335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5"/>
          <p:cNvPicPr>
            <a:picLocks noChangeAspect="1" noChangeArrowheads="1"/>
          </p:cNvPicPr>
          <p:nvPr/>
        </p:nvPicPr>
        <p:blipFill>
          <a:blip r:embed="rId3">
            <a:extLst>
              <a:ext uri="{28A0092B-C50C-407E-A947-70E740481C1C}">
                <a14:useLocalDpi xmlns:a14="http://schemas.microsoft.com/office/drawing/2010/main" val="0"/>
              </a:ext>
            </a:extLst>
          </a:blip>
          <a:srcRect l="36617"/>
          <a:stretch>
            <a:fillRect/>
          </a:stretch>
        </p:blipFill>
        <p:spPr bwMode="auto">
          <a:xfrm>
            <a:off x="3432175" y="4975225"/>
            <a:ext cx="2420938"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4"/>
          <p:cNvPicPr>
            <a:picLocks noChangeAspect="1" noChangeArrowheads="1"/>
          </p:cNvPicPr>
          <p:nvPr/>
        </p:nvPicPr>
        <p:blipFill>
          <a:blip r:embed="rId2">
            <a:extLst>
              <a:ext uri="{28A0092B-C50C-407E-A947-70E740481C1C}">
                <a14:useLocalDpi xmlns:a14="http://schemas.microsoft.com/office/drawing/2010/main" val="0"/>
              </a:ext>
            </a:extLst>
          </a:blip>
          <a:srcRect r="28000" b="-5263"/>
          <a:stretch>
            <a:fillRect/>
          </a:stretch>
        </p:blipFill>
        <p:spPr bwMode="auto">
          <a:xfrm>
            <a:off x="1509713" y="2070100"/>
            <a:ext cx="3429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r="64090" b="-1266"/>
          <a:stretch>
            <a:fillRect/>
          </a:stretch>
        </p:blipFill>
        <p:spPr bwMode="auto">
          <a:xfrm>
            <a:off x="3414713" y="412750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026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fade">
                                      <p:cBhvr>
                                        <p:cTn id="7" dur="1000"/>
                                        <p:tgtEl>
                                          <p:spTgt spid="34820"/>
                                        </p:tgtEl>
                                      </p:cBhvr>
                                    </p:animEffect>
                                    <p:anim calcmode="lin" valueType="num">
                                      <p:cBhvr>
                                        <p:cTn id="8" dur="1000" fill="hold"/>
                                        <p:tgtEl>
                                          <p:spTgt spid="34820"/>
                                        </p:tgtEl>
                                        <p:attrNameLst>
                                          <p:attrName>ppt_x</p:attrName>
                                        </p:attrNameLst>
                                      </p:cBhvr>
                                      <p:tavLst>
                                        <p:tav tm="0">
                                          <p:val>
                                            <p:strVal val="#ppt_x"/>
                                          </p:val>
                                        </p:tav>
                                        <p:tav tm="100000">
                                          <p:val>
                                            <p:strVal val="#ppt_x"/>
                                          </p:val>
                                        </p:tav>
                                      </p:tavLst>
                                    </p:anim>
                                    <p:anim calcmode="lin" valueType="num">
                                      <p:cBhvr>
                                        <p:cTn id="9" dur="900" decel="100000" fill="hold"/>
                                        <p:tgtEl>
                                          <p:spTgt spid="3482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4820"/>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900" decel="100000" fill="hold"/>
                                        <p:tgtEl>
                                          <p:spTgt spid="11"/>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34821"/>
                                        </p:tgtEl>
                                        <p:attrNameLst>
                                          <p:attrName>style.visibility</p:attrName>
                                        </p:attrNameLst>
                                      </p:cBhvr>
                                      <p:to>
                                        <p:strVal val="visible"/>
                                      </p:to>
                                    </p:set>
                                    <p:animEffect transition="in" filter="fade">
                                      <p:cBhvr>
                                        <p:cTn id="23" dur="1000"/>
                                        <p:tgtEl>
                                          <p:spTgt spid="34821"/>
                                        </p:tgtEl>
                                      </p:cBhvr>
                                    </p:animEffect>
                                    <p:anim calcmode="lin" valueType="num">
                                      <p:cBhvr>
                                        <p:cTn id="24" dur="1000" fill="hold"/>
                                        <p:tgtEl>
                                          <p:spTgt spid="34821"/>
                                        </p:tgtEl>
                                        <p:attrNameLst>
                                          <p:attrName>ppt_x</p:attrName>
                                        </p:attrNameLst>
                                      </p:cBhvr>
                                      <p:tavLst>
                                        <p:tav tm="0">
                                          <p:val>
                                            <p:strVal val="#ppt_x"/>
                                          </p:val>
                                        </p:tav>
                                        <p:tav tm="100000">
                                          <p:val>
                                            <p:strVal val="#ppt_x"/>
                                          </p:val>
                                        </p:tav>
                                      </p:tavLst>
                                    </p:anim>
                                    <p:anim calcmode="lin" valueType="num">
                                      <p:cBhvr>
                                        <p:cTn id="25" dur="900" decel="100000" fill="hold"/>
                                        <p:tgtEl>
                                          <p:spTgt spid="34821"/>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482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3"/>
          <p:cNvSpPr>
            <a:spLocks noGrp="1"/>
          </p:cNvSpPr>
          <p:nvPr>
            <p:ph type="sldNum" sz="quarter" idx="10"/>
          </p:nvPr>
        </p:nvSpPr>
        <p:spPr/>
        <p:txBody>
          <a:bodyPr/>
          <a:lstStyle/>
          <a:p>
            <a:r>
              <a:rPr lang="en-US" altLang="zh-TW"/>
              <a:t>P</a:t>
            </a:r>
            <a:fld id="{770F27D1-AEEA-438B-BDB4-766552E7BA0F}" type="slidenum">
              <a:rPr lang="en-US" altLang="ko-KR">
                <a:ea typeface="굴림" panose="020B0600000101010101" pitchFamily="34" charset="-127"/>
              </a:rPr>
              <a:pPr/>
              <a:t>17</a:t>
            </a:fld>
            <a:endParaRPr lang="en-US" altLang="ko-KR">
              <a:ea typeface="굴림" panose="020B0600000101010101" pitchFamily="34" charset="-127"/>
            </a:endParaRPr>
          </a:p>
        </p:txBody>
      </p:sp>
      <p:sp>
        <p:nvSpPr>
          <p:cNvPr id="7" name="頁尾版面配置區 4"/>
          <p:cNvSpPr>
            <a:spLocks noGrp="1"/>
          </p:cNvSpPr>
          <p:nvPr>
            <p:ph type="ftr" sz="quarter" idx="11"/>
          </p:nvPr>
        </p:nvSpPr>
        <p:spPr/>
        <p:txBody>
          <a:bodyPr/>
          <a:lstStyle/>
          <a:p>
            <a:r>
              <a:rPr lang="zh-TW" altLang="en-US"/>
              <a:t>4.5</a:t>
            </a:r>
            <a:endParaRPr lang="en-US" altLang="zh-TW"/>
          </a:p>
        </p:txBody>
      </p:sp>
      <p:sp>
        <p:nvSpPr>
          <p:cNvPr id="88066" name="Rectangle 2"/>
          <p:cNvSpPr>
            <a:spLocks noGrp="1" noChangeArrowheads="1"/>
          </p:cNvSpPr>
          <p:nvPr>
            <p:ph type="title"/>
          </p:nvPr>
        </p:nvSpPr>
        <p:spPr/>
        <p:txBody>
          <a:bodyPr/>
          <a:lstStyle/>
          <a:p>
            <a:r>
              <a:rPr lang="en-US" altLang="zh-TW">
                <a:ea typeface="新細明體" panose="02020500000000000000" pitchFamily="18" charset="-120"/>
              </a:rPr>
              <a:t>Example 3</a:t>
            </a:r>
          </a:p>
        </p:txBody>
      </p:sp>
      <p:sp>
        <p:nvSpPr>
          <p:cNvPr id="88067" name="Rectangle 3"/>
          <p:cNvSpPr>
            <a:spLocks noGrp="1" noChangeArrowheads="1"/>
          </p:cNvSpPr>
          <p:nvPr>
            <p:ph type="body" idx="1"/>
          </p:nvPr>
        </p:nvSpPr>
        <p:spPr/>
        <p:txBody>
          <a:bodyPr/>
          <a:lstStyle/>
          <a:p>
            <a:r>
              <a:rPr lang="en-US" altLang="zh-TW" dirty="0">
                <a:ea typeface="新細明體" panose="02020500000000000000" pitchFamily="18" charset="-120"/>
              </a:rPr>
              <a:t>Find </a:t>
            </a:r>
          </a:p>
          <a:p>
            <a:endParaRPr lang="en-US" altLang="zh-TW" dirty="0">
              <a:ea typeface="新細明體" panose="02020500000000000000" pitchFamily="18" charset="-120"/>
            </a:endParaRPr>
          </a:p>
          <a:p>
            <a:r>
              <a:rPr lang="en-US" altLang="zh-TW" dirty="0">
                <a:ea typeface="新細明體" panose="02020500000000000000" pitchFamily="18" charset="-120"/>
              </a:rPr>
              <a:t>SOLUTION</a:t>
            </a:r>
            <a:endParaRPr lang="en-US" altLang="zh-TW" sz="2800" dirty="0">
              <a:ea typeface="新細明體" panose="02020500000000000000" pitchFamily="18" charset="-120"/>
            </a:endParaRPr>
          </a:p>
          <a:p>
            <a:pPr lvl="1"/>
            <a:r>
              <a:rPr lang="en-US" altLang="zh-TW" dirty="0">
                <a:ea typeface="新細明體" panose="02020500000000000000" pitchFamily="18" charset="-120"/>
              </a:rPr>
              <a:t>Let </a:t>
            </a:r>
            <a:r>
              <a:rPr lang="en-US" altLang="zh-TW" i="1" dirty="0">
                <a:ea typeface="新細明體" panose="02020500000000000000" pitchFamily="18" charset="-120"/>
              </a:rPr>
              <a:t>u</a:t>
            </a:r>
            <a:r>
              <a:rPr lang="en-US" altLang="zh-TW" dirty="0">
                <a:ea typeface="新細明體" panose="02020500000000000000" pitchFamily="18" charset="-120"/>
              </a:rPr>
              <a:t> = 1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4</a:t>
            </a:r>
            <a:r>
              <a:rPr lang="en-US" altLang="zh-TW" i="1" dirty="0">
                <a:ea typeface="新細明體" panose="02020500000000000000" pitchFamily="18" charset="-120"/>
              </a:rPr>
              <a:t>x</a:t>
            </a:r>
            <a:r>
              <a:rPr lang="en-US" altLang="zh-TW" baseline="30000" dirty="0">
                <a:ea typeface="新細明體" panose="02020500000000000000" pitchFamily="18" charset="-120"/>
              </a:rPr>
              <a:t>2</a:t>
            </a:r>
            <a:r>
              <a:rPr lang="en-US" altLang="zh-TW" dirty="0">
                <a:ea typeface="新細明體" panose="02020500000000000000" pitchFamily="18" charset="-120"/>
              </a:rPr>
              <a:t>. </a:t>
            </a:r>
          </a:p>
          <a:p>
            <a:pPr lvl="1"/>
            <a:r>
              <a:rPr lang="en-US" altLang="zh-TW" dirty="0">
                <a:ea typeface="新細明體" panose="02020500000000000000" pitchFamily="18" charset="-120"/>
              </a:rPr>
              <a:t>Then, </a:t>
            </a:r>
            <a:r>
              <a:rPr lang="en-US" altLang="zh-TW" i="1" dirty="0">
                <a:ea typeface="新細明體" panose="02020500000000000000" pitchFamily="18" charset="-120"/>
              </a:rPr>
              <a:t>du</a:t>
            </a:r>
            <a:r>
              <a:rPr lang="en-US" altLang="zh-TW" dirty="0">
                <a:ea typeface="新細明體" panose="02020500000000000000" pitchFamily="18" charset="-120"/>
              </a:rPr>
              <a:t> =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8</a:t>
            </a:r>
            <a:r>
              <a:rPr lang="en-US" altLang="zh-TW" i="1" dirty="0">
                <a:ea typeface="新細明體" panose="02020500000000000000" pitchFamily="18" charset="-120"/>
              </a:rPr>
              <a:t>x dx</a:t>
            </a:r>
            <a:r>
              <a:rPr lang="en-US" altLang="zh-TW" dirty="0">
                <a:ea typeface="新細明體" panose="02020500000000000000" pitchFamily="18" charset="-120"/>
              </a:rPr>
              <a:t>.</a:t>
            </a:r>
          </a:p>
          <a:p>
            <a:pPr lvl="1"/>
            <a:r>
              <a:rPr lang="en-US" altLang="zh-TW" dirty="0">
                <a:ea typeface="新細明體" panose="02020500000000000000" pitchFamily="18" charset="-120"/>
              </a:rPr>
              <a:t>So</a:t>
            </a:r>
            <a:r>
              <a:rPr lang="en-US" altLang="zh-TW" i="1" dirty="0">
                <a:ea typeface="新細明體" panose="02020500000000000000" pitchFamily="18" charset="-120"/>
              </a:rPr>
              <a:t>, x dx</a:t>
            </a:r>
            <a:r>
              <a:rPr lang="en-US" altLang="zh-TW" dirty="0">
                <a:ea typeface="新細明體" panose="02020500000000000000" pitchFamily="18" charset="-120"/>
              </a:rPr>
              <a:t> =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1/8 </a:t>
            </a:r>
            <a:r>
              <a:rPr lang="en-US" altLang="zh-TW" i="1" dirty="0">
                <a:ea typeface="新細明體" panose="02020500000000000000" pitchFamily="18" charset="-120"/>
              </a:rPr>
              <a:t>du</a:t>
            </a:r>
            <a:r>
              <a:rPr lang="en-US" altLang="zh-TW" dirty="0">
                <a:ea typeface="新細明體" panose="02020500000000000000" pitchFamily="18" charset="-120"/>
              </a:rPr>
              <a:t> and </a:t>
            </a:r>
          </a:p>
        </p:txBody>
      </p:sp>
      <p:graphicFrame>
        <p:nvGraphicFramePr>
          <p:cNvPr id="88069" name="Object 5"/>
          <p:cNvGraphicFramePr>
            <a:graphicFrameLocks noChangeAspect="1"/>
          </p:cNvGraphicFramePr>
          <p:nvPr>
            <p:extLst>
              <p:ext uri="{D42A27DB-BD31-4B8C-83A1-F6EECF244321}">
                <p14:modId xmlns:p14="http://schemas.microsoft.com/office/powerpoint/2010/main" val="1726544621"/>
              </p:ext>
            </p:extLst>
          </p:nvPr>
        </p:nvGraphicFramePr>
        <p:xfrm>
          <a:off x="1979712" y="1425672"/>
          <a:ext cx="1800200" cy="912173"/>
        </p:xfrm>
        <a:graphic>
          <a:graphicData uri="http://schemas.openxmlformats.org/presentationml/2006/ole">
            <mc:AlternateContent xmlns:mc="http://schemas.openxmlformats.org/markup-compatibility/2006">
              <mc:Choice xmlns:v="urn:schemas-microsoft-com:vml" Requires="v">
                <p:oleObj spid="_x0000_s1028" name="Equation" r:id="rId4" imgW="850680" imgH="431640" progId="Equation.DSMT4">
                  <p:embed/>
                </p:oleObj>
              </mc:Choice>
              <mc:Fallback>
                <p:oleObj name="Equation" r:id="rId4" imgW="850680" imgH="431640" progId="Equation.DSMT4">
                  <p:embed/>
                  <p:pic>
                    <p:nvPicPr>
                      <p:cNvPr id="8806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1425672"/>
                        <a:ext cx="1800200" cy="912173"/>
                      </a:xfrm>
                      <a:prstGeom prst="rect">
                        <a:avLst/>
                      </a:prstGeom>
                      <a:noFill/>
                      <a:ln>
                        <a:noFill/>
                      </a:ln>
                      <a:effectLst/>
                      <a:extLst/>
                    </p:spPr>
                  </p:pic>
                </p:oleObj>
              </mc:Fallback>
            </mc:AlternateContent>
          </a:graphicData>
        </a:graphic>
      </p:graphicFrame>
      <p:graphicFrame>
        <p:nvGraphicFramePr>
          <p:cNvPr id="88070" name="Object 6"/>
          <p:cNvGraphicFramePr>
            <a:graphicFrameLocks noChangeAspect="1"/>
          </p:cNvGraphicFramePr>
          <p:nvPr>
            <p:extLst>
              <p:ext uri="{D42A27DB-BD31-4B8C-83A1-F6EECF244321}">
                <p14:modId xmlns:p14="http://schemas.microsoft.com/office/powerpoint/2010/main" val="717036508"/>
              </p:ext>
            </p:extLst>
          </p:nvPr>
        </p:nvGraphicFramePr>
        <p:xfrm>
          <a:off x="1835696" y="4725144"/>
          <a:ext cx="5670796" cy="1418038"/>
        </p:xfrm>
        <a:graphic>
          <a:graphicData uri="http://schemas.openxmlformats.org/presentationml/2006/ole">
            <mc:AlternateContent xmlns:mc="http://schemas.openxmlformats.org/markup-compatibility/2006">
              <mc:Choice xmlns:v="urn:schemas-microsoft-com:vml" Requires="v">
                <p:oleObj spid="_x0000_s1029" name="Equation" r:id="rId6" imgW="2946240" imgH="736560" progId="Equation.DSMT4">
                  <p:embed/>
                </p:oleObj>
              </mc:Choice>
              <mc:Fallback>
                <p:oleObj name="Equation" r:id="rId6" imgW="2946240" imgH="736560" progId="Equation.DSMT4">
                  <p:embed/>
                  <p:pic>
                    <p:nvPicPr>
                      <p:cNvPr id="8807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696" y="4725144"/>
                        <a:ext cx="5670796" cy="141803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48999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SUBSTITUTION RULE</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The answer to the example could be checked by differentiation.</a:t>
            </a:r>
          </a:p>
          <a:p>
            <a:endParaRPr lang="en-US" altLang="zh-TW" dirty="0">
              <a:ea typeface="新細明體" panose="02020500000000000000" pitchFamily="18" charset="-120"/>
            </a:endParaRPr>
          </a:p>
          <a:p>
            <a:r>
              <a:rPr lang="en-US" altLang="zh-TW" dirty="0">
                <a:ea typeface="新細明體" panose="02020500000000000000" pitchFamily="18" charset="-120"/>
              </a:rPr>
              <a:t>Instead, let</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s check it with a graph.</a:t>
            </a:r>
          </a:p>
          <a:p>
            <a:endParaRPr lang="zh-TW" altLang="en-US" dirty="0"/>
          </a:p>
        </p:txBody>
      </p:sp>
    </p:spTree>
    <p:extLst>
      <p:ext uri="{BB962C8B-B14F-4D97-AF65-F5344CB8AC3E}">
        <p14:creationId xmlns:p14="http://schemas.microsoft.com/office/powerpoint/2010/main" val="397109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SUBSTITUTION RULE</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Here, we have used a computer to graph both the integrand                   </a:t>
            </a:r>
            <a:br>
              <a:rPr lang="en-US" altLang="zh-TW" dirty="0">
                <a:ea typeface="新細明體" panose="02020500000000000000" pitchFamily="18" charset="-120"/>
              </a:rPr>
            </a:br>
            <a:r>
              <a:rPr lang="en-US" altLang="zh-TW" dirty="0">
                <a:ea typeface="新細明體" panose="02020500000000000000" pitchFamily="18" charset="-120"/>
              </a:rPr>
              <a:t>and its indefinite integral</a:t>
            </a:r>
          </a:p>
          <a:p>
            <a:pPr lvl="1"/>
            <a:endParaRPr lang="en-US" altLang="zh-TW" dirty="0">
              <a:ea typeface="新細明體" panose="02020500000000000000" pitchFamily="18" charset="-120"/>
            </a:endParaRPr>
          </a:p>
          <a:p>
            <a:pPr lvl="1"/>
            <a:endParaRPr lang="en-US" altLang="zh-TW" dirty="0">
              <a:ea typeface="新細明體" panose="02020500000000000000" pitchFamily="18" charset="-120"/>
            </a:endParaRPr>
          </a:p>
          <a:p>
            <a:pPr lvl="1"/>
            <a:r>
              <a:rPr lang="en-US" altLang="zh-TW" dirty="0">
                <a:ea typeface="新細明體" panose="02020500000000000000" pitchFamily="18" charset="-120"/>
              </a:rPr>
              <a:t>We take the case </a:t>
            </a:r>
            <a:br>
              <a:rPr lang="en-US" altLang="zh-TW" dirty="0">
                <a:ea typeface="新細明體" panose="02020500000000000000" pitchFamily="18" charset="-120"/>
              </a:rPr>
            </a:br>
            <a:r>
              <a:rPr lang="en-US" altLang="zh-TW" i="1" dirty="0">
                <a:ea typeface="新細明體" panose="02020500000000000000" pitchFamily="18" charset="-120"/>
              </a:rPr>
              <a:t>C</a:t>
            </a:r>
            <a:r>
              <a:rPr lang="en-US" altLang="zh-TW" dirty="0">
                <a:ea typeface="新細明體" panose="02020500000000000000" pitchFamily="18" charset="-120"/>
              </a:rPr>
              <a:t> = 0.</a:t>
            </a:r>
          </a:p>
          <a:p>
            <a:endParaRPr lang="zh-TW" altLang="en-US" dirty="0"/>
          </a:p>
        </p:txBody>
      </p:sp>
      <p:pic>
        <p:nvPicPr>
          <p:cNvPr id="4" name="圖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2060848"/>
            <a:ext cx="2304479" cy="5199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圖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296" y="3340174"/>
            <a:ext cx="2331780" cy="5460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3331" y="2492896"/>
            <a:ext cx="3692525" cy="4241800"/>
          </a:xfrm>
          <a:prstGeom prst="rect">
            <a:avLst/>
          </a:prstGeom>
          <a:noFill/>
          <a:ln w="9525"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742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descr="sec-n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514600"/>
            <a:ext cx="6654800" cy="142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23"/>
          <p:cNvSpPr txBox="1">
            <a:spLocks noChangeArrowheads="1"/>
          </p:cNvSpPr>
          <p:nvPr/>
        </p:nvSpPr>
        <p:spPr bwMode="auto">
          <a:xfrm>
            <a:off x="2286000" y="2895600"/>
            <a:ext cx="54514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000" b="1">
                <a:ea typeface="新細明體" panose="02020500000000000000" pitchFamily="18" charset="-120"/>
              </a:rPr>
              <a:t>The Substitution Rule</a:t>
            </a:r>
          </a:p>
        </p:txBody>
      </p:sp>
      <p:sp>
        <p:nvSpPr>
          <p:cNvPr id="3077" name="Rectangle 18"/>
          <p:cNvSpPr>
            <a:spLocks noChangeArrowheads="1"/>
          </p:cNvSpPr>
          <p:nvPr/>
        </p:nvSpPr>
        <p:spPr bwMode="auto">
          <a:xfrm>
            <a:off x="1115616" y="2819400"/>
            <a:ext cx="9715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400" b="1" dirty="0">
                <a:solidFill>
                  <a:srgbClr val="00ADEE"/>
                </a:solidFill>
                <a:ea typeface="新細明體" panose="02020500000000000000" pitchFamily="18" charset="-120"/>
              </a:rPr>
              <a:t>4.5</a:t>
            </a:r>
          </a:p>
        </p:txBody>
      </p:sp>
    </p:spTree>
    <p:extLst>
      <p:ext uri="{BB962C8B-B14F-4D97-AF65-F5344CB8AC3E}">
        <p14:creationId xmlns:p14="http://schemas.microsoft.com/office/powerpoint/2010/main" val="361441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SUBSTITUTION RULE</a:t>
            </a:r>
            <a:endParaRPr lang="zh-TW" altLang="en-US" dirty="0"/>
          </a:p>
        </p:txBody>
      </p:sp>
      <p:sp>
        <p:nvSpPr>
          <p:cNvPr id="3" name="內容版面配置區 2"/>
          <p:cNvSpPr>
            <a:spLocks noGrp="1"/>
          </p:cNvSpPr>
          <p:nvPr>
            <p:ph idx="1"/>
          </p:nvPr>
        </p:nvSpPr>
        <p:spPr/>
        <p:txBody>
          <a:bodyPr>
            <a:normAutofit fontScale="92500"/>
          </a:bodyPr>
          <a:lstStyle/>
          <a:p>
            <a:r>
              <a:rPr lang="en-US" altLang="zh-TW" dirty="0">
                <a:ea typeface="新細明體" panose="02020500000000000000" pitchFamily="18" charset="-120"/>
              </a:rPr>
              <a:t>Notice that </a:t>
            </a:r>
            <a:r>
              <a:rPr lang="en-US" altLang="zh-TW" i="1" dirty="0">
                <a:ea typeface="新細明體" panose="02020500000000000000" pitchFamily="18" charset="-120"/>
              </a:rPr>
              <a:t>g</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a:t>
            </a:r>
          </a:p>
          <a:p>
            <a:pPr lvl="1"/>
            <a:r>
              <a:rPr lang="en-US" altLang="zh-TW" dirty="0">
                <a:ea typeface="新細明體" panose="02020500000000000000" pitchFamily="18" charset="-120"/>
              </a:rPr>
              <a:t>Decreases when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is negative</a:t>
            </a:r>
          </a:p>
          <a:p>
            <a:pPr lvl="1"/>
            <a:r>
              <a:rPr lang="en-US" altLang="zh-TW" dirty="0">
                <a:ea typeface="新細明體" panose="02020500000000000000" pitchFamily="18" charset="-120"/>
              </a:rPr>
              <a:t>Increases when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is </a:t>
            </a:r>
            <a:br>
              <a:rPr lang="en-US" altLang="zh-TW" dirty="0">
                <a:ea typeface="新細明體" panose="02020500000000000000" pitchFamily="18" charset="-120"/>
              </a:rPr>
            </a:br>
            <a:r>
              <a:rPr lang="en-US" altLang="zh-TW" dirty="0">
                <a:ea typeface="新細明體" panose="02020500000000000000" pitchFamily="18" charset="-120"/>
              </a:rPr>
              <a:t>positive</a:t>
            </a:r>
          </a:p>
          <a:p>
            <a:pPr lvl="1"/>
            <a:r>
              <a:rPr lang="en-US" altLang="zh-TW" dirty="0">
                <a:ea typeface="新細明體" panose="02020500000000000000" pitchFamily="18" charset="-120"/>
              </a:rPr>
              <a:t>Has its minimum value </a:t>
            </a:r>
            <a:br>
              <a:rPr lang="en-US" altLang="zh-TW" dirty="0">
                <a:ea typeface="新細明體" panose="02020500000000000000" pitchFamily="18" charset="-120"/>
              </a:rPr>
            </a:br>
            <a:r>
              <a:rPr lang="en-US" altLang="zh-TW" dirty="0">
                <a:ea typeface="新細明體" panose="02020500000000000000" pitchFamily="18" charset="-120"/>
              </a:rPr>
              <a:t>when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 0 </a:t>
            </a:r>
          </a:p>
          <a:p>
            <a:r>
              <a:rPr lang="en-US" altLang="zh-TW" dirty="0">
                <a:ea typeface="新細明體" panose="02020500000000000000" pitchFamily="18" charset="-120"/>
              </a:rPr>
              <a:t>So, it seems reasonable, </a:t>
            </a:r>
            <a:br>
              <a:rPr lang="en-US" altLang="zh-TW" dirty="0">
                <a:ea typeface="新細明體" panose="02020500000000000000" pitchFamily="18" charset="-120"/>
              </a:rPr>
            </a:br>
            <a:r>
              <a:rPr lang="en-US" altLang="zh-TW" dirty="0">
                <a:ea typeface="新細明體" panose="02020500000000000000" pitchFamily="18" charset="-120"/>
              </a:rPr>
              <a:t>from the graphical </a:t>
            </a:r>
            <a:br>
              <a:rPr lang="en-US" altLang="zh-TW" dirty="0">
                <a:ea typeface="新細明體" panose="02020500000000000000" pitchFamily="18" charset="-120"/>
              </a:rPr>
            </a:br>
            <a:r>
              <a:rPr lang="en-US" altLang="zh-TW" dirty="0">
                <a:ea typeface="新細明體" panose="02020500000000000000" pitchFamily="18" charset="-120"/>
              </a:rPr>
              <a:t>evidence, that </a:t>
            </a:r>
            <a:r>
              <a:rPr lang="en-US" altLang="zh-TW" i="1" dirty="0">
                <a:ea typeface="新細明體" panose="02020500000000000000" pitchFamily="18" charset="-120"/>
              </a:rPr>
              <a:t>g</a:t>
            </a:r>
            <a:r>
              <a:rPr lang="en-US" altLang="zh-TW" dirty="0">
                <a:ea typeface="新細明體" panose="02020500000000000000" pitchFamily="18" charset="-120"/>
              </a:rPr>
              <a:t> is an </a:t>
            </a:r>
            <a:br>
              <a:rPr lang="en-US" altLang="zh-TW" dirty="0">
                <a:ea typeface="新細明體" panose="02020500000000000000" pitchFamily="18" charset="-120"/>
              </a:rPr>
            </a:br>
            <a:r>
              <a:rPr lang="en-US" altLang="zh-TW" dirty="0">
                <a:ea typeface="新細明體" panose="02020500000000000000" pitchFamily="18" charset="-120"/>
              </a:rPr>
              <a:t>antiderivative of </a:t>
            </a:r>
            <a:r>
              <a:rPr lang="en-US" altLang="zh-TW" i="1" dirty="0">
                <a:ea typeface="新細明體" panose="02020500000000000000" pitchFamily="18" charset="-120"/>
              </a:rPr>
              <a:t>f</a:t>
            </a:r>
            <a:r>
              <a:rPr lang="en-US" altLang="zh-TW" dirty="0">
                <a:ea typeface="新細明體" panose="02020500000000000000" pitchFamily="18" charset="-120"/>
              </a:rPr>
              <a:t>.</a:t>
            </a:r>
          </a:p>
          <a:p>
            <a:pPr lvl="1"/>
            <a:endParaRPr lang="en-US" altLang="zh-TW" sz="3200" dirty="0">
              <a:ea typeface="新細明體" panose="02020500000000000000" pitchFamily="18" charset="-120"/>
            </a:endParaRPr>
          </a:p>
          <a:p>
            <a:endParaRPr lang="zh-TW" altLang="en-US" dirty="0"/>
          </a:p>
        </p:txBody>
      </p:sp>
      <p:pic>
        <p:nvPicPr>
          <p:cNvPr id="4"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2125682"/>
            <a:ext cx="3692525" cy="4241800"/>
          </a:xfrm>
          <a:prstGeom prst="rect">
            <a:avLst/>
          </a:prstGeom>
          <a:noFill/>
          <a:ln w="9525"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37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4</a:t>
            </a:r>
            <a:endParaRPr lang="en-US" altLang="zh-TW" i="1" smtClean="0">
              <a:ea typeface="新細明體" panose="02020500000000000000" pitchFamily="18" charset="-120"/>
            </a:endParaRPr>
          </a:p>
        </p:txBody>
      </p:sp>
      <p:sp>
        <p:nvSpPr>
          <p:cNvPr id="1843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18436" name="Rectangle 3"/>
          <p:cNvSpPr txBox="1">
            <a:spLocks noChangeArrowheads="1"/>
          </p:cNvSpPr>
          <p:nvPr/>
        </p:nvSpPr>
        <p:spPr bwMode="auto">
          <a:xfrm>
            <a:off x="1195388" y="1462088"/>
            <a:ext cx="7491411"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2400" dirty="0">
                <a:ea typeface="新細明體" panose="02020500000000000000" pitchFamily="18" charset="-120"/>
              </a:rPr>
              <a:t>Calculate</a:t>
            </a: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endParaRPr lang="en-US" altLang="zh-TW" sz="2400" dirty="0">
              <a:solidFill>
                <a:srgbClr val="00ADEE"/>
              </a:solidFill>
              <a:ea typeface="新細明體" panose="02020500000000000000" pitchFamily="18" charset="-120"/>
            </a:endParaRPr>
          </a:p>
        </p:txBody>
      </p:sp>
      <p:pic>
        <p:nvPicPr>
          <p:cNvPr id="184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340768"/>
            <a:ext cx="14763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5006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4 – </a:t>
            </a:r>
            <a:r>
              <a:rPr lang="en-US" altLang="zh-TW" i="1" smtClean="0">
                <a:ea typeface="新細明體" panose="02020500000000000000" pitchFamily="18" charset="-120"/>
              </a:rPr>
              <a:t>Solution</a:t>
            </a:r>
          </a:p>
        </p:txBody>
      </p:sp>
      <p:sp>
        <p:nvSpPr>
          <p:cNvPr id="19459"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8" name="Rectangle 3"/>
          <p:cNvSpPr txBox="1">
            <a:spLocks noChangeArrowheads="1"/>
          </p:cNvSpPr>
          <p:nvPr/>
        </p:nvSpPr>
        <p:spPr bwMode="auto">
          <a:xfrm>
            <a:off x="1195388" y="1462088"/>
            <a:ext cx="7491411"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2400" dirty="0" smtClean="0">
                <a:ea typeface="新細明體" panose="02020500000000000000" pitchFamily="18" charset="-120"/>
              </a:rPr>
              <a:t>SOLUTION:</a:t>
            </a:r>
            <a:endParaRPr lang="en-US" altLang="zh-TW" sz="2400" dirty="0">
              <a:ea typeface="新細明體" panose="02020500000000000000" pitchFamily="18" charset="-120"/>
            </a:endParaRPr>
          </a:p>
          <a:p>
            <a:pPr eaLnBrk="1" hangingPunct="1"/>
            <a:r>
              <a:rPr lang="en-US" altLang="zh-TW" sz="2400" dirty="0">
                <a:ea typeface="新細明體" panose="02020500000000000000" pitchFamily="18" charset="-120"/>
              </a:rPr>
              <a:t>If we let </a:t>
            </a:r>
            <a:r>
              <a:rPr lang="en-US" altLang="zh-TW" sz="2400" i="1" dirty="0">
                <a:ea typeface="新細明體" panose="02020500000000000000" pitchFamily="18" charset="-120"/>
              </a:rPr>
              <a:t>u = </a:t>
            </a:r>
            <a:r>
              <a:rPr lang="en-US" altLang="zh-TW" sz="2400" dirty="0">
                <a:ea typeface="新細明體" panose="02020500000000000000" pitchFamily="18" charset="-120"/>
              </a:rPr>
              <a:t>5</a:t>
            </a:r>
            <a:r>
              <a:rPr lang="en-US" altLang="zh-TW" sz="2400" i="1" dirty="0">
                <a:ea typeface="新細明體" panose="02020500000000000000" pitchFamily="18" charset="-120"/>
              </a:rPr>
              <a:t>x</a:t>
            </a:r>
            <a:r>
              <a:rPr lang="en-US" altLang="zh-TW" sz="2400" dirty="0">
                <a:ea typeface="新細明體" panose="02020500000000000000" pitchFamily="18" charset="-120"/>
              </a:rPr>
              <a:t>, then </a:t>
            </a:r>
            <a:r>
              <a:rPr lang="en-US" altLang="zh-TW" sz="2400" i="1" dirty="0">
                <a:ea typeface="新細明體" panose="02020500000000000000" pitchFamily="18" charset="-120"/>
              </a:rPr>
              <a:t>du = </a:t>
            </a:r>
            <a:r>
              <a:rPr lang="en-US" altLang="zh-TW" sz="2400" dirty="0">
                <a:ea typeface="新細明體" panose="02020500000000000000" pitchFamily="18" charset="-120"/>
              </a:rPr>
              <a:t>5</a:t>
            </a:r>
            <a:r>
              <a:rPr lang="en-US" altLang="zh-TW" sz="2400" i="1" dirty="0">
                <a:ea typeface="新細明體" panose="02020500000000000000" pitchFamily="18" charset="-120"/>
              </a:rPr>
              <a:t>dx</a:t>
            </a:r>
            <a:r>
              <a:rPr lang="en-US" altLang="zh-TW" sz="2400" dirty="0">
                <a:ea typeface="新細明體" panose="02020500000000000000" pitchFamily="18" charset="-120"/>
              </a:rPr>
              <a:t>, so </a:t>
            </a:r>
            <a:r>
              <a:rPr lang="en-US" altLang="zh-TW" sz="2400" i="1" dirty="0">
                <a:ea typeface="新細明體" panose="02020500000000000000" pitchFamily="18" charset="-120"/>
              </a:rPr>
              <a:t>dx =     du. </a:t>
            </a:r>
            <a:r>
              <a:rPr lang="en-US" altLang="zh-TW" sz="2400" dirty="0">
                <a:ea typeface="新細明體" panose="02020500000000000000" pitchFamily="18" charset="-120"/>
              </a:rPr>
              <a:t>Therefore</a:t>
            </a:r>
          </a:p>
        </p:txBody>
      </p:sp>
      <p:pic>
        <p:nvPicPr>
          <p:cNvPr id="1946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1700808"/>
            <a:ext cx="3048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225" y="2862263"/>
            <a:ext cx="3838575"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3759200"/>
            <a:ext cx="1905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4572000"/>
            <a:ext cx="20574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138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8">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1000"/>
                                        <p:tgtEl>
                                          <p:spTgt spid="8">
                                            <p:txEl>
                                              <p:pRg st="1" end="1"/>
                                            </p:txEl>
                                          </p:spTgt>
                                        </p:tgtEl>
                                      </p:cBhvr>
                                    </p:animEffect>
                                    <p:anim calcmode="lin" valueType="num">
                                      <p:cBhvr>
                                        <p:cTn id="16"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8">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8">
                                            <p:txEl>
                                              <p:pRg st="1" end="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Substitution Rule</a:t>
            </a:r>
          </a:p>
        </p:txBody>
      </p:sp>
      <p:sp>
        <p:nvSpPr>
          <p:cNvPr id="20483" name="Rectangle 3"/>
          <p:cNvSpPr>
            <a:spLocks noGrp="1" noChangeArrowheads="1"/>
          </p:cNvSpPr>
          <p:nvPr>
            <p:ph type="body" idx="1"/>
          </p:nvPr>
        </p:nvSpPr>
        <p:spPr/>
        <p:txBody>
          <a:bodyPr>
            <a:normAutofit fontScale="77500" lnSpcReduction="20000"/>
          </a:bodyPr>
          <a:lstStyle/>
          <a:p>
            <a:pPr marL="0" indent="0"/>
            <a:r>
              <a:rPr lang="en-US" altLang="zh-TW" b="1" dirty="0" smtClean="0">
                <a:ea typeface="新細明體" panose="02020500000000000000" pitchFamily="18" charset="-120"/>
              </a:rPr>
              <a:t>NOTE  </a:t>
            </a:r>
            <a:r>
              <a:rPr lang="en-US" altLang="zh-TW" dirty="0" smtClean="0">
                <a:ea typeface="新細明體" panose="02020500000000000000" pitchFamily="18" charset="-120"/>
              </a:rPr>
              <a:t>With some experience, you might be able to evaluate integrals like these without going to the trouble of making an explicit substitution. </a:t>
            </a:r>
          </a:p>
          <a:p>
            <a:pPr marL="0" indent="0"/>
            <a:endParaRPr lang="en-US" altLang="zh-TW" b="1" dirty="0" smtClean="0">
              <a:ea typeface="新細明體" panose="02020500000000000000" pitchFamily="18" charset="-120"/>
            </a:endParaRPr>
          </a:p>
          <a:p>
            <a:pPr marL="0" indent="0"/>
            <a:r>
              <a:rPr lang="en-US" altLang="zh-TW" dirty="0" smtClean="0">
                <a:ea typeface="新細明體" panose="02020500000000000000" pitchFamily="18" charset="-120"/>
              </a:rPr>
              <a:t>By recognizing the pattern in Equation 3, where the integrand on the left side is the product of the derivative of an outer function and the derivative of the inner function, we could work Example 1 as follows:</a:t>
            </a:r>
          </a:p>
          <a:p>
            <a:pPr marL="0" indent="0"/>
            <a:endParaRPr lang="en-US" altLang="zh-TW" dirty="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 </a:t>
            </a:r>
          </a:p>
          <a:p>
            <a:pPr marL="0" indent="0"/>
            <a:endParaRPr lang="en-US" altLang="zh-TW" dirty="0" smtClean="0">
              <a:ea typeface="新細明體" panose="02020500000000000000" pitchFamily="18" charset="-120"/>
            </a:endParaRPr>
          </a:p>
        </p:txBody>
      </p:sp>
      <p:sp>
        <p:nvSpPr>
          <p:cNvPr id="2048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048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389" y="4293096"/>
            <a:ext cx="762508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314" y="5055096"/>
            <a:ext cx="5588654"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598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Substitution Rule</a:t>
            </a:r>
          </a:p>
        </p:txBody>
      </p:sp>
      <p:sp>
        <p:nvSpPr>
          <p:cNvPr id="21507"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Similarly, the solution to Example 4 could also be written like this:</a:t>
            </a: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p:txBody>
      </p:sp>
      <p:sp>
        <p:nvSpPr>
          <p:cNvPr id="2150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150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563" y="2780928"/>
            <a:ext cx="73358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044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8"/>
          <p:cNvSpPr>
            <a:spLocks noChangeArrowheads="1"/>
          </p:cNvSpPr>
          <p:nvPr/>
        </p:nvSpPr>
        <p:spPr bwMode="auto">
          <a:xfrm>
            <a:off x="703263" y="3276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000" b="1">
                <a:ea typeface="新細明體" panose="02020500000000000000" pitchFamily="18" charset="-120"/>
              </a:rPr>
              <a:t>Definite Integrals</a:t>
            </a:r>
          </a:p>
        </p:txBody>
      </p:sp>
    </p:spTree>
    <p:extLst>
      <p:ext uri="{BB962C8B-B14F-4D97-AF65-F5344CB8AC3E}">
        <p14:creationId xmlns:p14="http://schemas.microsoft.com/office/powerpoint/2010/main" val="337818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Definite Integrals</a:t>
            </a:r>
          </a:p>
        </p:txBody>
      </p:sp>
      <p:sp>
        <p:nvSpPr>
          <p:cNvPr id="23555" name="Rectangle 3"/>
          <p:cNvSpPr>
            <a:spLocks noGrp="1" noChangeArrowheads="1"/>
          </p:cNvSpPr>
          <p:nvPr>
            <p:ph type="body" idx="1"/>
          </p:nvPr>
        </p:nvSpPr>
        <p:spPr/>
        <p:txBody>
          <a:bodyPr>
            <a:normAutofit fontScale="92500"/>
          </a:bodyPr>
          <a:lstStyle/>
          <a:p>
            <a:pPr marL="0" indent="0"/>
            <a:r>
              <a:rPr lang="en-US" altLang="zh-TW" dirty="0" smtClean="0">
                <a:ea typeface="新細明體" panose="02020500000000000000" pitchFamily="18" charset="-120"/>
              </a:rPr>
              <a:t>When evaluating a </a:t>
            </a:r>
            <a:r>
              <a:rPr lang="en-US" altLang="zh-TW" i="1" dirty="0" smtClean="0">
                <a:ea typeface="新細明體" panose="02020500000000000000" pitchFamily="18" charset="-120"/>
              </a:rPr>
              <a:t>definite</a:t>
            </a:r>
            <a:r>
              <a:rPr lang="en-US" altLang="zh-TW" dirty="0" smtClean="0">
                <a:ea typeface="新細明體" panose="02020500000000000000" pitchFamily="18" charset="-120"/>
              </a:rPr>
              <a:t> integral by substitution, two methods are possible. </a:t>
            </a:r>
          </a:p>
          <a:p>
            <a:pPr marL="0" indent="0"/>
            <a:endParaRPr lang="en-US" altLang="zh-TW" sz="1200" dirty="0" smtClean="0">
              <a:ea typeface="新細明體" panose="02020500000000000000" pitchFamily="18" charset="-120"/>
            </a:endParaRPr>
          </a:p>
          <a:p>
            <a:pPr marL="0" indent="0"/>
            <a:r>
              <a:rPr lang="en-US" altLang="zh-TW" dirty="0" smtClean="0">
                <a:ea typeface="新細明體" panose="02020500000000000000" pitchFamily="18" charset="-120"/>
              </a:rPr>
              <a:t>One method is to evaluate the indefinite integral first and then use the Evaluation Theorem.</a:t>
            </a:r>
          </a:p>
          <a:p>
            <a:pPr marL="0" indent="0"/>
            <a:endParaRPr lang="en-US" altLang="zh-TW" sz="1200" dirty="0" smtClean="0">
              <a:ea typeface="新細明體" panose="02020500000000000000" pitchFamily="18" charset="-120"/>
            </a:endParaRPr>
          </a:p>
          <a:p>
            <a:pPr marL="0" indent="0"/>
            <a:r>
              <a:rPr lang="en-US" altLang="zh-TW" dirty="0" smtClean="0">
                <a:ea typeface="新細明體" panose="02020500000000000000" pitchFamily="18" charset="-120"/>
              </a:rPr>
              <a:t>For instance, using the result of Example 2, we have </a:t>
            </a:r>
          </a:p>
          <a:p>
            <a:pPr marL="0" indent="0"/>
            <a:endParaRPr lang="en-US" altLang="zh-TW" dirty="0">
              <a:ea typeface="新細明體" panose="02020500000000000000" pitchFamily="18" charset="-120"/>
            </a:endParaRPr>
          </a:p>
          <a:p>
            <a:pPr marL="0" indent="0"/>
            <a:r>
              <a:rPr lang="en-US" altLang="zh-TW" dirty="0" smtClean="0">
                <a:ea typeface="新細明體" panose="02020500000000000000" pitchFamily="18" charset="-120"/>
              </a:rPr>
              <a:t> </a:t>
            </a:r>
          </a:p>
        </p:txBody>
      </p:sp>
      <p:sp>
        <p:nvSpPr>
          <p:cNvPr id="2355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355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693" y="5013176"/>
            <a:ext cx="667861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425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Definite Integrals</a:t>
            </a:r>
          </a:p>
        </p:txBody>
      </p:sp>
      <p:sp>
        <p:nvSpPr>
          <p:cNvPr id="24579" name="Rectangle 3"/>
          <p:cNvSpPr>
            <a:spLocks noGrp="1" noChangeArrowheads="1"/>
          </p:cNvSpPr>
          <p:nvPr>
            <p:ph type="body" idx="1"/>
          </p:nvPr>
        </p:nvSpPr>
        <p:spPr/>
        <p:txBody>
          <a:bodyPr>
            <a:normAutofit fontScale="77500" lnSpcReduction="20000"/>
          </a:bodyPr>
          <a:lstStyle/>
          <a:p>
            <a:pPr marL="0" indent="0"/>
            <a:r>
              <a:rPr lang="en-US" altLang="zh-TW" smtClean="0">
                <a:ea typeface="新細明體" panose="02020500000000000000" pitchFamily="18" charset="-120"/>
              </a:rPr>
              <a:t>Another method, which is usually preferable, is to change the limits of integration when the variable is changed.</a:t>
            </a: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This rule ways that when using substitution in a definite integral, we must put everything in terms of the new variable </a:t>
            </a:r>
            <a:r>
              <a:rPr lang="en-US" altLang="zh-TW" i="1" smtClean="0">
                <a:ea typeface="新細明體" panose="02020500000000000000" pitchFamily="18" charset="-120"/>
              </a:rPr>
              <a:t>u, </a:t>
            </a:r>
            <a:r>
              <a:rPr lang="en-US" altLang="zh-TW" smtClean="0">
                <a:ea typeface="新細明體" panose="02020500000000000000" pitchFamily="18" charset="-120"/>
              </a:rPr>
              <a:t>not only </a:t>
            </a:r>
            <a:r>
              <a:rPr lang="en-US" altLang="zh-TW" i="1" smtClean="0">
                <a:ea typeface="新細明體" panose="02020500000000000000" pitchFamily="18" charset="-120"/>
              </a:rPr>
              <a:t>x </a:t>
            </a:r>
            <a:r>
              <a:rPr lang="en-US" altLang="zh-TW" smtClean="0">
                <a:ea typeface="新細明體" panose="02020500000000000000" pitchFamily="18" charset="-120"/>
              </a:rPr>
              <a:t>and </a:t>
            </a:r>
            <a:r>
              <a:rPr lang="en-US" altLang="zh-TW" i="1" smtClean="0">
                <a:ea typeface="新細明體" panose="02020500000000000000" pitchFamily="18" charset="-120"/>
              </a:rPr>
              <a:t>dx </a:t>
            </a:r>
            <a:r>
              <a:rPr lang="en-US" altLang="zh-TW" smtClean="0">
                <a:ea typeface="新細明體" panose="02020500000000000000" pitchFamily="18" charset="-120"/>
              </a:rPr>
              <a:t>by also the limits of integration. The new limits of integration are the values of </a:t>
            </a:r>
            <a:r>
              <a:rPr lang="en-US" altLang="zh-TW" i="1" smtClean="0">
                <a:ea typeface="新細明體" panose="02020500000000000000" pitchFamily="18" charset="-120"/>
              </a:rPr>
              <a:t>u </a:t>
            </a:r>
            <a:r>
              <a:rPr lang="en-US" altLang="zh-TW" smtClean="0">
                <a:ea typeface="新細明體" panose="02020500000000000000" pitchFamily="18" charset="-120"/>
              </a:rPr>
              <a:t>that correspond to </a:t>
            </a:r>
            <a:r>
              <a:rPr lang="en-US" altLang="zh-TW" i="1" smtClean="0">
                <a:ea typeface="新細明體" panose="02020500000000000000" pitchFamily="18" charset="-120"/>
              </a:rPr>
              <a:t>x = a </a:t>
            </a:r>
            <a:r>
              <a:rPr lang="en-US" altLang="zh-TW" smtClean="0">
                <a:ea typeface="新細明體" panose="02020500000000000000" pitchFamily="18" charset="-120"/>
              </a:rPr>
              <a:t>and </a:t>
            </a:r>
            <a:r>
              <a:rPr lang="en-US" altLang="zh-TW" i="1" smtClean="0">
                <a:ea typeface="新細明體" panose="02020500000000000000" pitchFamily="18" charset="-120"/>
              </a:rPr>
              <a:t>x = b</a:t>
            </a:r>
            <a:r>
              <a:rPr lang="en-US" altLang="zh-TW" smtClean="0">
                <a:ea typeface="新細明體" panose="02020500000000000000" pitchFamily="18" charset="-120"/>
              </a:rPr>
              <a:t>.</a:t>
            </a:r>
          </a:p>
        </p:txBody>
      </p:sp>
      <p:sp>
        <p:nvSpPr>
          <p:cNvPr id="2458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458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9" y="2492896"/>
            <a:ext cx="7776864"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39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400" dirty="0">
                <a:ea typeface="新細明體" panose="02020500000000000000" pitchFamily="18" charset="-120"/>
              </a:rPr>
              <a:t>THE SUBSTITUTION RULE FOR DEFINITE INTEGRALS PROOF</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Let </a:t>
            </a:r>
            <a:r>
              <a:rPr lang="en-US" altLang="zh-TW" i="1" dirty="0">
                <a:ea typeface="新細明體" panose="02020500000000000000" pitchFamily="18" charset="-120"/>
              </a:rPr>
              <a:t>F</a:t>
            </a:r>
            <a:r>
              <a:rPr lang="en-US" altLang="zh-TW" dirty="0">
                <a:ea typeface="新細明體" panose="02020500000000000000" pitchFamily="18" charset="-120"/>
              </a:rPr>
              <a:t> be an antiderivative of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sz="3600" dirty="0">
                <a:ea typeface="新細明體" panose="02020500000000000000" pitchFamily="18" charset="-120"/>
              </a:rPr>
              <a:t> </a:t>
            </a:r>
          </a:p>
          <a:p>
            <a:pPr lvl="1"/>
            <a:r>
              <a:rPr lang="en-US" altLang="zh-TW" dirty="0">
                <a:ea typeface="新細明體" panose="02020500000000000000" pitchFamily="18" charset="-120"/>
              </a:rPr>
              <a:t>Then, by Equation 3,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g</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is an antiderivative of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g</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a:t>
            </a:r>
            <a:r>
              <a:rPr lang="en-US" altLang="zh-TW" i="1" dirty="0">
                <a:ea typeface="新細明體" panose="02020500000000000000" pitchFamily="18" charset="-120"/>
              </a:rPr>
              <a:t>g</a:t>
            </a:r>
            <a:r>
              <a:rPr lang="en-US" altLang="zh-TW" i="1"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a:t>
            </a:r>
          </a:p>
          <a:p>
            <a:pPr lvl="1"/>
            <a:r>
              <a:rPr lang="en-US" altLang="zh-TW" dirty="0">
                <a:ea typeface="新細明體" panose="02020500000000000000" pitchFamily="18" charset="-120"/>
              </a:rPr>
              <a:t>So, by Part 2 of the FTC (FTC2), we have:</a:t>
            </a:r>
          </a:p>
          <a:p>
            <a:endParaRPr lang="zh-TW" altLang="en-US" dirty="0"/>
          </a:p>
        </p:txBody>
      </p:sp>
      <p:pic>
        <p:nvPicPr>
          <p:cNvPr id="4" name="圖片 3"/>
          <p:cNvPicPr>
            <a:picLocks noChangeAspect="1"/>
          </p:cNvPicPr>
          <p:nvPr/>
        </p:nvPicPr>
        <p:blipFill>
          <a:blip r:embed="rId2"/>
          <a:stretch>
            <a:fillRect/>
          </a:stretch>
        </p:blipFill>
        <p:spPr>
          <a:xfrm>
            <a:off x="2195736" y="3573016"/>
            <a:ext cx="5040560" cy="1148936"/>
          </a:xfrm>
          <a:prstGeom prst="rect">
            <a:avLst/>
          </a:prstGeom>
        </p:spPr>
      </p:pic>
    </p:spTree>
    <p:extLst>
      <p:ext uri="{BB962C8B-B14F-4D97-AF65-F5344CB8AC3E}">
        <p14:creationId xmlns:p14="http://schemas.microsoft.com/office/powerpoint/2010/main" val="639018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400" dirty="0">
                <a:ea typeface="新細明體" panose="02020500000000000000" pitchFamily="18" charset="-120"/>
              </a:rPr>
              <a:t>THE SUBSTITUTION RULE FOR DEFINITE INTEGRALS PROOF</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However, applying the FTC2 a second time, we also have:</a:t>
            </a:r>
          </a:p>
          <a:p>
            <a:endParaRPr lang="zh-TW" altLang="en-US" dirty="0"/>
          </a:p>
        </p:txBody>
      </p:sp>
      <p:pic>
        <p:nvPicPr>
          <p:cNvPr id="4" name="圖片 3"/>
          <p:cNvPicPr>
            <a:picLocks noChangeAspect="1"/>
          </p:cNvPicPr>
          <p:nvPr/>
        </p:nvPicPr>
        <p:blipFill>
          <a:blip r:embed="rId2"/>
          <a:stretch>
            <a:fillRect/>
          </a:stretch>
        </p:blipFill>
        <p:spPr>
          <a:xfrm>
            <a:off x="2627784" y="2348880"/>
            <a:ext cx="3960440" cy="1118220"/>
          </a:xfrm>
          <a:prstGeom prst="rect">
            <a:avLst/>
          </a:prstGeom>
        </p:spPr>
      </p:pic>
    </p:spTree>
    <p:extLst>
      <p:ext uri="{BB962C8B-B14F-4D97-AF65-F5344CB8AC3E}">
        <p14:creationId xmlns:p14="http://schemas.microsoft.com/office/powerpoint/2010/main" val="1880240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Substitution Rule</a:t>
            </a:r>
          </a:p>
        </p:txBody>
      </p:sp>
      <p:sp>
        <p:nvSpPr>
          <p:cNvPr id="4099" name="Rectangle 3"/>
          <p:cNvSpPr>
            <a:spLocks noGrp="1" noChangeArrowheads="1"/>
          </p:cNvSpPr>
          <p:nvPr>
            <p:ph type="body" idx="1"/>
          </p:nvPr>
        </p:nvSpPr>
        <p:spPr/>
        <p:txBody>
          <a:bodyPr>
            <a:normAutofit fontScale="77500" lnSpcReduction="20000"/>
          </a:bodyPr>
          <a:lstStyle/>
          <a:p>
            <a:pPr marL="0" indent="0"/>
            <a:r>
              <a:rPr lang="en-US" altLang="zh-TW" dirty="0" smtClean="0">
                <a:ea typeface="新細明體" panose="02020500000000000000" pitchFamily="18" charset="-120"/>
              </a:rPr>
              <a:t>Because of the Fundamental Theorem, it’s important to be able to find antiderivatives. But our </a:t>
            </a:r>
            <a:r>
              <a:rPr lang="en-US" altLang="zh-TW" dirty="0" err="1" smtClean="0">
                <a:ea typeface="新細明體" panose="02020500000000000000" pitchFamily="18" charset="-120"/>
              </a:rPr>
              <a:t>antidifferentiation</a:t>
            </a:r>
            <a:r>
              <a:rPr lang="en-US" altLang="zh-TW" dirty="0" smtClean="0">
                <a:ea typeface="新細明體" panose="02020500000000000000" pitchFamily="18" charset="-120"/>
              </a:rPr>
              <a:t> formulas don’t tell us how to evaluate integrals such as</a:t>
            </a:r>
          </a:p>
          <a:p>
            <a:pPr marL="0" indent="0"/>
            <a:endParaRPr lang="en-US" altLang="zh-TW" dirty="0" smtClean="0">
              <a:ea typeface="新細明體" panose="02020500000000000000" pitchFamily="18" charset="-120"/>
            </a:endParaRPr>
          </a:p>
          <a:p>
            <a:pPr marL="0" indent="0"/>
            <a:endParaRPr lang="en-US" altLang="zh-TW" sz="1200" dirty="0" smtClean="0">
              <a:ea typeface="新細明體" panose="02020500000000000000" pitchFamily="18" charset="-120"/>
            </a:endParaRPr>
          </a:p>
          <a:p>
            <a:pPr marL="0" indent="0"/>
            <a:r>
              <a:rPr lang="en-US" altLang="zh-TW" dirty="0" smtClean="0">
                <a:ea typeface="新細明體" panose="02020500000000000000" pitchFamily="18" charset="-120"/>
              </a:rPr>
              <a:t>To evaluate this integral our strategy is to simplify the integral by changing from the variable </a:t>
            </a:r>
            <a:r>
              <a:rPr lang="en-US" altLang="zh-TW" i="1" dirty="0" smtClean="0">
                <a:ea typeface="新細明體" panose="02020500000000000000" pitchFamily="18" charset="-120"/>
              </a:rPr>
              <a:t>x</a:t>
            </a:r>
            <a:r>
              <a:rPr lang="en-US" altLang="zh-TW" dirty="0" smtClean="0">
                <a:ea typeface="新細明體" panose="02020500000000000000" pitchFamily="18" charset="-120"/>
              </a:rPr>
              <a:t> to a new variable </a:t>
            </a:r>
            <a:r>
              <a:rPr lang="en-US" altLang="zh-TW" i="1" dirty="0" smtClean="0">
                <a:ea typeface="新細明體" panose="02020500000000000000" pitchFamily="18" charset="-120"/>
              </a:rPr>
              <a:t>u</a:t>
            </a:r>
            <a:r>
              <a:rPr lang="en-US" altLang="zh-TW" dirty="0" smtClean="0">
                <a:ea typeface="新細明體" panose="02020500000000000000" pitchFamily="18" charset="-120"/>
              </a:rPr>
              <a:t>.</a:t>
            </a:r>
          </a:p>
          <a:p>
            <a:pPr marL="0" indent="0"/>
            <a:endParaRPr lang="en-US" altLang="zh-TW" sz="1200" dirty="0" smtClean="0">
              <a:ea typeface="新細明體" panose="02020500000000000000" pitchFamily="18" charset="-120"/>
            </a:endParaRPr>
          </a:p>
          <a:p>
            <a:pPr marL="0" indent="0"/>
            <a:r>
              <a:rPr lang="en-US" altLang="zh-TW" dirty="0" smtClean="0">
                <a:ea typeface="新細明體" panose="02020500000000000000" pitchFamily="18" charset="-120"/>
              </a:rPr>
              <a:t>Suppose that we let </a:t>
            </a:r>
            <a:r>
              <a:rPr lang="en-US" altLang="zh-TW" i="1" dirty="0" smtClean="0">
                <a:ea typeface="新細明體" panose="02020500000000000000" pitchFamily="18" charset="-120"/>
              </a:rPr>
              <a:t>u </a:t>
            </a:r>
            <a:r>
              <a:rPr lang="en-US" altLang="zh-TW" dirty="0" smtClean="0">
                <a:ea typeface="新細明體" panose="02020500000000000000" pitchFamily="18" charset="-120"/>
              </a:rPr>
              <a:t>be the quantity under the root sign in        </a:t>
            </a:r>
            <a:br>
              <a:rPr lang="en-US" altLang="zh-TW" dirty="0" smtClean="0">
                <a:ea typeface="新細明體" panose="02020500000000000000" pitchFamily="18" charset="-120"/>
              </a:rPr>
            </a:br>
            <a:r>
              <a:rPr lang="en-US" altLang="zh-TW" dirty="0" smtClean="0">
                <a:ea typeface="新細明體" panose="02020500000000000000" pitchFamily="18" charset="-120"/>
              </a:rPr>
              <a:t>       </a:t>
            </a:r>
            <a:r>
              <a:rPr lang="en-US" altLang="zh-TW" i="1" dirty="0" smtClean="0">
                <a:ea typeface="新細明體" panose="02020500000000000000" pitchFamily="18" charset="-120"/>
              </a:rPr>
              <a:t>u</a:t>
            </a:r>
            <a:r>
              <a:rPr lang="en-US" altLang="zh-TW" dirty="0" smtClean="0">
                <a:ea typeface="新細明體" panose="02020500000000000000" pitchFamily="18" charset="-120"/>
              </a:rPr>
              <a:t> = 1 + </a:t>
            </a:r>
            <a:r>
              <a:rPr lang="en-US" altLang="zh-TW" i="1" dirty="0" smtClean="0">
                <a:ea typeface="新細明體" panose="02020500000000000000" pitchFamily="18" charset="-120"/>
              </a:rPr>
              <a:t>x</a:t>
            </a:r>
            <a:r>
              <a:rPr lang="en-US" altLang="zh-TW" baseline="30000" dirty="0" smtClean="0">
                <a:ea typeface="新細明體" panose="02020500000000000000" pitchFamily="18" charset="-120"/>
              </a:rPr>
              <a:t>2</a:t>
            </a:r>
            <a:r>
              <a:rPr lang="en-US" altLang="zh-TW" dirty="0" smtClean="0">
                <a:ea typeface="新細明體" panose="02020500000000000000" pitchFamily="18" charset="-120"/>
              </a:rPr>
              <a:t>. </a:t>
            </a:r>
          </a:p>
          <a:p>
            <a:pPr marL="0" indent="0"/>
            <a:endParaRPr lang="en-US" altLang="zh-TW" sz="1200" dirty="0" smtClean="0">
              <a:ea typeface="新細明體" panose="02020500000000000000" pitchFamily="18" charset="-120"/>
            </a:endParaRPr>
          </a:p>
          <a:p>
            <a:pPr marL="0" indent="0"/>
            <a:r>
              <a:rPr lang="en-US" altLang="zh-TW" dirty="0" smtClean="0">
                <a:ea typeface="新細明體" panose="02020500000000000000" pitchFamily="18" charset="-120"/>
              </a:rPr>
              <a:t>Then the differential of </a:t>
            </a:r>
            <a:r>
              <a:rPr lang="en-US" altLang="zh-TW" i="1" dirty="0" smtClean="0">
                <a:ea typeface="新細明體" panose="02020500000000000000" pitchFamily="18" charset="-120"/>
              </a:rPr>
              <a:t>u</a:t>
            </a:r>
            <a:r>
              <a:rPr lang="en-US" altLang="zh-TW" dirty="0" smtClean="0">
                <a:ea typeface="新細明體" panose="02020500000000000000" pitchFamily="18" charset="-120"/>
              </a:rPr>
              <a:t> is </a:t>
            </a:r>
            <a:r>
              <a:rPr lang="en-US" altLang="zh-TW" i="1" dirty="0" smtClean="0">
                <a:ea typeface="新細明體" panose="02020500000000000000" pitchFamily="18" charset="-120"/>
              </a:rPr>
              <a:t>du</a:t>
            </a:r>
            <a:r>
              <a:rPr lang="en-US" altLang="zh-TW" dirty="0" smtClean="0">
                <a:ea typeface="新細明體" panose="02020500000000000000" pitchFamily="18" charset="-120"/>
              </a:rPr>
              <a:t> = 2</a:t>
            </a:r>
            <a:r>
              <a:rPr lang="en-US" altLang="zh-TW" i="1" dirty="0" smtClean="0">
                <a:ea typeface="新細明體" panose="02020500000000000000" pitchFamily="18" charset="-120"/>
              </a:rPr>
              <a:t>x</a:t>
            </a:r>
            <a:r>
              <a:rPr lang="en-US" altLang="zh-TW" dirty="0" smtClean="0">
                <a:ea typeface="新細明體" panose="02020500000000000000" pitchFamily="18" charset="-120"/>
              </a:rPr>
              <a:t> </a:t>
            </a:r>
            <a:r>
              <a:rPr lang="en-US" altLang="zh-TW" i="1" dirty="0" smtClean="0">
                <a:ea typeface="新細明體" panose="02020500000000000000" pitchFamily="18" charset="-120"/>
              </a:rPr>
              <a:t>dx</a:t>
            </a:r>
            <a:r>
              <a:rPr lang="en-US" altLang="zh-TW" dirty="0" smtClean="0">
                <a:ea typeface="新細明體" panose="02020500000000000000" pitchFamily="18" charset="-120"/>
              </a:rPr>
              <a:t>.</a:t>
            </a:r>
          </a:p>
        </p:txBody>
      </p:sp>
      <p:sp>
        <p:nvSpPr>
          <p:cNvPr id="410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4101" name="Picture 7"/>
          <p:cNvPicPr>
            <a:picLocks noChangeAspect="1" noChangeArrowheads="1"/>
          </p:cNvPicPr>
          <p:nvPr/>
        </p:nvPicPr>
        <p:blipFill>
          <a:blip r:embed="rId2">
            <a:extLst>
              <a:ext uri="{28A0092B-C50C-407E-A947-70E740481C1C}">
                <a14:useLocalDpi xmlns:a14="http://schemas.microsoft.com/office/drawing/2010/main" val="0"/>
              </a:ext>
            </a:extLst>
          </a:blip>
          <a:srcRect r="92065" b="4478"/>
          <a:stretch>
            <a:fillRect/>
          </a:stretch>
        </p:blipFill>
        <p:spPr bwMode="auto">
          <a:xfrm>
            <a:off x="1676400" y="2819400"/>
            <a:ext cx="45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4581128"/>
            <a:ext cx="4857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7"/>
          <p:cNvPicPr>
            <a:picLocks noChangeAspect="1" noChangeArrowheads="1"/>
          </p:cNvPicPr>
          <p:nvPr/>
        </p:nvPicPr>
        <p:blipFill>
          <a:blip r:embed="rId2">
            <a:extLst>
              <a:ext uri="{28A0092B-C50C-407E-A947-70E740481C1C}">
                <a14:useLocalDpi xmlns:a14="http://schemas.microsoft.com/office/drawing/2010/main" val="0"/>
              </a:ext>
            </a:extLst>
          </a:blip>
          <a:srcRect l="59505" b="-7463"/>
          <a:stretch>
            <a:fillRect/>
          </a:stretch>
        </p:blipFill>
        <p:spPr bwMode="auto">
          <a:xfrm>
            <a:off x="3429000" y="2833688"/>
            <a:ext cx="2333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949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5</a:t>
            </a:r>
            <a:endParaRPr lang="en-US" altLang="zh-TW" i="1" smtClean="0">
              <a:ea typeface="新細明體" panose="02020500000000000000" pitchFamily="18" charset="-120"/>
            </a:endParaRPr>
          </a:p>
        </p:txBody>
      </p:sp>
      <p:sp>
        <p:nvSpPr>
          <p:cNvPr id="2560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25604" name="Rectangle 3"/>
          <p:cNvSpPr txBox="1">
            <a:spLocks noChangeArrowheads="1"/>
          </p:cNvSpPr>
          <p:nvPr/>
        </p:nvSpPr>
        <p:spPr bwMode="auto">
          <a:xfrm>
            <a:off x="1195388" y="1462088"/>
            <a:ext cx="7491411"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2400" dirty="0">
                <a:ea typeface="新細明體" panose="02020500000000000000" pitchFamily="18" charset="-120"/>
              </a:rPr>
              <a:t>Evaluate</a:t>
            </a:r>
          </a:p>
          <a:p>
            <a:pPr eaLnBrk="1" hangingPunct="1"/>
            <a:endParaRPr lang="en-US" altLang="zh-TW" sz="2400" dirty="0">
              <a:solidFill>
                <a:srgbClr val="00ADEE"/>
              </a:solidFill>
              <a:ea typeface="新細明體" panose="02020500000000000000" pitchFamily="18" charset="-120"/>
            </a:endParaRPr>
          </a:p>
        </p:txBody>
      </p:sp>
      <p:pic>
        <p:nvPicPr>
          <p:cNvPr id="2560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344613"/>
            <a:ext cx="1752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844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5 – </a:t>
            </a:r>
            <a:r>
              <a:rPr lang="en-US" altLang="zh-TW" i="1" smtClean="0">
                <a:ea typeface="新細明體" panose="02020500000000000000" pitchFamily="18" charset="-120"/>
              </a:rPr>
              <a:t>Solution</a:t>
            </a:r>
          </a:p>
        </p:txBody>
      </p:sp>
      <p:sp>
        <p:nvSpPr>
          <p:cNvPr id="26627"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8" name="Rectangle 3"/>
          <p:cNvSpPr txBox="1">
            <a:spLocks noChangeArrowheads="1"/>
          </p:cNvSpPr>
          <p:nvPr/>
        </p:nvSpPr>
        <p:spPr bwMode="auto">
          <a:xfrm>
            <a:off x="1295400" y="1462088"/>
            <a:ext cx="73914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2400" dirty="0" smtClean="0">
                <a:ea typeface="新細明體" panose="02020500000000000000" pitchFamily="18" charset="-120"/>
              </a:rPr>
              <a:t>SOLUTION:</a:t>
            </a:r>
            <a:endParaRPr lang="en-US" altLang="zh-TW" sz="2400" dirty="0">
              <a:ea typeface="新細明體" panose="02020500000000000000" pitchFamily="18" charset="-120"/>
            </a:endParaRPr>
          </a:p>
          <a:p>
            <a:pPr eaLnBrk="1" hangingPunct="1"/>
            <a:endParaRPr lang="en-US" altLang="zh-TW" sz="2400" dirty="0">
              <a:solidFill>
                <a:srgbClr val="00ADEE"/>
              </a:solidFill>
              <a:ea typeface="新細明體" panose="02020500000000000000" pitchFamily="18" charset="-120"/>
            </a:endParaRPr>
          </a:p>
          <a:p>
            <a:pPr eaLnBrk="1" hangingPunct="1"/>
            <a:r>
              <a:rPr lang="en-US" altLang="zh-TW" sz="2400" dirty="0">
                <a:ea typeface="新細明體" panose="02020500000000000000" pitchFamily="18" charset="-120"/>
              </a:rPr>
              <a:t>Let </a:t>
            </a:r>
            <a:r>
              <a:rPr lang="en-US" altLang="zh-TW" sz="2400" i="1" dirty="0">
                <a:ea typeface="新細明體" panose="02020500000000000000" pitchFamily="18" charset="-120"/>
              </a:rPr>
              <a:t>u</a:t>
            </a:r>
            <a:r>
              <a:rPr lang="en-US" altLang="zh-TW" sz="2400" dirty="0">
                <a:ea typeface="新細明體" panose="02020500000000000000" pitchFamily="18" charset="-120"/>
              </a:rPr>
              <a:t> = 3 – 5</a:t>
            </a:r>
            <a:r>
              <a:rPr lang="en-US" altLang="zh-TW" sz="2400" i="1" dirty="0">
                <a:ea typeface="新細明體" panose="02020500000000000000" pitchFamily="18" charset="-120"/>
              </a:rPr>
              <a:t>x</a:t>
            </a:r>
            <a:r>
              <a:rPr lang="en-US" altLang="zh-TW" sz="2400" dirty="0">
                <a:ea typeface="新細明體" panose="02020500000000000000" pitchFamily="18" charset="-120"/>
              </a:rPr>
              <a:t>. Then </a:t>
            </a:r>
            <a:r>
              <a:rPr lang="en-US" altLang="zh-TW" sz="2400" i="1" dirty="0">
                <a:ea typeface="新細明體" panose="02020500000000000000" pitchFamily="18" charset="-120"/>
              </a:rPr>
              <a:t>du =</a:t>
            </a:r>
            <a:r>
              <a:rPr lang="en-US" altLang="zh-TW" sz="2400" dirty="0">
                <a:ea typeface="新細明體" panose="02020500000000000000" pitchFamily="18" charset="-120"/>
              </a:rPr>
              <a:t> –5 </a:t>
            </a:r>
            <a:r>
              <a:rPr lang="en-US" altLang="zh-TW" sz="2400" i="1" dirty="0">
                <a:ea typeface="新細明體" panose="02020500000000000000" pitchFamily="18" charset="-120"/>
              </a:rPr>
              <a:t>dx</a:t>
            </a:r>
            <a:r>
              <a:rPr lang="en-US" altLang="zh-TW" sz="2400" dirty="0">
                <a:ea typeface="新細明體" panose="02020500000000000000" pitchFamily="18" charset="-120"/>
              </a:rPr>
              <a:t>, so </a:t>
            </a:r>
            <a:r>
              <a:rPr lang="en-US" altLang="zh-TW" sz="2400" i="1" dirty="0">
                <a:ea typeface="新細明體" panose="02020500000000000000" pitchFamily="18" charset="-120"/>
              </a:rPr>
              <a:t>dx = </a:t>
            </a:r>
            <a:r>
              <a:rPr lang="en-US" altLang="zh-TW" sz="2400" dirty="0">
                <a:ea typeface="新細明體" panose="02020500000000000000" pitchFamily="18" charset="-120"/>
              </a:rPr>
              <a:t>     </a:t>
            </a:r>
            <a:r>
              <a:rPr lang="en-US" altLang="zh-TW" sz="2400" i="1" dirty="0">
                <a:ea typeface="新細明體" panose="02020500000000000000" pitchFamily="18" charset="-120"/>
              </a:rPr>
              <a:t>du</a:t>
            </a:r>
            <a:r>
              <a:rPr lang="en-US" altLang="zh-TW" sz="2400" dirty="0">
                <a:ea typeface="新細明體" panose="02020500000000000000" pitchFamily="18" charset="-120"/>
              </a:rPr>
              <a:t>. </a:t>
            </a: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r>
              <a:rPr lang="en-US" altLang="zh-TW" sz="2400" dirty="0">
                <a:ea typeface="新細明體" panose="02020500000000000000" pitchFamily="18" charset="-120"/>
              </a:rPr>
              <a:t>To find the new limits of integration we note that</a:t>
            </a:r>
          </a:p>
          <a:p>
            <a:pPr eaLnBrk="1" hangingPunct="1"/>
            <a:endParaRPr lang="en-US" altLang="zh-TW" sz="2400" dirty="0">
              <a:ea typeface="新細明體" panose="02020500000000000000" pitchFamily="18" charset="-120"/>
            </a:endParaRPr>
          </a:p>
          <a:p>
            <a:pPr eaLnBrk="1" hangingPunct="1"/>
            <a:r>
              <a:rPr lang="en-US" altLang="zh-TW" sz="2400" dirty="0">
                <a:ea typeface="新細明體" panose="02020500000000000000" pitchFamily="18" charset="-120"/>
              </a:rPr>
              <a:t>when                                </a:t>
            </a:r>
            <a:r>
              <a:rPr lang="en-US" altLang="zh-TW" sz="2400" dirty="0" smtClean="0">
                <a:ea typeface="新細明體" panose="02020500000000000000" pitchFamily="18" charset="-120"/>
              </a:rPr>
              <a:t>  and  </a:t>
            </a:r>
            <a:r>
              <a:rPr lang="en-US" altLang="zh-TW" sz="2400" dirty="0">
                <a:ea typeface="新細明體" panose="02020500000000000000" pitchFamily="18" charset="-120"/>
              </a:rPr>
              <a:t>when</a:t>
            </a: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p:txBody>
      </p:sp>
      <p:pic>
        <p:nvPicPr>
          <p:cNvPr id="389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2238375"/>
            <a:ext cx="3714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7" y="4020985"/>
            <a:ext cx="2736304"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8149" y="4124325"/>
            <a:ext cx="2618347"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4614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8">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anim calcmode="lin" valueType="num">
                                      <p:cBhvr>
                                        <p:cTn id="14"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8">
                                            <p:txEl>
                                              <p:pRg st="2" end="2"/>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8">
                                            <p:txEl>
                                              <p:pRg st="2" end="2"/>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38915"/>
                                        </p:tgtEl>
                                        <p:attrNameLst>
                                          <p:attrName>style.visibility</p:attrName>
                                        </p:attrNameLst>
                                      </p:cBhvr>
                                      <p:to>
                                        <p:strVal val="visible"/>
                                      </p:to>
                                    </p:set>
                                    <p:animEffect transition="in" filter="fade">
                                      <p:cBhvr>
                                        <p:cTn id="19" dur="1000"/>
                                        <p:tgtEl>
                                          <p:spTgt spid="38915"/>
                                        </p:tgtEl>
                                      </p:cBhvr>
                                    </p:animEffect>
                                    <p:anim calcmode="lin" valueType="num">
                                      <p:cBhvr>
                                        <p:cTn id="20" dur="1000" fill="hold"/>
                                        <p:tgtEl>
                                          <p:spTgt spid="38915"/>
                                        </p:tgtEl>
                                        <p:attrNameLst>
                                          <p:attrName>ppt_x</p:attrName>
                                        </p:attrNameLst>
                                      </p:cBhvr>
                                      <p:tavLst>
                                        <p:tav tm="0">
                                          <p:val>
                                            <p:strVal val="#ppt_x"/>
                                          </p:val>
                                        </p:tav>
                                        <p:tav tm="100000">
                                          <p:val>
                                            <p:strVal val="#ppt_x"/>
                                          </p:val>
                                        </p:tav>
                                      </p:tavLst>
                                    </p:anim>
                                    <p:anim calcmode="lin" valueType="num">
                                      <p:cBhvr>
                                        <p:cTn id="21" dur="900" decel="100000" fill="hold"/>
                                        <p:tgtEl>
                                          <p:spTgt spid="38915"/>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8915"/>
                                        </p:tgtEl>
                                        <p:attrNameLst>
                                          <p:attrName>ppt_y</p:attrName>
                                        </p:attrNameLst>
                                      </p:cBhvr>
                                      <p:tavLst>
                                        <p:tav tm="0">
                                          <p:val>
                                            <p:strVal val="#ppt_y-.03"/>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1000"/>
                                        <p:tgtEl>
                                          <p:spTgt spid="8">
                                            <p:txEl>
                                              <p:pRg st="5" end="5"/>
                                            </p:txEl>
                                          </p:spTgt>
                                        </p:tgtEl>
                                      </p:cBhvr>
                                    </p:animEffect>
                                    <p:anim calcmode="lin" valueType="num">
                                      <p:cBhvr>
                                        <p:cTn id="28"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8">
                                            <p:txEl>
                                              <p:pRg st="5" end="5"/>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8">
                                            <p:txEl>
                                              <p:pRg st="5" end="5"/>
                                            </p:txEl>
                                          </p:spTgt>
                                        </p:tgtEl>
                                        <p:attrNameLst>
                                          <p:attrName>ppt_y</p:attrName>
                                        </p:attrNameLst>
                                      </p:cBhvr>
                                      <p:tavLst>
                                        <p:tav tm="0">
                                          <p:val>
                                            <p:strVal val="#ppt_y-.03"/>
                                          </p:val>
                                        </p:tav>
                                        <p:tav tm="100000">
                                          <p:val>
                                            <p:strVal val="#ppt_y"/>
                                          </p:val>
                                        </p:tav>
                                      </p:tavLst>
                                    </p:anim>
                                  </p:childTnLst>
                                </p:cTn>
                              </p:par>
                              <p:par>
                                <p:cTn id="31" presetID="37" presetClass="entr" presetSubtype="0" fill="hold" nodeType="with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animEffect transition="in" filter="fade">
                                      <p:cBhvr>
                                        <p:cTn id="33" dur="1000"/>
                                        <p:tgtEl>
                                          <p:spTgt spid="8">
                                            <p:txEl>
                                              <p:pRg st="7" end="7"/>
                                            </p:txEl>
                                          </p:spTgt>
                                        </p:tgtEl>
                                      </p:cBhvr>
                                    </p:animEffect>
                                    <p:anim calcmode="lin" valueType="num">
                                      <p:cBhvr>
                                        <p:cTn id="34"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35" dur="900" decel="100000" fill="hold"/>
                                        <p:tgtEl>
                                          <p:spTgt spid="8">
                                            <p:txEl>
                                              <p:pRg st="7" end="7"/>
                                            </p:txEl>
                                          </p:spTgt>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8">
                                            <p:txEl>
                                              <p:pRg st="7" end="7"/>
                                            </p:txEl>
                                          </p:spTgt>
                                        </p:tgtEl>
                                        <p:attrNameLst>
                                          <p:attrName>ppt_y</p:attrName>
                                        </p:attrNameLst>
                                      </p:cBhvr>
                                      <p:tavLst>
                                        <p:tav tm="0">
                                          <p:val>
                                            <p:strVal val="#ppt_y-.03"/>
                                          </p:val>
                                        </p:tav>
                                        <p:tav tm="100000">
                                          <p:val>
                                            <p:strVal val="#ppt_y"/>
                                          </p:val>
                                        </p:tav>
                                      </p:tavLst>
                                    </p:anim>
                                  </p:childTnLst>
                                </p:cTn>
                              </p:par>
                              <p:par>
                                <p:cTn id="37" presetID="37" presetClass="entr" presetSubtype="0" fill="hold" nodeType="withEffect">
                                  <p:stCondLst>
                                    <p:cond delay="0"/>
                                  </p:stCondLst>
                                  <p:childTnLst>
                                    <p:set>
                                      <p:cBhvr>
                                        <p:cTn id="38" dur="1" fill="hold">
                                          <p:stCondLst>
                                            <p:cond delay="0"/>
                                          </p:stCondLst>
                                        </p:cTn>
                                        <p:tgtEl>
                                          <p:spTgt spid="14345"/>
                                        </p:tgtEl>
                                        <p:attrNameLst>
                                          <p:attrName>style.visibility</p:attrName>
                                        </p:attrNameLst>
                                      </p:cBhvr>
                                      <p:to>
                                        <p:strVal val="visible"/>
                                      </p:to>
                                    </p:set>
                                    <p:animEffect transition="in" filter="fade">
                                      <p:cBhvr>
                                        <p:cTn id="39" dur="1000"/>
                                        <p:tgtEl>
                                          <p:spTgt spid="14345"/>
                                        </p:tgtEl>
                                      </p:cBhvr>
                                    </p:animEffect>
                                    <p:anim calcmode="lin" valueType="num">
                                      <p:cBhvr>
                                        <p:cTn id="40" dur="1000" fill="hold"/>
                                        <p:tgtEl>
                                          <p:spTgt spid="14345"/>
                                        </p:tgtEl>
                                        <p:attrNameLst>
                                          <p:attrName>ppt_x</p:attrName>
                                        </p:attrNameLst>
                                      </p:cBhvr>
                                      <p:tavLst>
                                        <p:tav tm="0">
                                          <p:val>
                                            <p:strVal val="#ppt_x"/>
                                          </p:val>
                                        </p:tav>
                                        <p:tav tm="100000">
                                          <p:val>
                                            <p:strVal val="#ppt_x"/>
                                          </p:val>
                                        </p:tav>
                                      </p:tavLst>
                                    </p:anim>
                                    <p:anim calcmode="lin" valueType="num">
                                      <p:cBhvr>
                                        <p:cTn id="41" dur="900" decel="100000" fill="hold"/>
                                        <p:tgtEl>
                                          <p:spTgt spid="14345"/>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14345"/>
                                        </p:tgtEl>
                                        <p:attrNameLst>
                                          <p:attrName>ppt_y</p:attrName>
                                        </p:attrNameLst>
                                      </p:cBhvr>
                                      <p:tavLst>
                                        <p:tav tm="0">
                                          <p:val>
                                            <p:strVal val="#ppt_y-.03"/>
                                          </p:val>
                                        </p:tav>
                                        <p:tav tm="100000">
                                          <p:val>
                                            <p:strVal val="#ppt_y"/>
                                          </p:val>
                                        </p:tav>
                                      </p:tavLst>
                                    </p:anim>
                                  </p:childTnLst>
                                </p:cTn>
                              </p:par>
                              <p:par>
                                <p:cTn id="43" presetID="37" presetClass="entr" presetSubtype="0" fill="hold" nodeType="withEffect">
                                  <p:stCondLst>
                                    <p:cond delay="0"/>
                                  </p:stCondLst>
                                  <p:childTnLst>
                                    <p:set>
                                      <p:cBhvr>
                                        <p:cTn id="44" dur="1" fill="hold">
                                          <p:stCondLst>
                                            <p:cond delay="0"/>
                                          </p:stCondLst>
                                        </p:cTn>
                                        <p:tgtEl>
                                          <p:spTgt spid="14346"/>
                                        </p:tgtEl>
                                        <p:attrNameLst>
                                          <p:attrName>style.visibility</p:attrName>
                                        </p:attrNameLst>
                                      </p:cBhvr>
                                      <p:to>
                                        <p:strVal val="visible"/>
                                      </p:to>
                                    </p:set>
                                    <p:animEffect transition="in" filter="fade">
                                      <p:cBhvr>
                                        <p:cTn id="45" dur="1000"/>
                                        <p:tgtEl>
                                          <p:spTgt spid="14346"/>
                                        </p:tgtEl>
                                      </p:cBhvr>
                                    </p:animEffect>
                                    <p:anim calcmode="lin" valueType="num">
                                      <p:cBhvr>
                                        <p:cTn id="46" dur="1000" fill="hold"/>
                                        <p:tgtEl>
                                          <p:spTgt spid="14346"/>
                                        </p:tgtEl>
                                        <p:attrNameLst>
                                          <p:attrName>ppt_x</p:attrName>
                                        </p:attrNameLst>
                                      </p:cBhvr>
                                      <p:tavLst>
                                        <p:tav tm="0">
                                          <p:val>
                                            <p:strVal val="#ppt_x"/>
                                          </p:val>
                                        </p:tav>
                                        <p:tav tm="100000">
                                          <p:val>
                                            <p:strVal val="#ppt_x"/>
                                          </p:val>
                                        </p:tav>
                                      </p:tavLst>
                                    </p:anim>
                                    <p:anim calcmode="lin" valueType="num">
                                      <p:cBhvr>
                                        <p:cTn id="47" dur="900" decel="100000" fill="hold"/>
                                        <p:tgtEl>
                                          <p:spTgt spid="14346"/>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1434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5 – </a:t>
            </a:r>
            <a:r>
              <a:rPr lang="en-US" altLang="zh-TW" i="1" smtClean="0">
                <a:ea typeface="新細明體" panose="02020500000000000000" pitchFamily="18" charset="-120"/>
              </a:rPr>
              <a:t>Solution</a:t>
            </a:r>
          </a:p>
        </p:txBody>
      </p:sp>
      <p:sp>
        <p:nvSpPr>
          <p:cNvPr id="2765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27652" name="Rectangle 3"/>
          <p:cNvSpPr txBox="1">
            <a:spLocks noChangeArrowheads="1"/>
          </p:cNvSpPr>
          <p:nvPr/>
        </p:nvSpPr>
        <p:spPr bwMode="auto">
          <a:xfrm>
            <a:off x="1195388" y="1462088"/>
            <a:ext cx="7491411"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2400" dirty="0">
                <a:ea typeface="新細明體" panose="02020500000000000000" pitchFamily="18" charset="-120"/>
              </a:rPr>
              <a:t>Therefore </a:t>
            </a: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p:txBody>
      </p:sp>
      <p:sp>
        <p:nvSpPr>
          <p:cNvPr id="27653" name="Rectangle 8"/>
          <p:cNvSpPr>
            <a:spLocks noChangeArrowheads="1"/>
          </p:cNvSpPr>
          <p:nvPr/>
        </p:nvSpPr>
        <p:spPr bwMode="auto">
          <a:xfrm>
            <a:off x="8001000" y="762000"/>
            <a:ext cx="800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2765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712" y="1747840"/>
            <a:ext cx="3412976" cy="773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3263" y="2743200"/>
            <a:ext cx="2420937"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733800"/>
            <a:ext cx="12192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4876800"/>
            <a:ext cx="21828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571500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3022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lstStyle/>
          <a:p>
            <a:pPr eaLnBrk="1" hangingPunct="1"/>
            <a:r>
              <a:rPr lang="en-US" altLang="zh-TW" dirty="0" smtClean="0">
                <a:ea typeface="新細明體" panose="02020500000000000000" pitchFamily="18" charset="-120"/>
              </a:rPr>
              <a:t>Example </a:t>
            </a:r>
            <a:r>
              <a:rPr lang="en-US" altLang="zh-TW" dirty="0" smtClean="0">
                <a:ea typeface="新細明體" panose="02020500000000000000" pitchFamily="18" charset="-120"/>
              </a:rPr>
              <a:t>5 </a:t>
            </a:r>
            <a:r>
              <a:rPr lang="en-US" altLang="zh-TW" dirty="0" smtClean="0">
                <a:ea typeface="新細明體" panose="02020500000000000000" pitchFamily="18" charset="-120"/>
              </a:rPr>
              <a:t>– </a:t>
            </a:r>
            <a:r>
              <a:rPr lang="en-US" altLang="zh-TW" i="1" dirty="0" smtClean="0">
                <a:ea typeface="新細明體" panose="02020500000000000000" pitchFamily="18" charset="-120"/>
              </a:rPr>
              <a:t>Solution</a:t>
            </a:r>
          </a:p>
        </p:txBody>
      </p:sp>
      <p:sp>
        <p:nvSpPr>
          <p:cNvPr id="2867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8" name="Rectangle 3"/>
          <p:cNvSpPr txBox="1">
            <a:spLocks noChangeArrowheads="1"/>
          </p:cNvSpPr>
          <p:nvPr/>
        </p:nvSpPr>
        <p:spPr bwMode="auto">
          <a:xfrm>
            <a:off x="1195388" y="1462088"/>
            <a:ext cx="7491411"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2400" dirty="0">
                <a:ea typeface="新細明體" panose="02020500000000000000" pitchFamily="18" charset="-120"/>
              </a:rPr>
              <a:t>Observe that when using  </a:t>
            </a:r>
            <a:r>
              <a:rPr lang="en-US" altLang="zh-TW" sz="2400" dirty="0" smtClean="0">
                <a:ea typeface="新細明體" panose="02020500000000000000" pitchFamily="18" charset="-120"/>
              </a:rPr>
              <a:t>     we </a:t>
            </a:r>
            <a:r>
              <a:rPr lang="en-US" altLang="zh-TW" sz="2400" dirty="0">
                <a:ea typeface="新細明體" panose="02020500000000000000" pitchFamily="18" charset="-120"/>
              </a:rPr>
              <a:t>do not return to the variable </a:t>
            </a:r>
            <a:r>
              <a:rPr lang="en-US" altLang="zh-TW" sz="2400" i="1" dirty="0">
                <a:ea typeface="新細明體" panose="02020500000000000000" pitchFamily="18" charset="-120"/>
              </a:rPr>
              <a:t>x</a:t>
            </a:r>
            <a:r>
              <a:rPr lang="en-US" altLang="zh-TW" sz="2400" dirty="0">
                <a:ea typeface="新細明體" panose="02020500000000000000" pitchFamily="18" charset="-120"/>
              </a:rPr>
              <a:t> after integrating.</a:t>
            </a: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r>
              <a:rPr lang="en-US" altLang="zh-TW" sz="2400" dirty="0">
                <a:ea typeface="新細明體" panose="02020500000000000000" pitchFamily="18" charset="-120"/>
              </a:rPr>
              <a:t>We simply evaluate the expression in </a:t>
            </a:r>
            <a:r>
              <a:rPr lang="en-US" altLang="zh-TW" sz="2400" i="1" dirty="0">
                <a:ea typeface="新細明體" panose="02020500000000000000" pitchFamily="18" charset="-120"/>
              </a:rPr>
              <a:t>u</a:t>
            </a:r>
            <a:r>
              <a:rPr lang="en-US" altLang="zh-TW" sz="2400" dirty="0">
                <a:ea typeface="新細明體" panose="02020500000000000000" pitchFamily="18" charset="-120"/>
              </a:rPr>
              <a:t> between the appropriate values of </a:t>
            </a:r>
            <a:r>
              <a:rPr lang="en-US" altLang="zh-TW" sz="2400" i="1" dirty="0">
                <a:ea typeface="新細明體" panose="02020500000000000000" pitchFamily="18" charset="-120"/>
              </a:rPr>
              <a:t>u</a:t>
            </a:r>
            <a:r>
              <a:rPr lang="en-US" altLang="zh-TW" sz="2400" dirty="0">
                <a:ea typeface="新細明體" panose="02020500000000000000" pitchFamily="18" charset="-120"/>
              </a:rPr>
              <a:t>.</a:t>
            </a:r>
          </a:p>
        </p:txBody>
      </p:sp>
      <p:sp>
        <p:nvSpPr>
          <p:cNvPr id="28677"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2867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1524000"/>
            <a:ext cx="368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362200"/>
            <a:ext cx="7719392"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518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8">
                                            <p:txEl>
                                              <p:pRg st="7" end="7"/>
                                            </p:txEl>
                                          </p:spTgt>
                                        </p:tgtEl>
                                        <p:attrNameLst>
                                          <p:attrName>style.visibility</p:attrName>
                                        </p:attrNameLst>
                                      </p:cBhvr>
                                      <p:to>
                                        <p:strVal val="visible"/>
                                      </p:to>
                                    </p:set>
                                    <p:animEffect transition="in" filter="fade">
                                      <p:cBhvr>
                                        <p:cTn id="7" dur="1000"/>
                                        <p:tgtEl>
                                          <p:spTgt spid="8">
                                            <p:txEl>
                                              <p:pRg st="7" end="7"/>
                                            </p:txEl>
                                          </p:spTgt>
                                        </p:tgtEl>
                                      </p:cBhvr>
                                    </p:animEffect>
                                    <p:anim calcmode="lin" valueType="num">
                                      <p:cBhvr>
                                        <p:cTn id="8"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8">
                                            <p:txEl>
                                              <p:pRg st="7" end="7"/>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8"/>
          <p:cNvSpPr>
            <a:spLocks noChangeArrowheads="1"/>
          </p:cNvSpPr>
          <p:nvPr/>
        </p:nvSpPr>
        <p:spPr bwMode="auto">
          <a:xfrm>
            <a:off x="703263" y="3276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000" b="1">
                <a:ea typeface="新細明體" panose="02020500000000000000" pitchFamily="18" charset="-120"/>
              </a:rPr>
              <a:t>Symmetry</a:t>
            </a:r>
          </a:p>
        </p:txBody>
      </p:sp>
    </p:spTree>
    <p:extLst>
      <p:ext uri="{BB962C8B-B14F-4D97-AF65-F5344CB8AC3E}">
        <p14:creationId xmlns:p14="http://schemas.microsoft.com/office/powerpoint/2010/main" val="149348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Symmetry</a:t>
            </a:r>
          </a:p>
        </p:txBody>
      </p:sp>
      <p:sp>
        <p:nvSpPr>
          <p:cNvPr id="30723"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The next theorem uses the Substitution Rule for Definite Integrals        to simplify the calculation of integrals of functions that possess symmetry properties.</a:t>
            </a:r>
          </a:p>
        </p:txBody>
      </p:sp>
      <p:sp>
        <p:nvSpPr>
          <p:cNvPr id="3072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3072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333" y="2204864"/>
            <a:ext cx="3714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155079"/>
            <a:ext cx="7834189"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598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ea typeface="新細明體" panose="02020500000000000000" pitchFamily="18" charset="-120"/>
              </a:rPr>
              <a:t>INTEGRALS OF SYMMETRIC FUNCTIONS PROOF</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We split the integral in two:</a:t>
            </a:r>
          </a:p>
          <a:p>
            <a:endParaRPr lang="en-US" altLang="zh-TW" dirty="0">
              <a:ea typeface="新細明體" panose="02020500000000000000" pitchFamily="18" charset="-120"/>
            </a:endParaRPr>
          </a:p>
          <a:p>
            <a:endParaRPr lang="en-US" altLang="zh-TW" dirty="0">
              <a:ea typeface="新細明體" panose="02020500000000000000" pitchFamily="18" charset="-120"/>
            </a:endParaRPr>
          </a:p>
          <a:p>
            <a:endParaRPr lang="en-US" altLang="zh-TW" dirty="0">
              <a:ea typeface="新細明體" panose="02020500000000000000" pitchFamily="18" charset="-120"/>
            </a:endParaRPr>
          </a:p>
          <a:p>
            <a:r>
              <a:rPr lang="en-US" altLang="zh-TW" dirty="0">
                <a:ea typeface="新細明體" panose="02020500000000000000" pitchFamily="18" charset="-120"/>
              </a:rPr>
              <a:t>In the first integral in the second part, we make the substitution </a:t>
            </a:r>
            <a:r>
              <a:rPr lang="en-US" altLang="zh-TW" i="1" dirty="0">
                <a:ea typeface="新細明體" panose="02020500000000000000" pitchFamily="18" charset="-120"/>
              </a:rPr>
              <a:t>u</a:t>
            </a:r>
            <a:r>
              <a:rPr lang="en-US" altLang="zh-TW" dirty="0">
                <a:ea typeface="新細明體" panose="02020500000000000000" pitchFamily="18" charset="-120"/>
              </a:rPr>
              <a:t> = </a:t>
            </a:r>
            <a:r>
              <a:rPr lang="en-US" altLang="zh-TW" dirty="0">
                <a:latin typeface="Arial" panose="020B0604020202020204" pitchFamily="34" charset="0"/>
                <a:ea typeface="新細明體" panose="02020500000000000000" pitchFamily="18" charset="-120"/>
              </a:rPr>
              <a:t>–</a:t>
            </a:r>
            <a:r>
              <a:rPr lang="en-US" altLang="zh-TW" i="1" dirty="0">
                <a:ea typeface="新細明體" panose="02020500000000000000" pitchFamily="18" charset="-120"/>
              </a:rPr>
              <a:t>x </a:t>
            </a:r>
            <a:r>
              <a:rPr lang="en-US" altLang="zh-TW" dirty="0">
                <a:ea typeface="新細明體" panose="02020500000000000000" pitchFamily="18" charset="-120"/>
              </a:rPr>
              <a:t>.</a:t>
            </a:r>
            <a:endParaRPr lang="en-US" altLang="zh-TW" sz="2800" dirty="0">
              <a:ea typeface="新細明體" panose="02020500000000000000" pitchFamily="18" charset="-120"/>
            </a:endParaRPr>
          </a:p>
          <a:p>
            <a:pPr lvl="1"/>
            <a:r>
              <a:rPr lang="en-US" altLang="zh-TW" dirty="0">
                <a:ea typeface="新細明體" panose="02020500000000000000" pitchFamily="18" charset="-120"/>
              </a:rPr>
              <a:t>Then, </a:t>
            </a:r>
            <a:r>
              <a:rPr lang="en-US" altLang="zh-TW" i="1" dirty="0">
                <a:ea typeface="新細明體" panose="02020500000000000000" pitchFamily="18" charset="-120"/>
              </a:rPr>
              <a:t>du</a:t>
            </a:r>
            <a:r>
              <a:rPr lang="en-US" altLang="zh-TW" dirty="0">
                <a:ea typeface="新細明體" panose="02020500000000000000" pitchFamily="18" charset="-120"/>
              </a:rPr>
              <a:t> = </a:t>
            </a:r>
            <a:r>
              <a:rPr lang="en-US" altLang="zh-TW" dirty="0">
                <a:latin typeface="Arial" panose="020B0604020202020204" pitchFamily="34" charset="0"/>
                <a:ea typeface="新細明體" panose="02020500000000000000" pitchFamily="18" charset="-120"/>
              </a:rPr>
              <a:t>–</a:t>
            </a:r>
            <a:r>
              <a:rPr lang="en-US" altLang="zh-TW" i="1" dirty="0">
                <a:ea typeface="新細明體" panose="02020500000000000000" pitchFamily="18" charset="-120"/>
              </a:rPr>
              <a:t>dx, </a:t>
            </a:r>
            <a:r>
              <a:rPr lang="en-US" altLang="zh-TW" dirty="0">
                <a:ea typeface="新細明體" panose="02020500000000000000" pitchFamily="18" charset="-120"/>
              </a:rPr>
              <a:t>and when </a:t>
            </a:r>
            <a:r>
              <a:rPr lang="en-US" altLang="zh-TW" i="1" dirty="0">
                <a:ea typeface="新細明體" panose="02020500000000000000" pitchFamily="18" charset="-120"/>
              </a:rPr>
              <a:t>x</a:t>
            </a:r>
            <a:r>
              <a:rPr lang="en-US" altLang="zh-TW" dirty="0">
                <a:ea typeface="新細明體" panose="02020500000000000000" pitchFamily="18" charset="-120"/>
              </a:rPr>
              <a:t> = </a:t>
            </a:r>
            <a:r>
              <a:rPr lang="en-US" altLang="zh-TW" dirty="0">
                <a:latin typeface="Arial" panose="020B0604020202020204" pitchFamily="34" charset="0"/>
                <a:ea typeface="新細明體" panose="02020500000000000000" pitchFamily="18" charset="-120"/>
              </a:rPr>
              <a:t>–</a:t>
            </a:r>
            <a:r>
              <a:rPr lang="en-US" altLang="zh-TW" i="1" dirty="0">
                <a:ea typeface="新細明體" panose="02020500000000000000" pitchFamily="18" charset="-120"/>
              </a:rPr>
              <a:t>a</a:t>
            </a:r>
            <a:r>
              <a:rPr lang="en-US" altLang="zh-TW" dirty="0">
                <a:ea typeface="新細明體" panose="02020500000000000000" pitchFamily="18" charset="-120"/>
              </a:rPr>
              <a:t>, </a:t>
            </a:r>
            <a:r>
              <a:rPr lang="en-US" altLang="zh-TW" i="1" dirty="0">
                <a:ea typeface="新細明體" panose="02020500000000000000" pitchFamily="18" charset="-120"/>
              </a:rPr>
              <a:t>u</a:t>
            </a:r>
            <a:r>
              <a:rPr lang="en-US" altLang="zh-TW" dirty="0">
                <a:ea typeface="新細明體" panose="02020500000000000000" pitchFamily="18" charset="-120"/>
              </a:rPr>
              <a:t> = </a:t>
            </a:r>
            <a:r>
              <a:rPr lang="en-US" altLang="zh-TW" i="1" dirty="0">
                <a:ea typeface="新細明體" panose="02020500000000000000" pitchFamily="18" charset="-120"/>
              </a:rPr>
              <a:t>a</a:t>
            </a:r>
            <a:r>
              <a:rPr lang="en-US" altLang="zh-TW" dirty="0">
                <a:ea typeface="新細明體" panose="02020500000000000000" pitchFamily="18" charset="-120"/>
              </a:rPr>
              <a:t>.</a:t>
            </a:r>
          </a:p>
          <a:p>
            <a:endParaRPr lang="en-US" altLang="zh-TW" sz="2800" dirty="0">
              <a:ea typeface="新細明體" panose="02020500000000000000" pitchFamily="18" charset="-120"/>
            </a:endParaRPr>
          </a:p>
          <a:p>
            <a:endParaRPr lang="zh-TW" altLang="en-US" dirty="0"/>
          </a:p>
        </p:txBody>
      </p:sp>
      <p:pic>
        <p:nvPicPr>
          <p:cNvPr id="4" name="圖片 3"/>
          <p:cNvPicPr>
            <a:picLocks noChangeAspect="1"/>
          </p:cNvPicPr>
          <p:nvPr/>
        </p:nvPicPr>
        <p:blipFill>
          <a:blip r:embed="rId2"/>
          <a:stretch>
            <a:fillRect/>
          </a:stretch>
        </p:blipFill>
        <p:spPr>
          <a:xfrm>
            <a:off x="2123728" y="2551528"/>
            <a:ext cx="4852127" cy="1361153"/>
          </a:xfrm>
          <a:prstGeom prst="rect">
            <a:avLst/>
          </a:prstGeom>
        </p:spPr>
      </p:pic>
    </p:spTree>
    <p:extLst>
      <p:ext uri="{BB962C8B-B14F-4D97-AF65-F5344CB8AC3E}">
        <p14:creationId xmlns:p14="http://schemas.microsoft.com/office/powerpoint/2010/main" val="304411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ea typeface="新細明體" panose="02020500000000000000" pitchFamily="18" charset="-120"/>
              </a:rPr>
              <a:t>INTEGRALS OF SYMMETRIC FUNCTIONS PROOF</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Therefore,</a:t>
            </a:r>
          </a:p>
          <a:p>
            <a:endParaRPr lang="en-US" altLang="zh-TW" dirty="0">
              <a:ea typeface="新細明體" panose="02020500000000000000" pitchFamily="18" charset="-120"/>
            </a:endParaRPr>
          </a:p>
          <a:p>
            <a:endParaRPr lang="en-US" altLang="zh-TW" dirty="0">
              <a:ea typeface="新細明體" panose="02020500000000000000" pitchFamily="18" charset="-120"/>
            </a:endParaRPr>
          </a:p>
          <a:p>
            <a:r>
              <a:rPr lang="en-US" altLang="zh-TW" dirty="0">
                <a:ea typeface="新細明體" panose="02020500000000000000" pitchFamily="18" charset="-120"/>
              </a:rPr>
              <a:t>So, Equation 7 becomes:</a:t>
            </a:r>
          </a:p>
          <a:p>
            <a:endParaRPr lang="en-US" altLang="zh-TW" dirty="0">
              <a:ea typeface="新細明體" panose="02020500000000000000" pitchFamily="18" charset="-120"/>
            </a:endParaRPr>
          </a:p>
          <a:p>
            <a:endParaRPr lang="zh-TW" altLang="en-US" dirty="0"/>
          </a:p>
        </p:txBody>
      </p:sp>
      <p:pic>
        <p:nvPicPr>
          <p:cNvPr id="4" name="圖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132856"/>
            <a:ext cx="3444577" cy="11776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圖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6471" y="4365104"/>
            <a:ext cx="4091143" cy="5876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1692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ea typeface="新細明體" panose="02020500000000000000" pitchFamily="18" charset="-120"/>
              </a:rPr>
              <a:t>INTEGRALS OF SYMMETRIC FUNCTIONS PROOF (a)</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If </a:t>
            </a:r>
            <a:r>
              <a:rPr lang="en-US" altLang="zh-TW" i="1" dirty="0">
                <a:ea typeface="新細明體" panose="02020500000000000000" pitchFamily="18" charset="-120"/>
              </a:rPr>
              <a:t>f</a:t>
            </a:r>
            <a:r>
              <a:rPr lang="en-US" altLang="zh-TW" dirty="0">
                <a:ea typeface="新細明體" panose="02020500000000000000" pitchFamily="18" charset="-120"/>
              </a:rPr>
              <a:t> is even, then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dirty="0">
                <a:latin typeface="Arial" panose="020B0604020202020204" pitchFamily="34" charset="0"/>
                <a:ea typeface="新細明體" panose="02020500000000000000" pitchFamily="18" charset="-120"/>
              </a:rPr>
              <a:t>–</a:t>
            </a:r>
            <a:r>
              <a:rPr lang="en-US" altLang="zh-TW" i="1" dirty="0">
                <a:ea typeface="新細明體" panose="02020500000000000000" pitchFamily="18" charset="-120"/>
              </a:rPr>
              <a:t>u</a:t>
            </a:r>
            <a:r>
              <a:rPr lang="en-US" altLang="zh-TW" dirty="0">
                <a:ea typeface="新細明體" panose="02020500000000000000" pitchFamily="18" charset="-120"/>
              </a:rPr>
              <a:t>) =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u</a:t>
            </a:r>
            <a:r>
              <a:rPr lang="en-US" altLang="zh-TW" dirty="0">
                <a:ea typeface="新細明體" panose="02020500000000000000" pitchFamily="18" charset="-120"/>
              </a:rPr>
              <a:t>).</a:t>
            </a:r>
          </a:p>
          <a:p>
            <a:r>
              <a:rPr lang="en-US" altLang="zh-TW" dirty="0">
                <a:ea typeface="新細明體" panose="02020500000000000000" pitchFamily="18" charset="-120"/>
              </a:rPr>
              <a:t>So, Equation 8 gives:</a:t>
            </a:r>
          </a:p>
          <a:p>
            <a:endParaRPr lang="zh-TW" altLang="en-US" dirty="0"/>
          </a:p>
        </p:txBody>
      </p:sp>
      <p:pic>
        <p:nvPicPr>
          <p:cNvPr id="4" name="圖片 3"/>
          <p:cNvPicPr>
            <a:picLocks noChangeAspect="1"/>
          </p:cNvPicPr>
          <p:nvPr/>
        </p:nvPicPr>
        <p:blipFill>
          <a:blip r:embed="rId2"/>
          <a:stretch>
            <a:fillRect/>
          </a:stretch>
        </p:blipFill>
        <p:spPr>
          <a:xfrm>
            <a:off x="3059832" y="3068960"/>
            <a:ext cx="3140202" cy="2076353"/>
          </a:xfrm>
          <a:prstGeom prst="rect">
            <a:avLst/>
          </a:prstGeom>
        </p:spPr>
      </p:pic>
    </p:spTree>
    <p:extLst>
      <p:ext uri="{BB962C8B-B14F-4D97-AF65-F5344CB8AC3E}">
        <p14:creationId xmlns:p14="http://schemas.microsoft.com/office/powerpoint/2010/main" val="1975977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ea typeface="新細明體" panose="02020500000000000000" pitchFamily="18" charset="-120"/>
              </a:rPr>
              <a:t>INTEGRALS OF SYMMETRIC FUNCTIONS PROOF (b)</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If </a:t>
            </a:r>
            <a:r>
              <a:rPr lang="en-US" altLang="zh-TW" i="1" dirty="0">
                <a:ea typeface="新細明體" panose="02020500000000000000" pitchFamily="18" charset="-120"/>
              </a:rPr>
              <a:t>f</a:t>
            </a:r>
            <a:r>
              <a:rPr lang="en-US" altLang="zh-TW" dirty="0">
                <a:ea typeface="新細明體" panose="02020500000000000000" pitchFamily="18" charset="-120"/>
              </a:rPr>
              <a:t> is odd, then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dirty="0">
                <a:latin typeface="Arial" panose="020B0604020202020204" pitchFamily="34" charset="0"/>
                <a:ea typeface="新細明體" panose="02020500000000000000" pitchFamily="18" charset="-120"/>
              </a:rPr>
              <a:t>–</a:t>
            </a:r>
            <a:r>
              <a:rPr lang="en-US" altLang="zh-TW" i="1" dirty="0">
                <a:ea typeface="新細明體" panose="02020500000000000000" pitchFamily="18" charset="-120"/>
              </a:rPr>
              <a:t>u</a:t>
            </a:r>
            <a:r>
              <a:rPr lang="en-US" altLang="zh-TW" dirty="0">
                <a:ea typeface="新細明體" panose="02020500000000000000" pitchFamily="18" charset="-120"/>
              </a:rPr>
              <a:t>) = </a:t>
            </a:r>
            <a:r>
              <a:rPr lang="en-US" altLang="zh-TW" dirty="0">
                <a:latin typeface="Arial" panose="020B0604020202020204" pitchFamily="34" charset="0"/>
                <a:ea typeface="新細明體" panose="02020500000000000000" pitchFamily="18" charset="-120"/>
              </a:rPr>
              <a:t>–</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u</a:t>
            </a:r>
            <a:r>
              <a:rPr lang="en-US" altLang="zh-TW" dirty="0">
                <a:ea typeface="新細明體" panose="02020500000000000000" pitchFamily="18" charset="-120"/>
              </a:rPr>
              <a:t>).</a:t>
            </a:r>
          </a:p>
          <a:p>
            <a:r>
              <a:rPr lang="en-US" altLang="zh-TW" dirty="0">
                <a:ea typeface="新細明體" panose="02020500000000000000" pitchFamily="18" charset="-120"/>
              </a:rPr>
              <a:t>So, Equation 8 gives:</a:t>
            </a:r>
          </a:p>
          <a:p>
            <a:endParaRPr lang="zh-TW" altLang="en-US" dirty="0"/>
          </a:p>
        </p:txBody>
      </p:sp>
      <p:pic>
        <p:nvPicPr>
          <p:cNvPr id="4" name="圖片 3"/>
          <p:cNvPicPr>
            <a:picLocks noChangeAspect="1"/>
          </p:cNvPicPr>
          <p:nvPr/>
        </p:nvPicPr>
        <p:blipFill>
          <a:blip r:embed="rId2"/>
          <a:stretch>
            <a:fillRect/>
          </a:stretch>
        </p:blipFill>
        <p:spPr>
          <a:xfrm>
            <a:off x="2987824" y="3140968"/>
            <a:ext cx="3279833" cy="1740862"/>
          </a:xfrm>
          <a:prstGeom prst="rect">
            <a:avLst/>
          </a:prstGeom>
        </p:spPr>
      </p:pic>
    </p:spTree>
    <p:extLst>
      <p:ext uri="{BB962C8B-B14F-4D97-AF65-F5344CB8AC3E}">
        <p14:creationId xmlns:p14="http://schemas.microsoft.com/office/powerpoint/2010/main" val="124159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Substitution Rule</a:t>
            </a:r>
          </a:p>
        </p:txBody>
      </p:sp>
      <p:sp>
        <p:nvSpPr>
          <p:cNvPr id="5123"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Notice that if the </a:t>
            </a:r>
            <a:r>
              <a:rPr lang="en-US" altLang="zh-TW" i="1" dirty="0" smtClean="0">
                <a:ea typeface="新細明體" panose="02020500000000000000" pitchFamily="18" charset="-120"/>
              </a:rPr>
              <a:t>dx</a:t>
            </a:r>
            <a:r>
              <a:rPr lang="en-US" altLang="zh-TW" dirty="0" smtClean="0">
                <a:ea typeface="新細明體" panose="02020500000000000000" pitchFamily="18" charset="-120"/>
              </a:rPr>
              <a:t> in the notation for an integral were to be interpreted as a differential, then the differential 2</a:t>
            </a:r>
            <a:r>
              <a:rPr lang="en-US" altLang="zh-TW" i="1" dirty="0" smtClean="0">
                <a:ea typeface="新細明體" panose="02020500000000000000" pitchFamily="18" charset="-120"/>
              </a:rPr>
              <a:t>x</a:t>
            </a:r>
            <a:r>
              <a:rPr lang="en-US" altLang="zh-TW" dirty="0" smtClean="0">
                <a:ea typeface="新細明體" panose="02020500000000000000" pitchFamily="18" charset="-120"/>
              </a:rPr>
              <a:t> </a:t>
            </a:r>
            <a:r>
              <a:rPr lang="en-US" altLang="zh-TW" i="1" dirty="0" smtClean="0">
                <a:ea typeface="新細明體" panose="02020500000000000000" pitchFamily="18" charset="-120"/>
              </a:rPr>
              <a:t>dx</a:t>
            </a:r>
            <a:r>
              <a:rPr lang="en-US" altLang="zh-TW" dirty="0" smtClean="0">
                <a:ea typeface="新細明體" panose="02020500000000000000" pitchFamily="18" charset="-120"/>
              </a:rPr>
              <a:t> would occur in          and so, formally, without justifying our calculation, we could write</a:t>
            </a:r>
          </a:p>
        </p:txBody>
      </p:sp>
      <p:sp>
        <p:nvSpPr>
          <p:cNvPr id="512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51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1888" y="2695575"/>
            <a:ext cx="3619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3"/>
          <p:cNvPicPr>
            <a:picLocks noChangeAspect="1" noChangeArrowheads="1"/>
          </p:cNvPicPr>
          <p:nvPr/>
        </p:nvPicPr>
        <p:blipFill>
          <a:blip r:embed="rId3">
            <a:extLst>
              <a:ext uri="{28A0092B-C50C-407E-A947-70E740481C1C}">
                <a14:useLocalDpi xmlns:a14="http://schemas.microsoft.com/office/drawing/2010/main" val="0"/>
              </a:ext>
            </a:extLst>
          </a:blip>
          <a:srcRect r="19212"/>
          <a:stretch>
            <a:fillRect/>
          </a:stretch>
        </p:blipFill>
        <p:spPr bwMode="auto">
          <a:xfrm>
            <a:off x="1131912" y="3901008"/>
            <a:ext cx="62484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4"/>
          <p:cNvPicPr>
            <a:picLocks noChangeAspect="1" noChangeArrowheads="1"/>
          </p:cNvPicPr>
          <p:nvPr/>
        </p:nvPicPr>
        <p:blipFill>
          <a:blip r:embed="rId4">
            <a:extLst>
              <a:ext uri="{28A0092B-C50C-407E-A947-70E740481C1C}">
                <a14:useLocalDpi xmlns:a14="http://schemas.microsoft.com/office/drawing/2010/main" val="0"/>
              </a:ext>
            </a:extLst>
          </a:blip>
          <a:srcRect r="59163"/>
          <a:stretch>
            <a:fillRect/>
          </a:stretch>
        </p:blipFill>
        <p:spPr bwMode="auto">
          <a:xfrm>
            <a:off x="4900637" y="5324822"/>
            <a:ext cx="16414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4"/>
          <p:cNvPicPr>
            <a:picLocks noChangeAspect="1" noChangeArrowheads="1"/>
          </p:cNvPicPr>
          <p:nvPr/>
        </p:nvPicPr>
        <p:blipFill>
          <a:blip r:embed="rId4">
            <a:extLst>
              <a:ext uri="{28A0092B-C50C-407E-A947-70E740481C1C}">
                <a14:useLocalDpi xmlns:a14="http://schemas.microsoft.com/office/drawing/2010/main" val="0"/>
              </a:ext>
            </a:extLst>
          </a:blip>
          <a:srcRect l="39810" b="3448"/>
          <a:stretch>
            <a:fillRect/>
          </a:stretch>
        </p:blipFill>
        <p:spPr bwMode="auto">
          <a:xfrm>
            <a:off x="4899049" y="5991944"/>
            <a:ext cx="24193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3"/>
          <p:cNvPicPr>
            <a:picLocks noChangeAspect="1" noChangeArrowheads="1"/>
          </p:cNvPicPr>
          <p:nvPr/>
        </p:nvPicPr>
        <p:blipFill>
          <a:blip r:embed="rId3">
            <a:extLst>
              <a:ext uri="{28A0092B-C50C-407E-A947-70E740481C1C}">
                <a14:useLocalDpi xmlns:a14="http://schemas.microsoft.com/office/drawing/2010/main" val="0"/>
              </a:ext>
            </a:extLst>
          </a:blip>
          <a:srcRect l="80788" b="-9091"/>
          <a:stretch>
            <a:fillRect/>
          </a:stretch>
        </p:blipFill>
        <p:spPr bwMode="auto">
          <a:xfrm>
            <a:off x="4913337" y="4615408"/>
            <a:ext cx="14859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5378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Symmetry</a:t>
            </a:r>
          </a:p>
        </p:txBody>
      </p:sp>
      <p:sp>
        <p:nvSpPr>
          <p:cNvPr id="31747"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Theorem 6 is illustrated by Figure 2.</a:t>
            </a:r>
          </a:p>
        </p:txBody>
      </p:sp>
      <p:sp>
        <p:nvSpPr>
          <p:cNvPr id="3174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3174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2286000"/>
            <a:ext cx="3189288"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Rectangle 7"/>
          <p:cNvSpPr>
            <a:spLocks noChangeArrowheads="1"/>
          </p:cNvSpPr>
          <p:nvPr/>
        </p:nvSpPr>
        <p:spPr bwMode="auto">
          <a:xfrm>
            <a:off x="3821459" y="6200871"/>
            <a:ext cx="8803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2</a:t>
            </a:r>
            <a:endParaRPr lang="en-US" altLang="zh-TW" sz="1400" dirty="0">
              <a:ea typeface="新細明體" panose="02020500000000000000" pitchFamily="18" charset="-120"/>
            </a:endParaRPr>
          </a:p>
        </p:txBody>
      </p:sp>
    </p:spTree>
    <p:extLst>
      <p:ext uri="{BB962C8B-B14F-4D97-AF65-F5344CB8AC3E}">
        <p14:creationId xmlns:p14="http://schemas.microsoft.com/office/powerpoint/2010/main" val="2417856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Symmetry</a:t>
            </a:r>
          </a:p>
        </p:txBody>
      </p:sp>
      <p:sp>
        <p:nvSpPr>
          <p:cNvPr id="32771" name="Rectangle 3"/>
          <p:cNvSpPr>
            <a:spLocks noGrp="1" noChangeArrowheads="1"/>
          </p:cNvSpPr>
          <p:nvPr>
            <p:ph type="body" idx="1"/>
          </p:nvPr>
        </p:nvSpPr>
        <p:spPr/>
        <p:txBody>
          <a:bodyPr>
            <a:normAutofit fontScale="92500"/>
          </a:bodyPr>
          <a:lstStyle/>
          <a:p>
            <a:pPr marL="0" indent="0"/>
            <a:r>
              <a:rPr lang="en-US" altLang="zh-TW" dirty="0" smtClean="0">
                <a:ea typeface="新細明體" panose="02020500000000000000" pitchFamily="18" charset="-120"/>
              </a:rPr>
              <a:t>For the case where </a:t>
            </a:r>
            <a:r>
              <a:rPr lang="en-US" altLang="zh-TW" i="1" dirty="0" smtClean="0">
                <a:ea typeface="新細明體" panose="02020500000000000000" pitchFamily="18" charset="-120"/>
              </a:rPr>
              <a:t>f</a:t>
            </a:r>
            <a:r>
              <a:rPr lang="en-US" altLang="zh-TW" dirty="0" smtClean="0">
                <a:ea typeface="新細明體" panose="02020500000000000000" pitchFamily="18" charset="-120"/>
              </a:rPr>
              <a:t> is positive and even, part (a) says that the area under </a:t>
            </a:r>
            <a:r>
              <a:rPr lang="en-US" altLang="zh-TW" i="1" dirty="0" smtClean="0">
                <a:ea typeface="新細明體" panose="02020500000000000000" pitchFamily="18" charset="-120"/>
              </a:rPr>
              <a:t>y </a:t>
            </a:r>
            <a:r>
              <a:rPr lang="en-US" altLang="zh-TW" dirty="0" smtClean="0">
                <a:ea typeface="新細明體" panose="02020500000000000000" pitchFamily="18" charset="-120"/>
              </a:rPr>
              <a:t>=</a:t>
            </a:r>
            <a:r>
              <a:rPr lang="en-US" altLang="zh-TW" i="1" dirty="0" smtClean="0">
                <a:ea typeface="新細明體" panose="02020500000000000000" pitchFamily="18" charset="-120"/>
              </a:rPr>
              <a:t> f</a:t>
            </a:r>
            <a:r>
              <a:rPr lang="en-US" altLang="zh-TW" sz="400" i="1" dirty="0" smtClean="0">
                <a:ea typeface="新細明體" panose="02020500000000000000" pitchFamily="18" charset="-120"/>
              </a:rPr>
              <a:t> </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a:t>
            </a:r>
            <a:r>
              <a:rPr lang="en-US" altLang="zh-TW" i="1" dirty="0" smtClean="0">
                <a:ea typeface="新細明體" panose="02020500000000000000" pitchFamily="18" charset="-120"/>
              </a:rPr>
              <a:t> f</a:t>
            </a:r>
            <a:r>
              <a:rPr lang="en-US" altLang="zh-TW" dirty="0" smtClean="0">
                <a:ea typeface="新細明體" panose="02020500000000000000" pitchFamily="18" charset="-120"/>
              </a:rPr>
              <a:t>rom –</a:t>
            </a:r>
            <a:r>
              <a:rPr lang="en-US" altLang="zh-TW" i="1" dirty="0" smtClean="0">
                <a:ea typeface="新細明體" panose="02020500000000000000" pitchFamily="18" charset="-120"/>
              </a:rPr>
              <a:t>a</a:t>
            </a:r>
            <a:r>
              <a:rPr lang="en-US" altLang="zh-TW" dirty="0" smtClean="0">
                <a:ea typeface="新細明體" panose="02020500000000000000" pitchFamily="18" charset="-120"/>
              </a:rPr>
              <a:t> to </a:t>
            </a:r>
            <a:r>
              <a:rPr lang="en-US" altLang="zh-TW" i="1" dirty="0" smtClean="0">
                <a:ea typeface="新細明體" panose="02020500000000000000" pitchFamily="18" charset="-120"/>
              </a:rPr>
              <a:t>a</a:t>
            </a:r>
            <a:r>
              <a:rPr lang="en-US" altLang="zh-TW" dirty="0" smtClean="0">
                <a:ea typeface="新細明體" panose="02020500000000000000" pitchFamily="18" charset="-120"/>
              </a:rPr>
              <a:t> is twice the area from  0 to </a:t>
            </a:r>
            <a:r>
              <a:rPr lang="en-US" altLang="zh-TW" i="1" dirty="0" smtClean="0">
                <a:ea typeface="新細明體" panose="02020500000000000000" pitchFamily="18" charset="-120"/>
              </a:rPr>
              <a:t>a</a:t>
            </a:r>
            <a:r>
              <a:rPr lang="en-US" altLang="zh-TW" dirty="0" smtClean="0">
                <a:ea typeface="新細明體" panose="02020500000000000000" pitchFamily="18" charset="-120"/>
              </a:rPr>
              <a:t> because of symmetry.</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Recall that an integral                        can be expressed as the area above the </a:t>
            </a:r>
            <a:r>
              <a:rPr lang="en-US" altLang="zh-TW" i="1" dirty="0" smtClean="0">
                <a:ea typeface="新細明體" panose="02020500000000000000" pitchFamily="18" charset="-120"/>
              </a:rPr>
              <a:t>x</a:t>
            </a:r>
            <a:r>
              <a:rPr lang="en-US" altLang="zh-TW" dirty="0" smtClean="0">
                <a:ea typeface="新細明體" panose="02020500000000000000" pitchFamily="18" charset="-120"/>
              </a:rPr>
              <a:t>-axis and below </a:t>
            </a:r>
            <a:r>
              <a:rPr lang="en-US" altLang="zh-TW" i="1" dirty="0" smtClean="0">
                <a:ea typeface="新細明體" panose="02020500000000000000" pitchFamily="18" charset="-120"/>
              </a:rPr>
              <a:t>y </a:t>
            </a:r>
            <a:r>
              <a:rPr lang="en-US" altLang="zh-TW" dirty="0" smtClean="0">
                <a:ea typeface="新細明體" panose="02020500000000000000" pitchFamily="18" charset="-120"/>
              </a:rPr>
              <a:t>=</a:t>
            </a:r>
            <a:r>
              <a:rPr lang="en-US" altLang="zh-TW" i="1" dirty="0" smtClean="0">
                <a:ea typeface="新細明體" panose="02020500000000000000" pitchFamily="18" charset="-120"/>
              </a:rPr>
              <a:t> f</a:t>
            </a:r>
            <a:r>
              <a:rPr lang="en-US" altLang="zh-TW" sz="400" i="1" dirty="0" smtClean="0">
                <a:ea typeface="新細明體" panose="02020500000000000000" pitchFamily="18" charset="-120"/>
              </a:rPr>
              <a:t> </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 minus the area below the axis and above the curve. </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Thus part (b) says the integral is 0 because the areas cancel.</a:t>
            </a:r>
          </a:p>
        </p:txBody>
      </p:sp>
      <p:sp>
        <p:nvSpPr>
          <p:cNvPr id="3277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327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3671887"/>
            <a:ext cx="12001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65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6</a:t>
            </a:r>
            <a:endParaRPr lang="en-US" altLang="zh-TW" i="1" smtClean="0">
              <a:ea typeface="新細明體" panose="02020500000000000000" pitchFamily="18" charset="-120"/>
            </a:endParaRPr>
          </a:p>
        </p:txBody>
      </p:sp>
      <p:sp>
        <p:nvSpPr>
          <p:cNvPr id="3379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33796" name="Rectangle 3"/>
          <p:cNvSpPr txBox="1">
            <a:spLocks noChangeArrowheads="1"/>
          </p:cNvSpPr>
          <p:nvPr/>
        </p:nvSpPr>
        <p:spPr bwMode="auto">
          <a:xfrm>
            <a:off x="1195388" y="1462088"/>
            <a:ext cx="7491411"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2400" dirty="0">
                <a:ea typeface="新細明體" panose="02020500000000000000" pitchFamily="18" charset="-120"/>
              </a:rPr>
              <a:t>Since </a:t>
            </a:r>
            <a:r>
              <a:rPr lang="en-US" altLang="zh-TW" sz="2400" i="1" dirty="0">
                <a:ea typeface="新細明體" panose="02020500000000000000" pitchFamily="18" charset="-120"/>
              </a:rPr>
              <a:t>f</a:t>
            </a:r>
            <a:r>
              <a:rPr lang="en-US" altLang="zh-TW" sz="400" i="1" dirty="0">
                <a:ea typeface="新細明體" panose="02020500000000000000" pitchFamily="18" charset="-120"/>
              </a:rPr>
              <a:t> </a:t>
            </a:r>
            <a:r>
              <a:rPr lang="en-US" altLang="zh-TW" sz="2400" dirty="0">
                <a:ea typeface="新細明體" panose="02020500000000000000" pitchFamily="18" charset="-120"/>
              </a:rPr>
              <a:t>(</a:t>
            </a:r>
            <a:r>
              <a:rPr lang="en-US" altLang="zh-TW" sz="2400" i="1" dirty="0">
                <a:ea typeface="新細明體" panose="02020500000000000000" pitchFamily="18" charset="-120"/>
              </a:rPr>
              <a:t>x</a:t>
            </a:r>
            <a:r>
              <a:rPr lang="en-US" altLang="zh-TW" sz="2400" dirty="0">
                <a:ea typeface="新細明體" panose="02020500000000000000" pitchFamily="18" charset="-120"/>
              </a:rPr>
              <a:t>) = </a:t>
            </a:r>
            <a:r>
              <a:rPr lang="en-US" altLang="zh-TW" sz="2400" i="1" dirty="0">
                <a:ea typeface="新細明體" panose="02020500000000000000" pitchFamily="18" charset="-120"/>
              </a:rPr>
              <a:t>x</a:t>
            </a:r>
            <a:r>
              <a:rPr lang="en-US" altLang="zh-TW" sz="2400" baseline="30000" dirty="0">
                <a:ea typeface="新細明體" panose="02020500000000000000" pitchFamily="18" charset="-120"/>
              </a:rPr>
              <a:t>6</a:t>
            </a:r>
            <a:r>
              <a:rPr lang="en-US" altLang="zh-TW" sz="2400" dirty="0">
                <a:ea typeface="新細明體" panose="02020500000000000000" pitchFamily="18" charset="-120"/>
              </a:rPr>
              <a:t> + 1 satisfies </a:t>
            </a:r>
            <a:r>
              <a:rPr lang="en-US" altLang="zh-TW" sz="2400" i="1" dirty="0">
                <a:ea typeface="新細明體" panose="02020500000000000000" pitchFamily="18" charset="-120"/>
              </a:rPr>
              <a:t>f</a:t>
            </a:r>
            <a:r>
              <a:rPr lang="en-US" altLang="zh-TW" sz="400" i="1" dirty="0">
                <a:ea typeface="新細明體" panose="02020500000000000000" pitchFamily="18" charset="-120"/>
              </a:rPr>
              <a:t>  </a:t>
            </a:r>
            <a:r>
              <a:rPr lang="en-US" altLang="zh-TW" sz="2400" dirty="0">
                <a:ea typeface="新細明體" panose="02020500000000000000" pitchFamily="18" charset="-120"/>
              </a:rPr>
              <a:t>(–</a:t>
            </a:r>
            <a:r>
              <a:rPr lang="en-US" altLang="zh-TW" sz="2400" i="1" dirty="0">
                <a:ea typeface="新細明體" panose="02020500000000000000" pitchFamily="18" charset="-120"/>
              </a:rPr>
              <a:t>x</a:t>
            </a:r>
            <a:r>
              <a:rPr lang="en-US" altLang="zh-TW" sz="2400" dirty="0">
                <a:ea typeface="新細明體" panose="02020500000000000000" pitchFamily="18" charset="-120"/>
              </a:rPr>
              <a:t>) = </a:t>
            </a:r>
            <a:r>
              <a:rPr lang="en-US" altLang="zh-TW" sz="2400" i="1" dirty="0">
                <a:ea typeface="新細明體" panose="02020500000000000000" pitchFamily="18" charset="-120"/>
              </a:rPr>
              <a:t>f</a:t>
            </a:r>
            <a:r>
              <a:rPr lang="en-US" altLang="zh-TW" sz="400" i="1" dirty="0">
                <a:ea typeface="新細明體" panose="02020500000000000000" pitchFamily="18" charset="-120"/>
              </a:rPr>
              <a:t> </a:t>
            </a:r>
            <a:r>
              <a:rPr lang="en-US" altLang="zh-TW" sz="2400" dirty="0">
                <a:ea typeface="新細明體" panose="02020500000000000000" pitchFamily="18" charset="-120"/>
              </a:rPr>
              <a:t>(</a:t>
            </a:r>
            <a:r>
              <a:rPr lang="en-US" altLang="zh-TW" sz="2400" i="1" dirty="0">
                <a:ea typeface="新細明體" panose="02020500000000000000" pitchFamily="18" charset="-120"/>
              </a:rPr>
              <a:t>x</a:t>
            </a:r>
            <a:r>
              <a:rPr lang="en-US" altLang="zh-TW" sz="2400" dirty="0">
                <a:ea typeface="新細明體" panose="02020500000000000000" pitchFamily="18" charset="-120"/>
              </a:rPr>
              <a:t>), it is even and so</a:t>
            </a:r>
            <a:endParaRPr lang="en-US" altLang="zh-TW" sz="2400" dirty="0">
              <a:solidFill>
                <a:srgbClr val="00ADEE"/>
              </a:solidFill>
              <a:ea typeface="新細明體" panose="02020500000000000000" pitchFamily="18" charset="-120"/>
            </a:endParaRPr>
          </a:p>
        </p:txBody>
      </p:sp>
      <p:pic>
        <p:nvPicPr>
          <p:cNvPr id="3379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362200"/>
            <a:ext cx="43767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3638550"/>
            <a:ext cx="18145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3788" y="4724400"/>
            <a:ext cx="15335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4575" y="5791200"/>
            <a:ext cx="7239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96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0488"/>
                                        </p:tgtEl>
                                        <p:attrNameLst>
                                          <p:attrName>style.visibility</p:attrName>
                                        </p:attrNameLst>
                                      </p:cBhvr>
                                      <p:to>
                                        <p:strVal val="visible"/>
                                      </p:to>
                                    </p:set>
                                    <p:animEffect transition="in" filter="fade">
                                      <p:cBhvr>
                                        <p:cTn id="7" dur="1000"/>
                                        <p:tgtEl>
                                          <p:spTgt spid="20488"/>
                                        </p:tgtEl>
                                      </p:cBhvr>
                                    </p:animEffect>
                                    <p:anim calcmode="lin" valueType="num">
                                      <p:cBhvr>
                                        <p:cTn id="8" dur="1000" fill="hold"/>
                                        <p:tgtEl>
                                          <p:spTgt spid="20488"/>
                                        </p:tgtEl>
                                        <p:attrNameLst>
                                          <p:attrName>ppt_x</p:attrName>
                                        </p:attrNameLst>
                                      </p:cBhvr>
                                      <p:tavLst>
                                        <p:tav tm="0">
                                          <p:val>
                                            <p:strVal val="#ppt_x"/>
                                          </p:val>
                                        </p:tav>
                                        <p:tav tm="100000">
                                          <p:val>
                                            <p:strVal val="#ppt_x"/>
                                          </p:val>
                                        </p:tav>
                                      </p:tavLst>
                                    </p:anim>
                                    <p:anim calcmode="lin" valueType="num">
                                      <p:cBhvr>
                                        <p:cTn id="9" dur="900" decel="100000" fill="hold"/>
                                        <p:tgtEl>
                                          <p:spTgt spid="2048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0488"/>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20489"/>
                                        </p:tgtEl>
                                        <p:attrNameLst>
                                          <p:attrName>style.visibility</p:attrName>
                                        </p:attrNameLst>
                                      </p:cBhvr>
                                      <p:to>
                                        <p:strVal val="visible"/>
                                      </p:to>
                                    </p:set>
                                    <p:animEffect transition="in" filter="fade">
                                      <p:cBhvr>
                                        <p:cTn id="15" dur="1000"/>
                                        <p:tgtEl>
                                          <p:spTgt spid="20489"/>
                                        </p:tgtEl>
                                      </p:cBhvr>
                                    </p:animEffect>
                                    <p:anim calcmode="lin" valueType="num">
                                      <p:cBhvr>
                                        <p:cTn id="16" dur="1000" fill="hold"/>
                                        <p:tgtEl>
                                          <p:spTgt spid="20489"/>
                                        </p:tgtEl>
                                        <p:attrNameLst>
                                          <p:attrName>ppt_x</p:attrName>
                                        </p:attrNameLst>
                                      </p:cBhvr>
                                      <p:tavLst>
                                        <p:tav tm="0">
                                          <p:val>
                                            <p:strVal val="#ppt_x"/>
                                          </p:val>
                                        </p:tav>
                                        <p:tav tm="100000">
                                          <p:val>
                                            <p:strVal val="#ppt_x"/>
                                          </p:val>
                                        </p:tav>
                                      </p:tavLst>
                                    </p:anim>
                                    <p:anim calcmode="lin" valueType="num">
                                      <p:cBhvr>
                                        <p:cTn id="17" dur="900" decel="100000" fill="hold"/>
                                        <p:tgtEl>
                                          <p:spTgt spid="20489"/>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0489"/>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20490"/>
                                        </p:tgtEl>
                                        <p:attrNameLst>
                                          <p:attrName>style.visibility</p:attrName>
                                        </p:attrNameLst>
                                      </p:cBhvr>
                                      <p:to>
                                        <p:strVal val="visible"/>
                                      </p:to>
                                    </p:set>
                                    <p:animEffect transition="in" filter="fade">
                                      <p:cBhvr>
                                        <p:cTn id="23" dur="1000"/>
                                        <p:tgtEl>
                                          <p:spTgt spid="20490"/>
                                        </p:tgtEl>
                                      </p:cBhvr>
                                    </p:animEffect>
                                    <p:anim calcmode="lin" valueType="num">
                                      <p:cBhvr>
                                        <p:cTn id="24" dur="1000" fill="hold"/>
                                        <p:tgtEl>
                                          <p:spTgt spid="20490"/>
                                        </p:tgtEl>
                                        <p:attrNameLst>
                                          <p:attrName>ppt_x</p:attrName>
                                        </p:attrNameLst>
                                      </p:cBhvr>
                                      <p:tavLst>
                                        <p:tav tm="0">
                                          <p:val>
                                            <p:strVal val="#ppt_x"/>
                                          </p:val>
                                        </p:tav>
                                        <p:tav tm="100000">
                                          <p:val>
                                            <p:strVal val="#ppt_x"/>
                                          </p:val>
                                        </p:tav>
                                      </p:tavLst>
                                    </p:anim>
                                    <p:anim calcmode="lin" valueType="num">
                                      <p:cBhvr>
                                        <p:cTn id="25" dur="900" decel="100000" fill="hold"/>
                                        <p:tgtEl>
                                          <p:spTgt spid="20490"/>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049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7</a:t>
            </a:r>
            <a:endParaRPr lang="en-US" altLang="zh-TW" i="1" smtClean="0">
              <a:ea typeface="新細明體" panose="02020500000000000000" pitchFamily="18" charset="-120"/>
            </a:endParaRPr>
          </a:p>
        </p:txBody>
      </p:sp>
      <p:sp>
        <p:nvSpPr>
          <p:cNvPr id="34819"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34820" name="Rectangle 3"/>
          <p:cNvSpPr txBox="1">
            <a:spLocks noChangeArrowheads="1"/>
          </p:cNvSpPr>
          <p:nvPr/>
        </p:nvSpPr>
        <p:spPr bwMode="auto">
          <a:xfrm>
            <a:off x="1331640" y="1462088"/>
            <a:ext cx="735516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2400" dirty="0">
                <a:ea typeface="新細明體" panose="02020500000000000000" pitchFamily="18" charset="-120"/>
              </a:rPr>
              <a:t>Since </a:t>
            </a:r>
            <a:r>
              <a:rPr lang="en-US" altLang="zh-TW" sz="2400" i="1" dirty="0">
                <a:ea typeface="新細明體" panose="02020500000000000000" pitchFamily="18" charset="-120"/>
              </a:rPr>
              <a:t>f</a:t>
            </a:r>
            <a:r>
              <a:rPr lang="en-US" altLang="zh-TW" sz="400" i="1" dirty="0">
                <a:ea typeface="新細明體" panose="02020500000000000000" pitchFamily="18" charset="-120"/>
              </a:rPr>
              <a:t> </a:t>
            </a:r>
            <a:r>
              <a:rPr lang="en-US" altLang="zh-TW" sz="2400" dirty="0">
                <a:ea typeface="新細明體" panose="02020500000000000000" pitchFamily="18" charset="-120"/>
              </a:rPr>
              <a:t>(</a:t>
            </a:r>
            <a:r>
              <a:rPr lang="en-US" altLang="zh-TW" sz="2400" i="1" dirty="0">
                <a:ea typeface="新細明體" panose="02020500000000000000" pitchFamily="18" charset="-120"/>
              </a:rPr>
              <a:t>x</a:t>
            </a:r>
            <a:r>
              <a:rPr lang="en-US" altLang="zh-TW" sz="2400" dirty="0">
                <a:ea typeface="新細明體" panose="02020500000000000000" pitchFamily="18" charset="-120"/>
              </a:rPr>
              <a:t>) = (tan </a:t>
            </a:r>
            <a:r>
              <a:rPr lang="en-US" altLang="zh-TW" sz="2400" i="1" dirty="0">
                <a:ea typeface="新細明體" panose="02020500000000000000" pitchFamily="18" charset="-120"/>
              </a:rPr>
              <a:t>x</a:t>
            </a:r>
            <a:r>
              <a:rPr lang="en-US" altLang="zh-TW" sz="2400" dirty="0">
                <a:ea typeface="新細明體" panose="02020500000000000000" pitchFamily="18" charset="-120"/>
              </a:rPr>
              <a:t>)/(1 + </a:t>
            </a:r>
            <a:r>
              <a:rPr lang="en-US" altLang="zh-TW" sz="2400" i="1" dirty="0">
                <a:ea typeface="新細明體" panose="02020500000000000000" pitchFamily="18" charset="-120"/>
              </a:rPr>
              <a:t>x</a:t>
            </a:r>
            <a:r>
              <a:rPr lang="en-US" altLang="zh-TW" sz="2400" baseline="30000" dirty="0">
                <a:ea typeface="新細明體" panose="02020500000000000000" pitchFamily="18" charset="-120"/>
              </a:rPr>
              <a:t>2</a:t>
            </a:r>
            <a:r>
              <a:rPr lang="en-US" altLang="zh-TW" sz="2400" dirty="0">
                <a:ea typeface="新細明體" panose="02020500000000000000" pitchFamily="18" charset="-120"/>
              </a:rPr>
              <a:t> + </a:t>
            </a:r>
            <a:r>
              <a:rPr lang="en-US" altLang="zh-TW" sz="2400" i="1" dirty="0">
                <a:ea typeface="新細明體" panose="02020500000000000000" pitchFamily="18" charset="-120"/>
              </a:rPr>
              <a:t>x</a:t>
            </a:r>
            <a:r>
              <a:rPr lang="en-US" altLang="zh-TW" sz="2400" baseline="30000" dirty="0">
                <a:ea typeface="新細明體" panose="02020500000000000000" pitchFamily="18" charset="-120"/>
              </a:rPr>
              <a:t>4</a:t>
            </a:r>
            <a:r>
              <a:rPr lang="en-US" altLang="zh-TW" sz="2400" dirty="0">
                <a:ea typeface="新細明體" panose="02020500000000000000" pitchFamily="18" charset="-120"/>
              </a:rPr>
              <a:t>) satisfies </a:t>
            </a:r>
            <a:r>
              <a:rPr lang="en-US" altLang="zh-TW" sz="2400" i="1" dirty="0">
                <a:ea typeface="新細明體" panose="02020500000000000000" pitchFamily="18" charset="-120"/>
              </a:rPr>
              <a:t>f</a:t>
            </a:r>
            <a:r>
              <a:rPr lang="en-US" altLang="zh-TW" sz="400" i="1" dirty="0">
                <a:ea typeface="新細明體" panose="02020500000000000000" pitchFamily="18" charset="-120"/>
              </a:rPr>
              <a:t>  </a:t>
            </a:r>
            <a:r>
              <a:rPr lang="en-US" altLang="zh-TW" sz="2400" dirty="0">
                <a:ea typeface="新細明體" panose="02020500000000000000" pitchFamily="18" charset="-120"/>
              </a:rPr>
              <a:t>(–</a:t>
            </a:r>
            <a:r>
              <a:rPr lang="en-US" altLang="zh-TW" sz="2400" i="1" dirty="0">
                <a:ea typeface="新細明體" panose="02020500000000000000" pitchFamily="18" charset="-120"/>
              </a:rPr>
              <a:t>x</a:t>
            </a:r>
            <a:r>
              <a:rPr lang="en-US" altLang="zh-TW" sz="2400" dirty="0">
                <a:ea typeface="新細明體" panose="02020500000000000000" pitchFamily="18" charset="-120"/>
              </a:rPr>
              <a:t>) = –</a:t>
            </a:r>
            <a:r>
              <a:rPr lang="en-US" altLang="zh-TW" sz="2400" i="1" dirty="0">
                <a:ea typeface="新細明體" panose="02020500000000000000" pitchFamily="18" charset="-120"/>
              </a:rPr>
              <a:t>f</a:t>
            </a:r>
            <a:r>
              <a:rPr lang="en-US" altLang="zh-TW" sz="400" i="1" dirty="0">
                <a:ea typeface="新細明體" panose="02020500000000000000" pitchFamily="18" charset="-120"/>
              </a:rPr>
              <a:t> </a:t>
            </a:r>
            <a:r>
              <a:rPr lang="en-US" altLang="zh-TW" sz="2400" dirty="0">
                <a:ea typeface="新細明體" panose="02020500000000000000" pitchFamily="18" charset="-120"/>
              </a:rPr>
              <a:t>(</a:t>
            </a:r>
            <a:r>
              <a:rPr lang="en-US" altLang="zh-TW" sz="2400" i="1" dirty="0">
                <a:ea typeface="新細明體" panose="02020500000000000000" pitchFamily="18" charset="-120"/>
              </a:rPr>
              <a:t>x</a:t>
            </a:r>
            <a:r>
              <a:rPr lang="en-US" altLang="zh-TW" sz="2400" dirty="0">
                <a:ea typeface="新細明體" panose="02020500000000000000" pitchFamily="18" charset="-120"/>
              </a:rPr>
              <a:t>), it is odd and so</a:t>
            </a:r>
            <a:endParaRPr lang="en-US" altLang="zh-TW" sz="2400" dirty="0">
              <a:solidFill>
                <a:srgbClr val="00ADEE"/>
              </a:solidFill>
              <a:ea typeface="新細明體" panose="02020500000000000000" pitchFamily="18" charset="-120"/>
            </a:endParaRPr>
          </a:p>
        </p:txBody>
      </p:sp>
      <p:pic>
        <p:nvPicPr>
          <p:cNvPr id="3482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362200"/>
            <a:ext cx="3048000"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78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Substitution Rule</a:t>
            </a:r>
          </a:p>
        </p:txBody>
      </p:sp>
      <p:sp>
        <p:nvSpPr>
          <p:cNvPr id="6147"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But now we can check that we have the correct answer by using the Chain Rule to differentiate the final function of Equation 2:</a:t>
            </a: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In general, this method works whenever we have an integral that we can write in the form </a:t>
            </a:r>
          </a:p>
        </p:txBody>
      </p:sp>
      <p:sp>
        <p:nvSpPr>
          <p:cNvPr id="614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898" y="3373363"/>
            <a:ext cx="74485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50" y="5445224"/>
            <a:ext cx="7286625"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791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Substitution Rule</a:t>
            </a:r>
          </a:p>
        </p:txBody>
      </p:sp>
      <p:sp>
        <p:nvSpPr>
          <p:cNvPr id="7171" name="Rectangle 3"/>
          <p:cNvSpPr>
            <a:spLocks noGrp="1" noChangeArrowheads="1"/>
          </p:cNvSpPr>
          <p:nvPr>
            <p:ph type="body" idx="1"/>
          </p:nvPr>
        </p:nvSpPr>
        <p:spPr/>
        <p:txBody>
          <a:bodyPr>
            <a:normAutofit fontScale="85000" lnSpcReduction="20000"/>
          </a:bodyPr>
          <a:lstStyle/>
          <a:p>
            <a:pPr marL="0" indent="0"/>
            <a:r>
              <a:rPr lang="en-US" altLang="zh-TW" smtClean="0">
                <a:ea typeface="新細明體" panose="02020500000000000000" pitchFamily="18" charset="-120"/>
              </a:rPr>
              <a:t>because, by the Chain Rule,</a:t>
            </a: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If we make the “change of variable” or “substitution” </a:t>
            </a:r>
            <a:endParaRPr lang="en-US" altLang="zh-TW" i="1" smtClean="0">
              <a:ea typeface="新細明體" panose="02020500000000000000" pitchFamily="18" charset="-120"/>
            </a:endParaRPr>
          </a:p>
          <a:p>
            <a:pPr marL="0" indent="0"/>
            <a:r>
              <a:rPr lang="en-US" altLang="zh-TW" i="1" smtClean="0">
                <a:ea typeface="新細明體" panose="02020500000000000000" pitchFamily="18" charset="-120"/>
              </a:rPr>
              <a:t>u </a:t>
            </a:r>
            <a:r>
              <a:rPr lang="en-US" altLang="zh-TW" smtClean="0">
                <a:ea typeface="新細明體" panose="02020500000000000000" pitchFamily="18" charset="-120"/>
              </a:rPr>
              <a:t>= </a:t>
            </a:r>
            <a:r>
              <a:rPr lang="en-US" altLang="zh-TW" i="1" smtClean="0">
                <a:ea typeface="新細明體" panose="02020500000000000000" pitchFamily="18" charset="-120"/>
              </a:rPr>
              <a:t>g</a:t>
            </a:r>
            <a:r>
              <a:rPr lang="en-US" altLang="zh-TW" smtClean="0">
                <a:ea typeface="新細明體" panose="02020500000000000000" pitchFamily="18" charset="-120"/>
              </a:rPr>
              <a:t>(</a:t>
            </a:r>
            <a:r>
              <a:rPr lang="en-US" altLang="zh-TW" i="1" smtClean="0">
                <a:ea typeface="新細明體" panose="02020500000000000000" pitchFamily="18" charset="-120"/>
              </a:rPr>
              <a:t>x</a:t>
            </a:r>
            <a:r>
              <a:rPr lang="en-US" altLang="zh-TW" smtClean="0">
                <a:ea typeface="新細明體" panose="02020500000000000000" pitchFamily="18" charset="-120"/>
              </a:rPr>
              <a:t>), then from Equation 3 we have </a:t>
            </a:r>
          </a:p>
          <a:p>
            <a:pPr marL="0" indent="0"/>
            <a:endParaRPr lang="en-US" altLang="zh-TW" i="1" smtClean="0">
              <a:ea typeface="新細明體" panose="02020500000000000000" pitchFamily="18" charset="-120"/>
            </a:endParaRPr>
          </a:p>
          <a:p>
            <a:pPr marL="0" indent="0"/>
            <a:endParaRPr lang="en-US" altLang="zh-TW" i="1" smtClean="0">
              <a:ea typeface="新細明體" panose="02020500000000000000" pitchFamily="18" charset="-120"/>
            </a:endParaRPr>
          </a:p>
          <a:p>
            <a:pPr marL="0" indent="0"/>
            <a:endParaRPr lang="en-US" altLang="zh-TW" i="1" smtClean="0">
              <a:ea typeface="新細明體" panose="02020500000000000000" pitchFamily="18" charset="-120"/>
            </a:endParaRPr>
          </a:p>
          <a:p>
            <a:pPr marL="0" indent="0"/>
            <a:r>
              <a:rPr lang="en-US" altLang="zh-TW" smtClean="0">
                <a:ea typeface="新細明體" panose="02020500000000000000" pitchFamily="18" charset="-120"/>
              </a:rPr>
              <a:t>or, writing </a:t>
            </a:r>
            <a:r>
              <a:rPr lang="en-US" altLang="zh-TW" i="1" smtClean="0">
                <a:ea typeface="新細明體" panose="02020500000000000000" pitchFamily="18" charset="-120"/>
              </a:rPr>
              <a:t>F’ = f</a:t>
            </a:r>
            <a:r>
              <a:rPr lang="en-US" altLang="zh-TW" smtClean="0">
                <a:ea typeface="新細明體" panose="02020500000000000000" pitchFamily="18" charset="-120"/>
              </a:rPr>
              <a:t>, we get</a:t>
            </a:r>
          </a:p>
        </p:txBody>
      </p:sp>
      <p:sp>
        <p:nvSpPr>
          <p:cNvPr id="717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71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2" y="2017715"/>
            <a:ext cx="36099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1" y="4184975"/>
            <a:ext cx="7391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5534025"/>
            <a:ext cx="36290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910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Substitution Rule</a:t>
            </a:r>
          </a:p>
        </p:txBody>
      </p:sp>
      <p:sp>
        <p:nvSpPr>
          <p:cNvPr id="8195" name="Rectangle 3"/>
          <p:cNvSpPr>
            <a:spLocks noGrp="1" noChangeArrowheads="1"/>
          </p:cNvSpPr>
          <p:nvPr>
            <p:ph type="body" idx="1"/>
          </p:nvPr>
        </p:nvSpPr>
        <p:spPr/>
        <p:txBody>
          <a:bodyPr>
            <a:normAutofit fontScale="77500" lnSpcReduction="20000"/>
          </a:bodyPr>
          <a:lstStyle/>
          <a:p>
            <a:pPr marL="0" indent="0"/>
            <a:r>
              <a:rPr lang="en-US" altLang="zh-TW" dirty="0" smtClean="0">
                <a:ea typeface="新細明體" panose="02020500000000000000" pitchFamily="18" charset="-120"/>
              </a:rPr>
              <a:t>Thus we have proved the following rule.</a:t>
            </a: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Notice that the Substitution Rule for integration was proved using the Chain Rule for differentiation. Notice also that if </a:t>
            </a:r>
          </a:p>
          <a:p>
            <a:pPr marL="0" indent="0"/>
            <a:r>
              <a:rPr lang="en-US" altLang="zh-TW" i="1" dirty="0" smtClean="0">
                <a:ea typeface="新細明體" panose="02020500000000000000" pitchFamily="18" charset="-120"/>
              </a:rPr>
              <a:t>u </a:t>
            </a:r>
            <a:r>
              <a:rPr lang="en-US" altLang="zh-TW" dirty="0" smtClean="0">
                <a:ea typeface="新細明體" panose="02020500000000000000" pitchFamily="18" charset="-120"/>
              </a:rPr>
              <a:t>= </a:t>
            </a:r>
            <a:r>
              <a:rPr lang="en-US" altLang="zh-TW" i="1" dirty="0" smtClean="0">
                <a:ea typeface="新細明體" panose="02020500000000000000" pitchFamily="18" charset="-120"/>
              </a:rPr>
              <a:t>g</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 then </a:t>
            </a:r>
            <a:r>
              <a:rPr lang="en-US" altLang="zh-TW" i="1" dirty="0" smtClean="0">
                <a:ea typeface="新細明體" panose="02020500000000000000" pitchFamily="18" charset="-120"/>
              </a:rPr>
              <a:t>du = g’</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a:t>
            </a:r>
            <a:r>
              <a:rPr lang="en-US" altLang="zh-TW" i="1" dirty="0" smtClean="0">
                <a:ea typeface="新細明體" panose="02020500000000000000" pitchFamily="18" charset="-120"/>
              </a:rPr>
              <a:t>dx, </a:t>
            </a:r>
            <a:r>
              <a:rPr lang="en-US" altLang="zh-TW" dirty="0" smtClean="0">
                <a:ea typeface="新細明體" panose="02020500000000000000" pitchFamily="18" charset="-120"/>
              </a:rPr>
              <a:t>so a way to remember the Substitution Rule is to think of </a:t>
            </a:r>
            <a:r>
              <a:rPr lang="en-US" altLang="zh-TW" i="1" dirty="0" smtClean="0">
                <a:ea typeface="新細明體" panose="02020500000000000000" pitchFamily="18" charset="-120"/>
              </a:rPr>
              <a:t>dx </a:t>
            </a:r>
            <a:r>
              <a:rPr lang="en-US" altLang="zh-TW" dirty="0" smtClean="0">
                <a:ea typeface="新細明體" panose="02020500000000000000" pitchFamily="18" charset="-120"/>
              </a:rPr>
              <a:t>and </a:t>
            </a:r>
            <a:r>
              <a:rPr lang="en-US" altLang="zh-TW" i="1" dirty="0" smtClean="0">
                <a:ea typeface="新細明體" panose="02020500000000000000" pitchFamily="18" charset="-120"/>
              </a:rPr>
              <a:t>du </a:t>
            </a:r>
            <a:r>
              <a:rPr lang="en-US" altLang="zh-TW" dirty="0" smtClean="0">
                <a:ea typeface="新細明體" panose="02020500000000000000" pitchFamily="18" charset="-120"/>
              </a:rPr>
              <a:t>in            as differentials.      </a:t>
            </a:r>
          </a:p>
        </p:txBody>
      </p:sp>
      <p:sp>
        <p:nvSpPr>
          <p:cNvPr id="819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81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389" y="2420888"/>
            <a:ext cx="7543800" cy="165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5445224"/>
            <a:ext cx="4286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834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Substitution Rule</a:t>
            </a:r>
          </a:p>
        </p:txBody>
      </p:sp>
      <p:sp>
        <p:nvSpPr>
          <p:cNvPr id="9219"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The Substitution Rule says: </a:t>
            </a:r>
            <a:r>
              <a:rPr lang="en-US" altLang="zh-TW" b="1" smtClean="0">
                <a:ea typeface="新細明體" panose="02020500000000000000" pitchFamily="18" charset="-120"/>
              </a:rPr>
              <a:t>It is permissible to operate with </a:t>
            </a:r>
            <a:r>
              <a:rPr lang="en-US" altLang="zh-TW" b="1" i="1" smtClean="0">
                <a:ea typeface="新細明體" panose="02020500000000000000" pitchFamily="18" charset="-120"/>
              </a:rPr>
              <a:t>dx</a:t>
            </a:r>
            <a:r>
              <a:rPr lang="en-US" altLang="zh-TW" b="1" smtClean="0">
                <a:ea typeface="新細明體" panose="02020500000000000000" pitchFamily="18" charset="-120"/>
              </a:rPr>
              <a:t> and </a:t>
            </a:r>
            <a:r>
              <a:rPr lang="en-US" altLang="zh-TW" b="1" i="1" smtClean="0">
                <a:ea typeface="新細明體" panose="02020500000000000000" pitchFamily="18" charset="-120"/>
              </a:rPr>
              <a:t>du</a:t>
            </a:r>
            <a:r>
              <a:rPr lang="en-US" altLang="zh-TW" b="1" smtClean="0">
                <a:ea typeface="新細明體" panose="02020500000000000000" pitchFamily="18" charset="-120"/>
              </a:rPr>
              <a:t> after integral signs as if they were differentials.</a:t>
            </a:r>
          </a:p>
        </p:txBody>
      </p:sp>
      <p:sp>
        <p:nvSpPr>
          <p:cNvPr id="922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Tree>
    <p:extLst>
      <p:ext uri="{BB962C8B-B14F-4D97-AF65-F5344CB8AC3E}">
        <p14:creationId xmlns:p14="http://schemas.microsoft.com/office/powerpoint/2010/main" val="33085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a:t>
            </a:r>
            <a:endParaRPr lang="en-US" altLang="zh-TW" i="1" smtClean="0">
              <a:ea typeface="新細明體" panose="02020500000000000000" pitchFamily="18" charset="-120"/>
            </a:endParaRPr>
          </a:p>
        </p:txBody>
      </p:sp>
      <p:sp>
        <p:nvSpPr>
          <p:cNvPr id="1024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10244" name="Rectangle 3"/>
          <p:cNvSpPr txBox="1">
            <a:spLocks noChangeArrowheads="1"/>
          </p:cNvSpPr>
          <p:nvPr/>
        </p:nvSpPr>
        <p:spPr bwMode="auto">
          <a:xfrm>
            <a:off x="1295400" y="1462088"/>
            <a:ext cx="73914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2400" dirty="0">
                <a:ea typeface="新細明體" panose="02020500000000000000" pitchFamily="18" charset="-120"/>
              </a:rPr>
              <a:t>Find </a:t>
            </a:r>
          </a:p>
        </p:txBody>
      </p:sp>
      <p:pic>
        <p:nvPicPr>
          <p:cNvPr id="102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374" y="1417640"/>
            <a:ext cx="2501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974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th_16x9">
  <a:themeElements>
    <a:clrScheme name="觀點">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自訂 2">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lumMod val="50000"/>
            </a:schemeClr>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範本01" id="{4ED460EB-6C90-4A87-8F38-D261F1823A05}" vid="{E156CA9E-7271-4D9B-B440-7640C24B573B}"/>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E5292F0-C5C9-4F7B-BB09-E7C460630D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範本01</Template>
  <TotalTime>0</TotalTime>
  <Words>1349</Words>
  <Application>Microsoft Office PowerPoint</Application>
  <PresentationFormat>如螢幕大小 (4:3)</PresentationFormat>
  <Paragraphs>220</Paragraphs>
  <Slides>43</Slides>
  <Notes>3</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1</vt:i4>
      </vt:variant>
      <vt:variant>
        <vt:lpstr>投影片標題</vt:lpstr>
      </vt:variant>
      <vt:variant>
        <vt:i4>43</vt:i4>
      </vt:variant>
    </vt:vector>
  </HeadingPairs>
  <TitlesOfParts>
    <vt:vector size="51" baseType="lpstr">
      <vt:lpstr>Arial Unicode MS</vt:lpstr>
      <vt:lpstr>굴림</vt:lpstr>
      <vt:lpstr>微軟正黑體</vt:lpstr>
      <vt:lpstr>新細明體</vt:lpstr>
      <vt:lpstr>Arial</vt:lpstr>
      <vt:lpstr>Euphemia</vt:lpstr>
      <vt:lpstr>Math_16x9</vt:lpstr>
      <vt:lpstr>Equation</vt:lpstr>
      <vt:lpstr>PowerPoint 簡報</vt:lpstr>
      <vt:lpstr>PowerPoint 簡報</vt:lpstr>
      <vt:lpstr>The Substitution Rule</vt:lpstr>
      <vt:lpstr>The Substitution Rule</vt:lpstr>
      <vt:lpstr>The Substitution Rule</vt:lpstr>
      <vt:lpstr>The Substitution Rule</vt:lpstr>
      <vt:lpstr>The Substitution Rule</vt:lpstr>
      <vt:lpstr>The Substitution Rule</vt:lpstr>
      <vt:lpstr>Example 1</vt:lpstr>
      <vt:lpstr>Example 1- Solution</vt:lpstr>
      <vt:lpstr>The Substitution Rule</vt:lpstr>
      <vt:lpstr>The Substitution Rule</vt:lpstr>
      <vt:lpstr>Example 2</vt:lpstr>
      <vt:lpstr>Example 2 - Solution</vt:lpstr>
      <vt:lpstr>Example 2 – Solution  </vt:lpstr>
      <vt:lpstr>Example 2 – Solution </vt:lpstr>
      <vt:lpstr>Example 3</vt:lpstr>
      <vt:lpstr>SUBSTITUTION RULE</vt:lpstr>
      <vt:lpstr>SUBSTITUTION RULE</vt:lpstr>
      <vt:lpstr>SUBSTITUTION RULE</vt:lpstr>
      <vt:lpstr>Example 4</vt:lpstr>
      <vt:lpstr>Example 4 – Solution</vt:lpstr>
      <vt:lpstr>The Substitution Rule</vt:lpstr>
      <vt:lpstr>The Substitution Rule</vt:lpstr>
      <vt:lpstr>PowerPoint 簡報</vt:lpstr>
      <vt:lpstr>Definite Integrals</vt:lpstr>
      <vt:lpstr>Definite Integrals</vt:lpstr>
      <vt:lpstr>THE SUBSTITUTION RULE FOR DEFINITE INTEGRALS PROOF</vt:lpstr>
      <vt:lpstr>THE SUBSTITUTION RULE FOR DEFINITE INTEGRALS PROOF</vt:lpstr>
      <vt:lpstr>Example 5</vt:lpstr>
      <vt:lpstr>Example 5 – Solution</vt:lpstr>
      <vt:lpstr>Example 5 – Solution</vt:lpstr>
      <vt:lpstr>Example 5 – Solution</vt:lpstr>
      <vt:lpstr>PowerPoint 簡報</vt:lpstr>
      <vt:lpstr>Symmetry</vt:lpstr>
      <vt:lpstr>INTEGRALS OF SYMMETRIC FUNCTIONS PROOF</vt:lpstr>
      <vt:lpstr>INTEGRALS OF SYMMETRIC FUNCTIONS PROOF</vt:lpstr>
      <vt:lpstr>INTEGRALS OF SYMMETRIC FUNCTIONS PROOF (a)</vt:lpstr>
      <vt:lpstr>INTEGRALS OF SYMMETRIC FUNCTIONS PROOF (b)</vt:lpstr>
      <vt:lpstr>Symmetry</vt:lpstr>
      <vt:lpstr>Symmetry</vt:lpstr>
      <vt:lpstr>Example 6</vt:lpstr>
      <vt:lpstr>Example 7</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2015-08-30T15:26:15Z</dcterms:created>
  <dcterms:modified xsi:type="dcterms:W3CDTF">2016-11-18T12:50:23Z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TC027879479991</vt:lpwstr>
  </property>
</Properties>
</file>