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 baseline="0">
                <a:latin typeface="Times New Roman" panose="02020603050405020304" pitchFamily="18" charset="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none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 cap="none">
                <a:solidFill>
                  <a:schemeClr val="accent1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Times New Roman" panose="02020603050405020304" pitchFamily="18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Times New Roman" panose="02020603050405020304" pitchFamily="18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Times New Roman" panose="02020603050405020304" pitchFamily="18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Times New Roman" panose="02020603050405020304" pitchFamily="18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cl.readthedocs.io/projects/tutorials/en/master/cluster_extraction.html" TargetMode="External"/><Relationship Id="rId2" Type="http://schemas.openxmlformats.org/officeDocument/2006/relationships/hyperlink" Target="https://pcl.readthedocs.io/projects/tutorials/en/latest/greedy_projec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oksuper/PclCShar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570-3C18-F4B2-93F2-3BC11E45C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OCT</a:t>
            </a:r>
            <a:r>
              <a:rPr lang="zh-TW" altLang="en-US" dirty="0"/>
              <a:t> </a:t>
            </a:r>
            <a:r>
              <a:rPr lang="en-US" altLang="zh-TW" dirty="0"/>
              <a:t>Denoising</a:t>
            </a:r>
            <a:br>
              <a:rPr lang="en-US" altLang="zh-TW" dirty="0"/>
            </a:br>
            <a:r>
              <a:rPr lang="en-US" altLang="zh-TW" dirty="0" err="1"/>
              <a:t>PclSharpWrapper</a:t>
            </a:r>
            <a:endParaRPr lang="zh-TW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467D13-0143-838D-2673-57A2C04F7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1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ED4D-DED9-C535-7624-5A3E443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介紹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697A-6BC9-10FB-4E63-F9B280DF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54" y="1853754"/>
            <a:ext cx="10264171" cy="3450613"/>
          </a:xfrm>
        </p:spPr>
        <p:txBody>
          <a:bodyPr/>
          <a:lstStyle/>
          <a:p>
            <a:r>
              <a:rPr lang="en-US" altLang="zh-TW" dirty="0" err="1"/>
              <a:t>greedyProjection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用於將點雲轉成</a:t>
            </a:r>
            <a:r>
              <a:rPr lang="en-US" altLang="zh-TW" dirty="0"/>
              <a:t>Mesh</a:t>
            </a:r>
            <a:r>
              <a:rPr lang="zh-TW" altLang="en-US" dirty="0"/>
              <a:t>，並儲存成</a:t>
            </a:r>
            <a:r>
              <a:rPr lang="en-US" altLang="zh-TW" dirty="0"/>
              <a:t>.</a:t>
            </a:r>
            <a:r>
              <a:rPr lang="en-US" altLang="zh-TW" dirty="0" err="1"/>
              <a:t>vtk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zh-TW" altLang="en-US" dirty="0"/>
              <a:t>詳細參數解釋請看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https://pcl.readthedocs.io/projects/tutorials/en/latest/greedy_projection.html</a:t>
            </a:r>
            <a:endParaRPr lang="en-US" altLang="zh-TW" dirty="0"/>
          </a:p>
          <a:p>
            <a:r>
              <a:rPr lang="en-US" altLang="zh-TW" dirty="0" err="1"/>
              <a:t>saveMesh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用於將</a:t>
            </a:r>
            <a:r>
              <a:rPr lang="en-US" altLang="zh-TW" dirty="0"/>
              <a:t>Mesh</a:t>
            </a:r>
            <a:r>
              <a:rPr lang="zh-TW" altLang="en-US" dirty="0"/>
              <a:t>儲存成想要的格式 </a:t>
            </a:r>
            <a:r>
              <a:rPr lang="en-US" altLang="zh-TW" dirty="0"/>
              <a:t>(obj/ply/</a:t>
            </a:r>
            <a:r>
              <a:rPr lang="en-US" altLang="zh-TW" dirty="0" err="1"/>
              <a:t>stl</a:t>
            </a:r>
            <a:r>
              <a:rPr lang="en-US" altLang="zh-TW" dirty="0"/>
              <a:t>/</a:t>
            </a:r>
            <a:r>
              <a:rPr lang="en-US" altLang="zh-TW" dirty="0" err="1"/>
              <a:t>vtk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clusterExtraction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用於將點雲分群，輸入一個點雲，回傳分群後的點雲陣列</a:t>
            </a:r>
            <a:endParaRPr lang="en-US" altLang="zh-TW" dirty="0"/>
          </a:p>
          <a:p>
            <a:pPr lvl="1"/>
            <a:r>
              <a:rPr lang="zh-TW" altLang="en-US" dirty="0"/>
              <a:t>詳細參數請看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https://pcl.readthedocs.io/projects/tutorials/en/master/cluster_extraction.html</a:t>
            </a:r>
            <a:endParaRPr lang="en-US" altLang="zh-TW" dirty="0"/>
          </a:p>
          <a:p>
            <a:r>
              <a:rPr lang="en-US" altLang="zh-TW" dirty="0" err="1"/>
              <a:t>layerExtraction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用於將點雲進行分層，並將分層後的點雲存成</a:t>
            </a:r>
            <a:r>
              <a:rPr lang="en-US" altLang="zh-TW" dirty="0"/>
              <a:t>.</a:t>
            </a:r>
            <a:r>
              <a:rPr lang="en-US" altLang="zh-TW" dirty="0" err="1"/>
              <a:t>pcd</a:t>
            </a:r>
            <a:r>
              <a:rPr lang="zh-TW" altLang="en-US" dirty="0"/>
              <a:t>檔，輸入分層距離到</a:t>
            </a:r>
            <a:r>
              <a:rPr lang="en-US" altLang="zh-TW" dirty="0"/>
              <a:t>layer_distance.txt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94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1AE48-903B-45F3-342D-2B1DC6DC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2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21EF-006D-22C2-CA31-B091ED3B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1807"/>
            <a:ext cx="9291215" cy="1049235"/>
          </a:xfrm>
        </p:spPr>
        <p:txBody>
          <a:bodyPr/>
          <a:lstStyle/>
          <a:p>
            <a:r>
              <a:rPr lang="zh-TW" altLang="en-US" dirty="0"/>
              <a:t>環境配置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E16-7003-1F71-DD0F-308F7E26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302" y="1003340"/>
            <a:ext cx="9291215" cy="345061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Visual Studio 2019/2022</a:t>
            </a:r>
          </a:p>
          <a:p>
            <a:r>
              <a:rPr lang="zh-TW" altLang="en-US" dirty="0"/>
              <a:t>開啟 </a:t>
            </a:r>
            <a:r>
              <a:rPr lang="en-US" altLang="zh-TW" dirty="0" err="1"/>
              <a:t>PclCSharp</a:t>
            </a:r>
            <a:r>
              <a:rPr lang="en-US" altLang="zh-TW" dirty="0"/>
              <a:t>\</a:t>
            </a:r>
            <a:r>
              <a:rPr lang="en-US" altLang="zh-TW" dirty="0" err="1"/>
              <a:t>src</a:t>
            </a:r>
            <a:r>
              <a:rPr lang="en-US" altLang="zh-TW" dirty="0"/>
              <a:t>\</a:t>
            </a:r>
            <a:r>
              <a:rPr lang="en-US" altLang="zh-TW" dirty="0" err="1"/>
              <a:t>PclSharpWrapper</a:t>
            </a:r>
            <a:r>
              <a:rPr lang="en-US" altLang="zh-TW" dirty="0"/>
              <a:t>\PclSharpWrapper.sln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因為原始開發</a:t>
            </a:r>
            <a:r>
              <a:rPr lang="en-US" altLang="zh-TW" dirty="0"/>
              <a:t>IDE</a:t>
            </a:r>
            <a:r>
              <a:rPr lang="zh-TW" altLang="en-US" dirty="0"/>
              <a:t>是</a:t>
            </a:r>
            <a:r>
              <a:rPr lang="en-US" altLang="zh-TW" dirty="0"/>
              <a:t>VS2019</a:t>
            </a:r>
            <a:r>
              <a:rPr lang="zh-TW" altLang="en-US" dirty="0"/>
              <a:t>，所以如果使用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2022</a:t>
            </a:r>
            <a:r>
              <a:rPr lang="zh-TW" altLang="en-US" dirty="0"/>
              <a:t>，可能需要重定專案目標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208B2-A6B7-5B63-1262-9C46A55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60" y="2052575"/>
            <a:ext cx="4236936" cy="124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0937-0C6A-05B7-B403-A852EBEF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60" y="3917057"/>
            <a:ext cx="4495333" cy="27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1AE3-E671-C2FA-4B32-9700025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詳細的</a:t>
            </a:r>
            <a:r>
              <a:rPr lang="en-US" altLang="zh-TW" dirty="0"/>
              <a:t>Visual Studio</a:t>
            </a:r>
            <a:r>
              <a:rPr lang="zh-TW" altLang="en-US" dirty="0"/>
              <a:t>套件列表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D477-A745-6A94-5E64-7F8E2A11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3576D-8898-1E7F-AD00-44AFF3F2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29" y="1676400"/>
            <a:ext cx="2620154" cy="49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67FEB-5E0A-BA52-4DBB-A5ACC1A0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7" y="2909035"/>
            <a:ext cx="8392373" cy="16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18CF-BC5E-0393-DF7D-4615DE1E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5567"/>
            <a:ext cx="9291215" cy="1049235"/>
          </a:xfrm>
        </p:spPr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dll</a:t>
            </a:r>
            <a:r>
              <a:rPr lang="zh-TW" altLang="en-US" dirty="0"/>
              <a:t>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061F-9712-1740-8478-21D5D1DF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16780"/>
            <a:ext cx="9291215" cy="3450613"/>
          </a:xfrm>
        </p:spPr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solution</a:t>
            </a:r>
            <a:r>
              <a:rPr lang="zh-TW" altLang="en-US" dirty="0"/>
              <a:t>按右鍵，將四個專案都進行建置，並生成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 err="1"/>
              <a:t>dll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建置完成後，</a:t>
            </a:r>
            <a:r>
              <a:rPr lang="en-US" altLang="zh-TW" dirty="0" err="1"/>
              <a:t>dll</a:t>
            </a:r>
            <a:r>
              <a:rPr lang="zh-TW" altLang="en-US" dirty="0"/>
              <a:t>將輸出到</a:t>
            </a:r>
            <a:r>
              <a:rPr lang="en-US" altLang="zh-TW" dirty="0" err="1"/>
              <a:t>PclCSharp</a:t>
            </a:r>
            <a:r>
              <a:rPr lang="en-US" altLang="zh-TW" dirty="0"/>
              <a:t>\bin </a:t>
            </a:r>
            <a:r>
              <a:rPr lang="zh-TW" altLang="en-US" dirty="0"/>
              <a:t>資料夾裡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107C0-B0DD-E85A-24BD-DB887CFE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00" y="1627229"/>
            <a:ext cx="6620799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C054A-0BF8-4316-7395-EA0F2C49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600" y="4089797"/>
            <a:ext cx="5438253" cy="25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8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3400-3725-0AA3-16A9-4536C35F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1049235"/>
          </a:xfrm>
        </p:spPr>
        <p:txBody>
          <a:bodyPr/>
          <a:lstStyle/>
          <a:p>
            <a:r>
              <a:rPr lang="zh-TW" altLang="en-US" dirty="0"/>
              <a:t>移植回</a:t>
            </a:r>
            <a:r>
              <a:rPr lang="en-US" altLang="zh-TW" dirty="0"/>
              <a:t>OCT Denoising</a:t>
            </a:r>
            <a:r>
              <a:rPr lang="zh-TW" altLang="en-US" dirty="0"/>
              <a:t>主專案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4D92-94E4-9F15-367D-0AA7C561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11213"/>
            <a:ext cx="9291215" cy="3450613"/>
          </a:xfrm>
        </p:spPr>
        <p:txBody>
          <a:bodyPr/>
          <a:lstStyle/>
          <a:p>
            <a:r>
              <a:rPr lang="zh-TW" altLang="en-US" dirty="0"/>
              <a:t>將前面生成的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 err="1"/>
              <a:t>dll</a:t>
            </a:r>
            <a:r>
              <a:rPr lang="zh-TW" altLang="en-US" dirty="0"/>
              <a:t>，複製貼上到</a:t>
            </a:r>
            <a:r>
              <a:rPr lang="en-US" altLang="zh-TW" dirty="0" err="1"/>
              <a:t>CxVisAlgo</a:t>
            </a:r>
            <a:r>
              <a:rPr lang="en-US" altLang="zh-TW" dirty="0"/>
              <a:t>\</a:t>
            </a:r>
            <a:r>
              <a:rPr lang="en-US" altLang="zh-TW" dirty="0" err="1"/>
              <a:t>OCTDenoising</a:t>
            </a:r>
            <a:r>
              <a:rPr lang="en-US" altLang="zh-TW" dirty="0"/>
              <a:t>\</a:t>
            </a:r>
            <a:r>
              <a:rPr lang="en-US" altLang="zh-TW" dirty="0" err="1"/>
              <a:t>working_dir</a:t>
            </a:r>
            <a:r>
              <a:rPr lang="zh-TW" altLang="en-US" dirty="0"/>
              <a:t>資料夾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PclCSharp</a:t>
            </a:r>
            <a:r>
              <a:rPr lang="en-US" altLang="zh-TW" dirty="0"/>
              <a:t>\depend\x64</a:t>
            </a:r>
            <a:r>
              <a:rPr lang="zh-TW" altLang="en-US" dirty="0"/>
              <a:t>裡的</a:t>
            </a:r>
            <a:r>
              <a:rPr lang="en-US" altLang="zh-TW" dirty="0" err="1"/>
              <a:t>dll</a:t>
            </a:r>
            <a:r>
              <a:rPr lang="zh-TW" altLang="en-US" dirty="0"/>
              <a:t> </a:t>
            </a:r>
            <a:r>
              <a:rPr lang="en-US" altLang="zh-TW" dirty="0"/>
              <a:t>(33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，同樣複製貼上到</a:t>
            </a:r>
            <a:r>
              <a:rPr lang="en-US" altLang="zh-TW" dirty="0" err="1"/>
              <a:t>working_dir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此步驟只需進行一次，後續修改皆不用再覆蓋過去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329FE-16C0-D496-2896-3EF9F0D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37" y="1633437"/>
            <a:ext cx="6449325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2723D-06CF-636D-B202-A39F63BF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37" y="4101794"/>
            <a:ext cx="4481887" cy="27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2AE9-9B8D-692F-D53A-EA700E05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程式碼修改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D3A1-7990-23D4-C4BD-C275610D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本專案基於</a:t>
            </a:r>
            <a:r>
              <a:rPr lang="en-US" altLang="zh-TW" dirty="0">
                <a:hlinkClick r:id="rId2"/>
              </a:rPr>
              <a:t>https://github.com/booksuper/PclCSharp</a:t>
            </a:r>
            <a:r>
              <a:rPr lang="zh-TW" altLang="en-US" dirty="0"/>
              <a:t> 進行修改</a:t>
            </a:r>
            <a:endParaRPr lang="en-US" altLang="zh-TW" dirty="0"/>
          </a:p>
          <a:p>
            <a:r>
              <a:rPr lang="zh-TW" altLang="en-US" dirty="0"/>
              <a:t>新增的檔案如下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PclCSharp</a:t>
            </a:r>
            <a:r>
              <a:rPr lang="en-US" altLang="zh-TW" dirty="0"/>
              <a:t>\</a:t>
            </a:r>
            <a:r>
              <a:rPr lang="en-US" altLang="zh-TW" dirty="0" err="1"/>
              <a:t>src</a:t>
            </a:r>
            <a:r>
              <a:rPr lang="en-US" altLang="zh-TW" dirty="0"/>
              <a:t>\</a:t>
            </a:r>
            <a:r>
              <a:rPr lang="en-US" altLang="zh-TW" dirty="0" err="1"/>
              <a:t>PclSharpWrapper</a:t>
            </a:r>
            <a:r>
              <a:rPr lang="en-US" altLang="zh-TW" dirty="0"/>
              <a:t>\</a:t>
            </a:r>
            <a:r>
              <a:rPr lang="en-US" altLang="zh-TW" dirty="0" err="1"/>
              <a:t>PclCSharp</a:t>
            </a:r>
            <a:r>
              <a:rPr lang="en-US" altLang="zh-TW" dirty="0"/>
              <a:t>\</a:t>
            </a:r>
            <a:r>
              <a:rPr lang="en-US" altLang="zh-TW" dirty="0" err="1"/>
              <a:t>PclSharp_OCTDenoising.cs</a:t>
            </a:r>
            <a:endParaRPr lang="en-US" altLang="zh-TW" dirty="0"/>
          </a:p>
          <a:p>
            <a:pPr lvl="1"/>
            <a:r>
              <a:rPr lang="en-US" altLang="zh-TW" dirty="0" err="1"/>
              <a:t>PclCSharp</a:t>
            </a:r>
            <a:r>
              <a:rPr lang="en-US" altLang="zh-TW" dirty="0"/>
              <a:t>\</a:t>
            </a:r>
            <a:r>
              <a:rPr lang="en-US" altLang="zh-TW" dirty="0" err="1"/>
              <a:t>src</a:t>
            </a:r>
            <a:r>
              <a:rPr lang="en-US" altLang="zh-TW" dirty="0"/>
              <a:t>\</a:t>
            </a:r>
            <a:r>
              <a:rPr lang="en-US" altLang="zh-TW" dirty="0" err="1"/>
              <a:t>PclSharpWrapper</a:t>
            </a:r>
            <a:r>
              <a:rPr lang="en-US" altLang="zh-TW" dirty="0"/>
              <a:t>\</a:t>
            </a:r>
            <a:r>
              <a:rPr lang="en-US" altLang="zh-TW" dirty="0" err="1"/>
              <a:t>PclSharpWrapper</a:t>
            </a:r>
            <a:r>
              <a:rPr lang="en-US" altLang="zh-TW" dirty="0"/>
              <a:t>\</a:t>
            </a:r>
            <a:r>
              <a:rPr lang="en-US" altLang="zh-TW" dirty="0" err="1"/>
              <a:t>PclSharp_OCTDenoising.h</a:t>
            </a:r>
            <a:endParaRPr lang="en-US" altLang="zh-TW" dirty="0"/>
          </a:p>
          <a:p>
            <a:pPr lvl="1"/>
            <a:r>
              <a:rPr lang="en-US" altLang="zh-TW" dirty="0" err="1"/>
              <a:t>PclCSharp</a:t>
            </a:r>
            <a:r>
              <a:rPr lang="en-US" altLang="zh-TW" dirty="0"/>
              <a:t>\</a:t>
            </a:r>
            <a:r>
              <a:rPr lang="en-US" altLang="zh-TW" dirty="0" err="1"/>
              <a:t>src</a:t>
            </a:r>
            <a:r>
              <a:rPr lang="en-US" altLang="zh-TW" dirty="0"/>
              <a:t>\</a:t>
            </a:r>
            <a:r>
              <a:rPr lang="en-US" altLang="zh-TW" dirty="0" err="1"/>
              <a:t>PclSharpWrapper</a:t>
            </a:r>
            <a:r>
              <a:rPr lang="en-US" altLang="zh-TW" dirty="0"/>
              <a:t>\</a:t>
            </a:r>
            <a:r>
              <a:rPr lang="en-US" altLang="zh-TW" dirty="0" err="1"/>
              <a:t>PclSharpWrapper</a:t>
            </a:r>
            <a:r>
              <a:rPr lang="en-US" altLang="zh-TW" dirty="0"/>
              <a:t>\PclSharp_OCTDenoising.cpp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47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A91-AF12-6B33-310A-645F4088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PclSharp_OCTDenoising.cs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689B-8762-6256-FF0D-17375908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此檔案將</a:t>
            </a:r>
            <a:r>
              <a:rPr lang="en-US" altLang="zh-TW" dirty="0"/>
              <a:t>C++ </a:t>
            </a:r>
            <a:r>
              <a:rPr lang="en-US" altLang="zh-TW" dirty="0" err="1"/>
              <a:t>dll</a:t>
            </a:r>
            <a:r>
              <a:rPr lang="zh-TW" altLang="en-US" dirty="0"/>
              <a:t>的</a:t>
            </a:r>
            <a:r>
              <a:rPr lang="en-US" altLang="zh-TW" dirty="0"/>
              <a:t>function import</a:t>
            </a:r>
            <a:r>
              <a:rPr lang="zh-TW" altLang="en-US" dirty="0"/>
              <a:t>到</a:t>
            </a:r>
            <a:r>
              <a:rPr lang="en-US" altLang="zh-TW" dirty="0"/>
              <a:t>C#</a:t>
            </a:r>
            <a:r>
              <a:rPr lang="zh-TW" altLang="en-US" dirty="0"/>
              <a:t>，使</a:t>
            </a:r>
            <a:r>
              <a:rPr lang="en-US" altLang="zh-TW" dirty="0"/>
              <a:t>C#</a:t>
            </a:r>
            <a:r>
              <a:rPr lang="zh-TW" altLang="en-US" dirty="0"/>
              <a:t>可以直接呼叫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25E03-662B-4858-2655-1285295E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2567584"/>
            <a:ext cx="6839693" cy="40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3EF9-F247-4D52-1DAB-7C912239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PclSharp_OCTDenoising.h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156B-0452-003F-2B37-D5A119EC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此檔案是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header </a:t>
            </a:r>
            <a:r>
              <a:rPr lang="zh-TW" altLang="en-US" dirty="0"/>
              <a:t>，同時也定義了要將</a:t>
            </a:r>
            <a:r>
              <a:rPr lang="en-US" altLang="zh-TW" dirty="0"/>
              <a:t>function export</a:t>
            </a:r>
            <a:r>
              <a:rPr lang="zh-TW" altLang="en-US" dirty="0"/>
              <a:t>到</a:t>
            </a:r>
            <a:r>
              <a:rPr lang="en-US" altLang="zh-TW" dirty="0" err="1"/>
              <a:t>dll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442D-ABDE-0D44-10A1-096A8467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85" y="2608264"/>
            <a:ext cx="8349429" cy="39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8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B67E-C8D6-B083-FEA7-4915FC2F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PclSharp_OCTDenoising.cpp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7516-137E-1E1F-F339-9EEF2275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此檔案是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B7F4B-E023-C062-70E3-BCB297E6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2546565"/>
            <a:ext cx="8578026" cy="40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</TotalTime>
  <Words>501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Gallery</vt:lpstr>
      <vt:lpstr>OCT Denoising PclSharpWrapper</vt:lpstr>
      <vt:lpstr>環境配置</vt:lpstr>
      <vt:lpstr>詳細的Visual Studio套件列表</vt:lpstr>
      <vt:lpstr>建置dll方法</vt:lpstr>
      <vt:lpstr>移植回OCT Denoising主專案</vt:lpstr>
      <vt:lpstr>程式碼修改</vt:lpstr>
      <vt:lpstr>PclSharp_OCTDenoising.cs</vt:lpstr>
      <vt:lpstr>PclSharp_OCTDenoising.h</vt:lpstr>
      <vt:lpstr>PclSharp_OCTDenoising.cpp</vt:lpstr>
      <vt:lpstr>function介紹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 Denoising</dc:title>
  <dc:creator>Sheng-Hao Liao</dc:creator>
  <cp:lastModifiedBy>Sheng-Hao Liao</cp:lastModifiedBy>
  <cp:revision>5</cp:revision>
  <dcterms:created xsi:type="dcterms:W3CDTF">2023-11-16T00:52:38Z</dcterms:created>
  <dcterms:modified xsi:type="dcterms:W3CDTF">2023-12-27T09:44:23Z</dcterms:modified>
</cp:coreProperties>
</file>