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8"/>
  </p:notesMasterIdLst>
  <p:sldIdLst>
    <p:sldId id="2147482052" r:id="rId3"/>
    <p:sldId id="2147482022" r:id="rId4"/>
    <p:sldId id="2147482055" r:id="rId5"/>
    <p:sldId id="2147482060" r:id="rId6"/>
    <p:sldId id="2147482053" r:id="rId7"/>
    <p:sldId id="2147482057" r:id="rId8"/>
    <p:sldId id="2147482058" r:id="rId9"/>
    <p:sldId id="2147482059" r:id="rId10"/>
    <p:sldId id="2147482061" r:id="rId11"/>
    <p:sldId id="2147482062" r:id="rId12"/>
    <p:sldId id="2147482063" r:id="rId13"/>
    <p:sldId id="2147482064" r:id="rId14"/>
    <p:sldId id="2147482065" r:id="rId15"/>
    <p:sldId id="2147482066" r:id="rId16"/>
    <p:sldId id="2147482067" r:id="rId17"/>
    <p:sldId id="2147482068" r:id="rId18"/>
    <p:sldId id="2147482069" r:id="rId19"/>
    <p:sldId id="2147482070" r:id="rId20"/>
    <p:sldId id="2147482071" r:id="rId21"/>
    <p:sldId id="2147482072" r:id="rId22"/>
    <p:sldId id="2147482073" r:id="rId23"/>
    <p:sldId id="2147482074" r:id="rId24"/>
    <p:sldId id="2147482075" r:id="rId25"/>
    <p:sldId id="2147482054" r:id="rId26"/>
    <p:sldId id="2147482051"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4C5C71-4C07-4A13-B7AF-E95D022EFA26}" v="4" dt="2024-02-22T23:16:30.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7" d="100"/>
          <a:sy n="87" d="100"/>
        </p:scale>
        <p:origin x="48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Lanza" userId="3c1408c8-e063-47df-b194-0f49ec208dfb" providerId="ADAL" clId="{9A4C5C71-4C07-4A13-B7AF-E95D022EFA26}"/>
    <pc:docChg chg="undo redo custSel addSld delSld modSld">
      <pc:chgData name="Francesco Lanza" userId="3c1408c8-e063-47df-b194-0f49ec208dfb" providerId="ADAL" clId="{9A4C5C71-4C07-4A13-B7AF-E95D022EFA26}" dt="2024-02-23T00:13:21.285" v="3399" actId="20577"/>
      <pc:docMkLst>
        <pc:docMk/>
      </pc:docMkLst>
      <pc:sldChg chg="addSp delSp modSp mod">
        <pc:chgData name="Francesco Lanza" userId="3c1408c8-e063-47df-b194-0f49ec208dfb" providerId="ADAL" clId="{9A4C5C71-4C07-4A13-B7AF-E95D022EFA26}" dt="2024-02-22T22:33:26.239" v="17" actId="14100"/>
        <pc:sldMkLst>
          <pc:docMk/>
          <pc:sldMk cId="4135703920" sldId="2147482022"/>
        </pc:sldMkLst>
        <pc:spChg chg="mod">
          <ac:chgData name="Francesco Lanza" userId="3c1408c8-e063-47df-b194-0f49ec208dfb" providerId="ADAL" clId="{9A4C5C71-4C07-4A13-B7AF-E95D022EFA26}" dt="2024-02-22T22:31:55.340" v="8" actId="20577"/>
          <ac:spMkLst>
            <pc:docMk/>
            <pc:sldMk cId="4135703920" sldId="2147482022"/>
            <ac:spMk id="5" creationId="{22830B5E-98F6-C222-2A59-2B28A80A04CA}"/>
          </ac:spMkLst>
        </pc:spChg>
        <pc:spChg chg="mod">
          <ac:chgData name="Francesco Lanza" userId="3c1408c8-e063-47df-b194-0f49ec208dfb" providerId="ADAL" clId="{9A4C5C71-4C07-4A13-B7AF-E95D022EFA26}" dt="2024-02-22T22:32:13.585" v="11"/>
          <ac:spMkLst>
            <pc:docMk/>
            <pc:sldMk cId="4135703920" sldId="2147482022"/>
            <ac:spMk id="8" creationId="{969ECFF6-7C42-EAD2-E14A-6CFDD03C2946}"/>
          </ac:spMkLst>
        </pc:spChg>
        <pc:spChg chg="add mod">
          <ac:chgData name="Francesco Lanza" userId="3c1408c8-e063-47df-b194-0f49ec208dfb" providerId="ADAL" clId="{9A4C5C71-4C07-4A13-B7AF-E95D022EFA26}" dt="2024-02-22T22:33:26.239" v="17" actId="14100"/>
          <ac:spMkLst>
            <pc:docMk/>
            <pc:sldMk cId="4135703920" sldId="2147482022"/>
            <ac:spMk id="14" creationId="{F51460FB-1C0E-6F47-3066-95FD12B8D9DF}"/>
          </ac:spMkLst>
        </pc:spChg>
        <pc:picChg chg="del">
          <ac:chgData name="Francesco Lanza" userId="3c1408c8-e063-47df-b194-0f49ec208dfb" providerId="ADAL" clId="{9A4C5C71-4C07-4A13-B7AF-E95D022EFA26}" dt="2024-02-22T22:31:58.118" v="9" actId="478"/>
          <ac:picMkLst>
            <pc:docMk/>
            <pc:sldMk cId="4135703920" sldId="2147482022"/>
            <ac:picMk id="13" creationId="{F7FA07E8-EFA9-1C30-DA07-7CADA4F38BD7}"/>
          </ac:picMkLst>
        </pc:picChg>
      </pc:sldChg>
      <pc:sldChg chg="modSp mod">
        <pc:chgData name="Francesco Lanza" userId="3c1408c8-e063-47df-b194-0f49ec208dfb" providerId="ADAL" clId="{9A4C5C71-4C07-4A13-B7AF-E95D022EFA26}" dt="2024-02-23T00:13:21.285" v="3399" actId="20577"/>
        <pc:sldMkLst>
          <pc:docMk/>
          <pc:sldMk cId="1031485029" sldId="2147482051"/>
        </pc:sldMkLst>
        <pc:spChg chg="mod">
          <ac:chgData name="Francesco Lanza" userId="3c1408c8-e063-47df-b194-0f49ec208dfb" providerId="ADAL" clId="{9A4C5C71-4C07-4A13-B7AF-E95D022EFA26}" dt="2024-02-23T00:13:21.285" v="3399" actId="20577"/>
          <ac:spMkLst>
            <pc:docMk/>
            <pc:sldMk cId="1031485029" sldId="2147482051"/>
            <ac:spMk id="17" creationId="{B68A4434-F1A7-CCBD-98B8-7783221C8AF9}"/>
          </ac:spMkLst>
        </pc:spChg>
      </pc:sldChg>
      <pc:sldChg chg="addSp modSp mod">
        <pc:chgData name="Francesco Lanza" userId="3c1408c8-e063-47df-b194-0f49ec208dfb" providerId="ADAL" clId="{9A4C5C71-4C07-4A13-B7AF-E95D022EFA26}" dt="2024-02-22T23:23:30.715" v="1360" actId="14100"/>
        <pc:sldMkLst>
          <pc:docMk/>
          <pc:sldMk cId="140451966" sldId="2147482053"/>
        </pc:sldMkLst>
        <pc:spChg chg="add mod">
          <ac:chgData name="Francesco Lanza" userId="3c1408c8-e063-47df-b194-0f49ec208dfb" providerId="ADAL" clId="{9A4C5C71-4C07-4A13-B7AF-E95D022EFA26}" dt="2024-02-22T23:23:30.715" v="1360" actId="14100"/>
          <ac:spMkLst>
            <pc:docMk/>
            <pc:sldMk cId="140451966" sldId="2147482053"/>
            <ac:spMk id="4" creationId="{227E887E-E31E-2998-2338-DD03767CABC4}"/>
          </ac:spMkLst>
        </pc:spChg>
        <pc:spChg chg="mod">
          <ac:chgData name="Francesco Lanza" userId="3c1408c8-e063-47df-b194-0f49ec208dfb" providerId="ADAL" clId="{9A4C5C71-4C07-4A13-B7AF-E95D022EFA26}" dt="2024-02-22T22:34:35.462" v="20" actId="1076"/>
          <ac:spMkLst>
            <pc:docMk/>
            <pc:sldMk cId="140451966" sldId="2147482053"/>
            <ac:spMk id="5" creationId="{46675395-0C4C-5097-E6F2-F7E6708A8C8F}"/>
          </ac:spMkLst>
        </pc:spChg>
        <pc:spChg chg="mod">
          <ac:chgData name="Francesco Lanza" userId="3c1408c8-e063-47df-b194-0f49ec208dfb" providerId="ADAL" clId="{9A4C5C71-4C07-4A13-B7AF-E95D022EFA26}" dt="2024-02-22T22:34:31.731" v="19" actId="1076"/>
          <ac:spMkLst>
            <pc:docMk/>
            <pc:sldMk cId="140451966" sldId="2147482053"/>
            <ac:spMk id="8" creationId="{50169220-EF5A-DA77-30FB-A1D097E5A4B6}"/>
          </ac:spMkLst>
        </pc:spChg>
        <pc:picChg chg="mod">
          <ac:chgData name="Francesco Lanza" userId="3c1408c8-e063-47df-b194-0f49ec208dfb" providerId="ADAL" clId="{9A4C5C71-4C07-4A13-B7AF-E95D022EFA26}" dt="2024-02-22T22:34:40.287" v="21" actId="1076"/>
          <ac:picMkLst>
            <pc:docMk/>
            <pc:sldMk cId="140451966" sldId="2147482053"/>
            <ac:picMk id="3" creationId="{75A99C4E-C782-C972-F1FA-D4E91159DE71}"/>
          </ac:picMkLst>
        </pc:picChg>
      </pc:sldChg>
      <pc:sldChg chg="add">
        <pc:chgData name="Francesco Lanza" userId="3c1408c8-e063-47df-b194-0f49ec208dfb" providerId="ADAL" clId="{9A4C5C71-4C07-4A13-B7AF-E95D022EFA26}" dt="2024-02-22T22:31:10.460" v="0" actId="2890"/>
        <pc:sldMkLst>
          <pc:docMk/>
          <pc:sldMk cId="2738641420" sldId="2147482055"/>
        </pc:sldMkLst>
      </pc:sldChg>
      <pc:sldChg chg="modSp add del mod">
        <pc:chgData name="Francesco Lanza" userId="3c1408c8-e063-47df-b194-0f49ec208dfb" providerId="ADAL" clId="{9A4C5C71-4C07-4A13-B7AF-E95D022EFA26}" dt="2024-02-22T23:04:32.767" v="354" actId="2696"/>
        <pc:sldMkLst>
          <pc:docMk/>
          <pc:sldMk cId="3304510755" sldId="2147482056"/>
        </pc:sldMkLst>
        <pc:spChg chg="mod">
          <ac:chgData name="Francesco Lanza" userId="3c1408c8-e063-47df-b194-0f49ec208dfb" providerId="ADAL" clId="{9A4C5C71-4C07-4A13-B7AF-E95D022EFA26}" dt="2024-02-22T22:42:04.735" v="326" actId="20577"/>
          <ac:spMkLst>
            <pc:docMk/>
            <pc:sldMk cId="3304510755" sldId="2147482056"/>
            <ac:spMk id="4" creationId="{E4474F51-7931-49B5-6BD9-DC09730899F1}"/>
          </ac:spMkLst>
        </pc:spChg>
      </pc:sldChg>
      <pc:sldChg chg="addSp delSp modSp add mod">
        <pc:chgData name="Francesco Lanza" userId="3c1408c8-e063-47df-b194-0f49ec208dfb" providerId="ADAL" clId="{9A4C5C71-4C07-4A13-B7AF-E95D022EFA26}" dt="2024-02-22T23:11:54.603" v="590" actId="14100"/>
        <pc:sldMkLst>
          <pc:docMk/>
          <pc:sldMk cId="2861330489" sldId="2147482057"/>
        </pc:sldMkLst>
        <pc:spChg chg="del mod">
          <ac:chgData name="Francesco Lanza" userId="3c1408c8-e063-47df-b194-0f49ec208dfb" providerId="ADAL" clId="{9A4C5C71-4C07-4A13-B7AF-E95D022EFA26}" dt="2024-02-22T23:11:44.713" v="587" actId="478"/>
          <ac:spMkLst>
            <pc:docMk/>
            <pc:sldMk cId="2861330489" sldId="2147482057"/>
            <ac:spMk id="4" creationId="{183D81BC-C3C0-094C-DB2C-8BAD09750BBD}"/>
          </ac:spMkLst>
        </pc:spChg>
        <pc:spChg chg="mod">
          <ac:chgData name="Francesco Lanza" userId="3c1408c8-e063-47df-b194-0f49ec208dfb" providerId="ADAL" clId="{9A4C5C71-4C07-4A13-B7AF-E95D022EFA26}" dt="2024-02-22T22:43:07.757" v="331" actId="20577"/>
          <ac:spMkLst>
            <pc:docMk/>
            <pc:sldMk cId="2861330489" sldId="2147482057"/>
            <ac:spMk id="5" creationId="{5DA2F63E-FBAE-1229-B58B-A666935129DC}"/>
          </ac:spMkLst>
        </pc:spChg>
        <pc:picChg chg="del">
          <ac:chgData name="Francesco Lanza" userId="3c1408c8-e063-47df-b194-0f49ec208dfb" providerId="ADAL" clId="{9A4C5C71-4C07-4A13-B7AF-E95D022EFA26}" dt="2024-02-22T22:43:10.600" v="332" actId="478"/>
          <ac:picMkLst>
            <pc:docMk/>
            <pc:sldMk cId="2861330489" sldId="2147482057"/>
            <ac:picMk id="3" creationId="{8495B1D0-9FDE-810F-D614-2AD0C27CC222}"/>
          </ac:picMkLst>
        </pc:picChg>
        <pc:picChg chg="add mod">
          <ac:chgData name="Francesco Lanza" userId="3c1408c8-e063-47df-b194-0f49ec208dfb" providerId="ADAL" clId="{9A4C5C71-4C07-4A13-B7AF-E95D022EFA26}" dt="2024-02-22T23:11:54.603" v="590" actId="14100"/>
          <ac:picMkLst>
            <pc:docMk/>
            <pc:sldMk cId="2861330489" sldId="2147482057"/>
            <ac:picMk id="11" creationId="{CF451BFC-FF84-4719-EED1-EBD6F0A1A92F}"/>
          </ac:picMkLst>
        </pc:picChg>
      </pc:sldChg>
      <pc:sldChg chg="addSp delSp modSp add mod">
        <pc:chgData name="Francesco Lanza" userId="3c1408c8-e063-47df-b194-0f49ec208dfb" providerId="ADAL" clId="{9A4C5C71-4C07-4A13-B7AF-E95D022EFA26}" dt="2024-02-22T23:11:34.395" v="586" actId="2711"/>
        <pc:sldMkLst>
          <pc:docMk/>
          <pc:sldMk cId="220556566" sldId="2147482058"/>
        </pc:sldMkLst>
        <pc:spChg chg="del mod">
          <ac:chgData name="Francesco Lanza" userId="3c1408c8-e063-47df-b194-0f49ec208dfb" providerId="ADAL" clId="{9A4C5C71-4C07-4A13-B7AF-E95D022EFA26}" dt="2024-02-22T23:06:00.248" v="374"/>
          <ac:spMkLst>
            <pc:docMk/>
            <pc:sldMk cId="220556566" sldId="2147482058"/>
            <ac:spMk id="4" creationId="{7A011272-72D8-E6E0-A564-1D7A6EBAD330}"/>
          </ac:spMkLst>
        </pc:spChg>
        <pc:spChg chg="mod">
          <ac:chgData name="Francesco Lanza" userId="3c1408c8-e063-47df-b194-0f49ec208dfb" providerId="ADAL" clId="{9A4C5C71-4C07-4A13-B7AF-E95D022EFA26}" dt="2024-02-22T23:05:30.890" v="371" actId="20577"/>
          <ac:spMkLst>
            <pc:docMk/>
            <pc:sldMk cId="220556566" sldId="2147482058"/>
            <ac:spMk id="5" creationId="{727BF83A-814C-3356-0E30-61098D7FB7C2}"/>
          </ac:spMkLst>
        </pc:spChg>
        <pc:spChg chg="add mod">
          <ac:chgData name="Francesco Lanza" userId="3c1408c8-e063-47df-b194-0f49ec208dfb" providerId="ADAL" clId="{9A4C5C71-4C07-4A13-B7AF-E95D022EFA26}" dt="2024-02-22T23:11:34.395" v="586" actId="2711"/>
          <ac:spMkLst>
            <pc:docMk/>
            <pc:sldMk cId="220556566" sldId="2147482058"/>
            <ac:spMk id="14" creationId="{1BE731F3-DD09-390F-3D90-1951163AA839}"/>
          </ac:spMkLst>
        </pc:spChg>
        <pc:picChg chg="add mod">
          <ac:chgData name="Francesco Lanza" userId="3c1408c8-e063-47df-b194-0f49ec208dfb" providerId="ADAL" clId="{9A4C5C71-4C07-4A13-B7AF-E95D022EFA26}" dt="2024-02-22T23:07:00.937" v="377" actId="1076"/>
          <ac:picMkLst>
            <pc:docMk/>
            <pc:sldMk cId="220556566" sldId="2147482058"/>
            <ac:picMk id="7" creationId="{B82F9F2C-0855-1962-1B82-0F1A3DF8BE49}"/>
          </ac:picMkLst>
        </pc:picChg>
        <pc:picChg chg="del">
          <ac:chgData name="Francesco Lanza" userId="3c1408c8-e063-47df-b194-0f49ec208dfb" providerId="ADAL" clId="{9A4C5C71-4C07-4A13-B7AF-E95D022EFA26}" dt="2024-02-22T23:05:11.546" v="356" actId="478"/>
          <ac:picMkLst>
            <pc:docMk/>
            <pc:sldMk cId="220556566" sldId="2147482058"/>
            <ac:picMk id="11" creationId="{8F03B5D6-AE14-37DE-A645-B9A8F897ADE7}"/>
          </ac:picMkLst>
        </pc:picChg>
        <pc:picChg chg="add del">
          <ac:chgData name="Francesco Lanza" userId="3c1408c8-e063-47df-b194-0f49ec208dfb" providerId="ADAL" clId="{9A4C5C71-4C07-4A13-B7AF-E95D022EFA26}" dt="2024-02-22T23:07:28.249" v="379" actId="22"/>
          <ac:picMkLst>
            <pc:docMk/>
            <pc:sldMk cId="220556566" sldId="2147482058"/>
            <ac:picMk id="13" creationId="{F01ED0D0-BAF8-0FF9-A5AF-71EF23928DEE}"/>
          </ac:picMkLst>
        </pc:picChg>
      </pc:sldChg>
      <pc:sldChg chg="addSp modSp add mod">
        <pc:chgData name="Francesco Lanza" userId="3c1408c8-e063-47df-b194-0f49ec208dfb" providerId="ADAL" clId="{9A4C5C71-4C07-4A13-B7AF-E95D022EFA26}" dt="2024-02-22T23:15:09.553" v="851" actId="20577"/>
        <pc:sldMkLst>
          <pc:docMk/>
          <pc:sldMk cId="3233599524" sldId="2147482059"/>
        </pc:sldMkLst>
        <pc:spChg chg="mod">
          <ac:chgData name="Francesco Lanza" userId="3c1408c8-e063-47df-b194-0f49ec208dfb" providerId="ADAL" clId="{9A4C5C71-4C07-4A13-B7AF-E95D022EFA26}" dt="2024-02-22T23:15:09.553" v="851" actId="20577"/>
          <ac:spMkLst>
            <pc:docMk/>
            <pc:sldMk cId="3233599524" sldId="2147482059"/>
            <ac:spMk id="14" creationId="{A7ED6259-855A-63F9-32BA-215E9EFA8E63}"/>
          </ac:spMkLst>
        </pc:spChg>
        <pc:picChg chg="add mod">
          <ac:chgData name="Francesco Lanza" userId="3c1408c8-e063-47df-b194-0f49ec208dfb" providerId="ADAL" clId="{9A4C5C71-4C07-4A13-B7AF-E95D022EFA26}" dt="2024-02-22T23:12:32.481" v="594" actId="1076"/>
          <ac:picMkLst>
            <pc:docMk/>
            <pc:sldMk cId="3233599524" sldId="2147482059"/>
            <ac:picMk id="4" creationId="{8603FF72-798A-3E6B-C0A7-E8A608777249}"/>
          </ac:picMkLst>
        </pc:picChg>
        <pc:picChg chg="add mod">
          <ac:chgData name="Francesco Lanza" userId="3c1408c8-e063-47df-b194-0f49ec208dfb" providerId="ADAL" clId="{9A4C5C71-4C07-4A13-B7AF-E95D022EFA26}" dt="2024-02-22T23:13:23.207" v="628" actId="1076"/>
          <ac:picMkLst>
            <pc:docMk/>
            <pc:sldMk cId="3233599524" sldId="2147482059"/>
            <ac:picMk id="12" creationId="{853429BF-C64C-257A-EB0A-4B8F5D74F81E}"/>
          </ac:picMkLst>
        </pc:picChg>
      </pc:sldChg>
      <pc:sldChg chg="addSp delSp modSp add mod">
        <pc:chgData name="Francesco Lanza" userId="3c1408c8-e063-47df-b194-0f49ec208dfb" providerId="ADAL" clId="{9A4C5C71-4C07-4A13-B7AF-E95D022EFA26}" dt="2024-02-23T00:05:01.163" v="3209" actId="2711"/>
        <pc:sldMkLst>
          <pc:docMk/>
          <pc:sldMk cId="726550232" sldId="2147482060"/>
        </pc:sldMkLst>
        <pc:spChg chg="add mod">
          <ac:chgData name="Francesco Lanza" userId="3c1408c8-e063-47df-b194-0f49ec208dfb" providerId="ADAL" clId="{9A4C5C71-4C07-4A13-B7AF-E95D022EFA26}" dt="2024-02-23T00:05:01.163" v="3209" actId="2711"/>
          <ac:spMkLst>
            <pc:docMk/>
            <pc:sldMk cId="726550232" sldId="2147482060"/>
            <ac:spMk id="3" creationId="{05B6B7C4-006A-9180-5555-A20D7C3CEBCE}"/>
          </ac:spMkLst>
        </pc:spChg>
        <pc:spChg chg="mod">
          <ac:chgData name="Francesco Lanza" userId="3c1408c8-e063-47df-b194-0f49ec208dfb" providerId="ADAL" clId="{9A4C5C71-4C07-4A13-B7AF-E95D022EFA26}" dt="2024-02-22T23:18:53.602" v="1082" actId="20577"/>
          <ac:spMkLst>
            <pc:docMk/>
            <pc:sldMk cId="726550232" sldId="2147482060"/>
            <ac:spMk id="5" creationId="{54CC1A57-56CE-9B9A-F19B-5B20F854EE3A}"/>
          </ac:spMkLst>
        </pc:spChg>
        <pc:spChg chg="mod">
          <ac:chgData name="Francesco Lanza" userId="3c1408c8-e063-47df-b194-0f49ec208dfb" providerId="ADAL" clId="{9A4C5C71-4C07-4A13-B7AF-E95D022EFA26}" dt="2024-02-22T23:22:27.105" v="1309" actId="20577"/>
          <ac:spMkLst>
            <pc:docMk/>
            <pc:sldMk cId="726550232" sldId="2147482060"/>
            <ac:spMk id="8" creationId="{AA349766-2ADB-27EE-BA23-910E45225FFB}"/>
          </ac:spMkLst>
        </pc:spChg>
        <pc:picChg chg="del">
          <ac:chgData name="Francesco Lanza" userId="3c1408c8-e063-47df-b194-0f49ec208dfb" providerId="ADAL" clId="{9A4C5C71-4C07-4A13-B7AF-E95D022EFA26}" dt="2024-02-22T23:15:52.429" v="865" actId="478"/>
          <ac:picMkLst>
            <pc:docMk/>
            <pc:sldMk cId="726550232" sldId="2147482060"/>
            <ac:picMk id="13" creationId="{54710A5F-DE5F-5256-F5B6-85CF71484EFF}"/>
          </ac:picMkLst>
        </pc:picChg>
      </pc:sldChg>
      <pc:sldChg chg="addSp delSp modSp add mod">
        <pc:chgData name="Francesco Lanza" userId="3c1408c8-e063-47df-b194-0f49ec208dfb" providerId="ADAL" clId="{9A4C5C71-4C07-4A13-B7AF-E95D022EFA26}" dt="2024-02-22T23:26:17.432" v="1475" actId="20577"/>
        <pc:sldMkLst>
          <pc:docMk/>
          <pc:sldMk cId="431831627" sldId="2147482061"/>
        </pc:sldMkLst>
        <pc:spChg chg="mod">
          <ac:chgData name="Francesco Lanza" userId="3c1408c8-e063-47df-b194-0f49ec208dfb" providerId="ADAL" clId="{9A4C5C71-4C07-4A13-B7AF-E95D022EFA26}" dt="2024-02-22T23:26:17.432" v="1475" actId="20577"/>
          <ac:spMkLst>
            <pc:docMk/>
            <pc:sldMk cId="431831627" sldId="2147482061"/>
            <ac:spMk id="14" creationId="{E1ADE251-9350-448B-D790-BFE1CD9F8430}"/>
          </ac:spMkLst>
        </pc:spChg>
        <pc:picChg chg="del">
          <ac:chgData name="Francesco Lanza" userId="3c1408c8-e063-47df-b194-0f49ec208dfb" providerId="ADAL" clId="{9A4C5C71-4C07-4A13-B7AF-E95D022EFA26}" dt="2024-02-22T23:24:17.128" v="1362" actId="478"/>
          <ac:picMkLst>
            <pc:docMk/>
            <pc:sldMk cId="431831627" sldId="2147482061"/>
            <ac:picMk id="4" creationId="{D6237FB0-8CAE-1D52-571E-3ACA2C8A0E76}"/>
          </ac:picMkLst>
        </pc:picChg>
        <pc:picChg chg="del">
          <ac:chgData name="Francesco Lanza" userId="3c1408c8-e063-47df-b194-0f49ec208dfb" providerId="ADAL" clId="{9A4C5C71-4C07-4A13-B7AF-E95D022EFA26}" dt="2024-02-22T23:24:19.031" v="1363" actId="478"/>
          <ac:picMkLst>
            <pc:docMk/>
            <pc:sldMk cId="431831627" sldId="2147482061"/>
            <ac:picMk id="7" creationId="{F2038358-66E7-FA1A-F8CA-1AF63CAAA39F}"/>
          </ac:picMkLst>
        </pc:picChg>
        <pc:picChg chg="add mod">
          <ac:chgData name="Francesco Lanza" userId="3c1408c8-e063-47df-b194-0f49ec208dfb" providerId="ADAL" clId="{9A4C5C71-4C07-4A13-B7AF-E95D022EFA26}" dt="2024-02-22T23:24:34.825" v="1369" actId="14100"/>
          <ac:picMkLst>
            <pc:docMk/>
            <pc:sldMk cId="431831627" sldId="2147482061"/>
            <ac:picMk id="11" creationId="{075D4EBE-6064-5AB9-0D28-EE8FEC1554EB}"/>
          </ac:picMkLst>
        </pc:picChg>
        <pc:picChg chg="del">
          <ac:chgData name="Francesco Lanza" userId="3c1408c8-e063-47df-b194-0f49ec208dfb" providerId="ADAL" clId="{9A4C5C71-4C07-4A13-B7AF-E95D022EFA26}" dt="2024-02-22T23:24:19.771" v="1364" actId="478"/>
          <ac:picMkLst>
            <pc:docMk/>
            <pc:sldMk cId="431831627" sldId="2147482061"/>
            <ac:picMk id="12" creationId="{DD9E7896-AB24-8CE6-2837-6DAC28FCE604}"/>
          </ac:picMkLst>
        </pc:picChg>
      </pc:sldChg>
      <pc:sldChg chg="addSp delSp modSp add mod">
        <pc:chgData name="Francesco Lanza" userId="3c1408c8-e063-47df-b194-0f49ec208dfb" providerId="ADAL" clId="{9A4C5C71-4C07-4A13-B7AF-E95D022EFA26}" dt="2024-02-22T23:58:33.462" v="2851" actId="20577"/>
        <pc:sldMkLst>
          <pc:docMk/>
          <pc:sldMk cId="3390394092" sldId="2147482062"/>
        </pc:sldMkLst>
        <pc:spChg chg="mod">
          <ac:chgData name="Francesco Lanza" userId="3c1408c8-e063-47df-b194-0f49ec208dfb" providerId="ADAL" clId="{9A4C5C71-4C07-4A13-B7AF-E95D022EFA26}" dt="2024-02-22T23:30:47.132" v="1576" actId="20577"/>
          <ac:spMkLst>
            <pc:docMk/>
            <pc:sldMk cId="3390394092" sldId="2147482062"/>
            <ac:spMk id="5" creationId="{836BA843-8EA1-CB58-A0C0-231E9413FBB6}"/>
          </ac:spMkLst>
        </pc:spChg>
        <pc:spChg chg="mod">
          <ac:chgData name="Francesco Lanza" userId="3c1408c8-e063-47df-b194-0f49ec208dfb" providerId="ADAL" clId="{9A4C5C71-4C07-4A13-B7AF-E95D022EFA26}" dt="2024-02-22T23:58:33.462" v="2851" actId="20577"/>
          <ac:spMkLst>
            <pc:docMk/>
            <pc:sldMk cId="3390394092" sldId="2147482062"/>
            <ac:spMk id="14" creationId="{288709C6-CDA4-1BD8-DDDB-A219F04C423C}"/>
          </ac:spMkLst>
        </pc:spChg>
        <pc:picChg chg="add del mod">
          <ac:chgData name="Francesco Lanza" userId="3c1408c8-e063-47df-b194-0f49ec208dfb" providerId="ADAL" clId="{9A4C5C71-4C07-4A13-B7AF-E95D022EFA26}" dt="2024-02-22T23:58:18.352" v="2823" actId="478"/>
          <ac:picMkLst>
            <pc:docMk/>
            <pc:sldMk cId="3390394092" sldId="2147482062"/>
            <ac:picMk id="4" creationId="{87CA5253-7087-B373-512C-FA47A6EF8A9C}"/>
          </ac:picMkLst>
        </pc:picChg>
        <pc:picChg chg="del">
          <ac:chgData name="Francesco Lanza" userId="3c1408c8-e063-47df-b194-0f49ec208dfb" providerId="ADAL" clId="{9A4C5C71-4C07-4A13-B7AF-E95D022EFA26}" dt="2024-02-22T23:30:49.620" v="1577" actId="478"/>
          <ac:picMkLst>
            <pc:docMk/>
            <pc:sldMk cId="3390394092" sldId="2147482062"/>
            <ac:picMk id="11" creationId="{7A7E86C6-77E4-D366-40D3-3FD903CC8119}"/>
          </ac:picMkLst>
        </pc:picChg>
        <pc:picChg chg="add del mod">
          <ac:chgData name="Francesco Lanza" userId="3c1408c8-e063-47df-b194-0f49ec208dfb" providerId="ADAL" clId="{9A4C5C71-4C07-4A13-B7AF-E95D022EFA26}" dt="2024-02-22T23:57:59.549" v="2816" actId="478"/>
          <ac:picMkLst>
            <pc:docMk/>
            <pc:sldMk cId="3390394092" sldId="2147482062"/>
            <ac:picMk id="12" creationId="{B74604DA-BE9A-6908-C2D9-2B0A693E0D86}"/>
          </ac:picMkLst>
        </pc:picChg>
        <pc:picChg chg="add mod">
          <ac:chgData name="Francesco Lanza" userId="3c1408c8-e063-47df-b194-0f49ec208dfb" providerId="ADAL" clId="{9A4C5C71-4C07-4A13-B7AF-E95D022EFA26}" dt="2024-02-22T23:58:20.714" v="2824" actId="1076"/>
          <ac:picMkLst>
            <pc:docMk/>
            <pc:sldMk cId="3390394092" sldId="2147482062"/>
            <ac:picMk id="15" creationId="{34099797-4369-A642-F671-724EAB92F6AA}"/>
          </ac:picMkLst>
        </pc:picChg>
      </pc:sldChg>
      <pc:sldChg chg="addSp delSp modSp add mod">
        <pc:chgData name="Francesco Lanza" userId="3c1408c8-e063-47df-b194-0f49ec208dfb" providerId="ADAL" clId="{9A4C5C71-4C07-4A13-B7AF-E95D022EFA26}" dt="2024-02-22T23:36:59.732" v="1937" actId="20577"/>
        <pc:sldMkLst>
          <pc:docMk/>
          <pc:sldMk cId="376606335" sldId="2147482063"/>
        </pc:sldMkLst>
        <pc:spChg chg="mod">
          <ac:chgData name="Francesco Lanza" userId="3c1408c8-e063-47df-b194-0f49ec208dfb" providerId="ADAL" clId="{9A4C5C71-4C07-4A13-B7AF-E95D022EFA26}" dt="2024-02-22T23:36:59.732" v="1937" actId="20577"/>
          <ac:spMkLst>
            <pc:docMk/>
            <pc:sldMk cId="376606335" sldId="2147482063"/>
            <ac:spMk id="14" creationId="{B8D959B5-6515-F5B1-B8C5-E15CBD8DDCED}"/>
          </ac:spMkLst>
        </pc:spChg>
        <pc:picChg chg="del">
          <ac:chgData name="Francesco Lanza" userId="3c1408c8-e063-47df-b194-0f49ec208dfb" providerId="ADAL" clId="{9A4C5C71-4C07-4A13-B7AF-E95D022EFA26}" dt="2024-02-22T23:35:16.603" v="1779" actId="478"/>
          <ac:picMkLst>
            <pc:docMk/>
            <pc:sldMk cId="376606335" sldId="2147482063"/>
            <ac:picMk id="4" creationId="{0DF5065E-A831-900C-38D7-F67F18AE6AF4}"/>
          </ac:picMkLst>
        </pc:picChg>
        <pc:picChg chg="add mod">
          <ac:chgData name="Francesco Lanza" userId="3c1408c8-e063-47df-b194-0f49ec208dfb" providerId="ADAL" clId="{9A4C5C71-4C07-4A13-B7AF-E95D022EFA26}" dt="2024-02-22T23:35:31.503" v="1781" actId="1076"/>
          <ac:picMkLst>
            <pc:docMk/>
            <pc:sldMk cId="376606335" sldId="2147482063"/>
            <ac:picMk id="7" creationId="{DFC07759-B8CB-D858-492C-13B5896E080D}"/>
          </ac:picMkLst>
        </pc:picChg>
        <pc:picChg chg="del">
          <ac:chgData name="Francesco Lanza" userId="3c1408c8-e063-47df-b194-0f49ec208dfb" providerId="ADAL" clId="{9A4C5C71-4C07-4A13-B7AF-E95D022EFA26}" dt="2024-02-22T23:35:16.021" v="1778" actId="478"/>
          <ac:picMkLst>
            <pc:docMk/>
            <pc:sldMk cId="376606335" sldId="2147482063"/>
            <ac:picMk id="12" creationId="{B157EF6A-AF86-7042-6940-541FDB9B084E}"/>
          </ac:picMkLst>
        </pc:picChg>
      </pc:sldChg>
      <pc:sldChg chg="addSp delSp modSp add mod">
        <pc:chgData name="Francesco Lanza" userId="3c1408c8-e063-47df-b194-0f49ec208dfb" providerId="ADAL" clId="{9A4C5C71-4C07-4A13-B7AF-E95D022EFA26}" dt="2024-02-22T23:39:08.136" v="2010" actId="20577"/>
        <pc:sldMkLst>
          <pc:docMk/>
          <pc:sldMk cId="994180070" sldId="2147482064"/>
        </pc:sldMkLst>
        <pc:spChg chg="mod">
          <ac:chgData name="Francesco Lanza" userId="3c1408c8-e063-47df-b194-0f49ec208dfb" providerId="ADAL" clId="{9A4C5C71-4C07-4A13-B7AF-E95D022EFA26}" dt="2024-02-22T23:39:08.136" v="2010" actId="20577"/>
          <ac:spMkLst>
            <pc:docMk/>
            <pc:sldMk cId="994180070" sldId="2147482064"/>
            <ac:spMk id="14" creationId="{475C7309-AAE1-CE80-35A2-E4D96D439BDF}"/>
          </ac:spMkLst>
        </pc:spChg>
        <pc:picChg chg="add mod">
          <ac:chgData name="Francesco Lanza" userId="3c1408c8-e063-47df-b194-0f49ec208dfb" providerId="ADAL" clId="{9A4C5C71-4C07-4A13-B7AF-E95D022EFA26}" dt="2024-02-22T23:38:14.859" v="1943" actId="1076"/>
          <ac:picMkLst>
            <pc:docMk/>
            <pc:sldMk cId="994180070" sldId="2147482064"/>
            <ac:picMk id="4" creationId="{993026DF-365E-CE40-C21A-25604FFDB48B}"/>
          </ac:picMkLst>
        </pc:picChg>
        <pc:picChg chg="del">
          <ac:chgData name="Francesco Lanza" userId="3c1408c8-e063-47df-b194-0f49ec208dfb" providerId="ADAL" clId="{9A4C5C71-4C07-4A13-B7AF-E95D022EFA26}" dt="2024-02-22T23:38:02.592" v="1939" actId="478"/>
          <ac:picMkLst>
            <pc:docMk/>
            <pc:sldMk cId="994180070" sldId="2147482064"/>
            <ac:picMk id="7" creationId="{59DEB2D2-234D-B25D-DF80-365DC298B7A2}"/>
          </ac:picMkLst>
        </pc:picChg>
      </pc:sldChg>
      <pc:sldChg chg="addSp delSp modSp add mod">
        <pc:chgData name="Francesco Lanza" userId="3c1408c8-e063-47df-b194-0f49ec208dfb" providerId="ADAL" clId="{9A4C5C71-4C07-4A13-B7AF-E95D022EFA26}" dt="2024-02-23T00:05:52.839" v="3210" actId="20577"/>
        <pc:sldMkLst>
          <pc:docMk/>
          <pc:sldMk cId="4249179684" sldId="2147482065"/>
        </pc:sldMkLst>
        <pc:spChg chg="mod">
          <ac:chgData name="Francesco Lanza" userId="3c1408c8-e063-47df-b194-0f49ec208dfb" providerId="ADAL" clId="{9A4C5C71-4C07-4A13-B7AF-E95D022EFA26}" dt="2024-02-23T00:05:52.839" v="3210" actId="20577"/>
          <ac:spMkLst>
            <pc:docMk/>
            <pc:sldMk cId="4249179684" sldId="2147482065"/>
            <ac:spMk id="14" creationId="{B1731917-F423-4F59-DBE9-84018CF7CA2C}"/>
          </ac:spMkLst>
        </pc:spChg>
        <pc:picChg chg="del">
          <ac:chgData name="Francesco Lanza" userId="3c1408c8-e063-47df-b194-0f49ec208dfb" providerId="ADAL" clId="{9A4C5C71-4C07-4A13-B7AF-E95D022EFA26}" dt="2024-02-22T23:40:03.452" v="2018" actId="478"/>
          <ac:picMkLst>
            <pc:docMk/>
            <pc:sldMk cId="4249179684" sldId="2147482065"/>
            <ac:picMk id="4" creationId="{695C93AE-6E23-96E8-8C4A-716E43C848A9}"/>
          </ac:picMkLst>
        </pc:picChg>
        <pc:picChg chg="add del mod">
          <ac:chgData name="Francesco Lanza" userId="3c1408c8-e063-47df-b194-0f49ec208dfb" providerId="ADAL" clId="{9A4C5C71-4C07-4A13-B7AF-E95D022EFA26}" dt="2024-02-22T23:39:48.496" v="2015" actId="22"/>
          <ac:picMkLst>
            <pc:docMk/>
            <pc:sldMk cId="4249179684" sldId="2147482065"/>
            <ac:picMk id="7" creationId="{18F9E81E-95C1-A2BA-35D6-E41370EA3114}"/>
          </ac:picMkLst>
        </pc:picChg>
        <pc:picChg chg="add mod">
          <ac:chgData name="Francesco Lanza" userId="3c1408c8-e063-47df-b194-0f49ec208dfb" providerId="ADAL" clId="{9A4C5C71-4C07-4A13-B7AF-E95D022EFA26}" dt="2024-02-22T23:41:48.026" v="2149" actId="1076"/>
          <ac:picMkLst>
            <pc:docMk/>
            <pc:sldMk cId="4249179684" sldId="2147482065"/>
            <ac:picMk id="12" creationId="{9EFBFC0E-8309-C349-1AF3-BD6B46CA162F}"/>
          </ac:picMkLst>
        </pc:picChg>
        <pc:picChg chg="add mod">
          <ac:chgData name="Francesco Lanza" userId="3c1408c8-e063-47df-b194-0f49ec208dfb" providerId="ADAL" clId="{9A4C5C71-4C07-4A13-B7AF-E95D022EFA26}" dt="2024-02-22T23:41:50.722" v="2150" actId="1076"/>
          <ac:picMkLst>
            <pc:docMk/>
            <pc:sldMk cId="4249179684" sldId="2147482065"/>
            <ac:picMk id="15" creationId="{6708BB0E-0762-9888-2AC9-618A44A62DF3}"/>
          </ac:picMkLst>
        </pc:picChg>
        <pc:picChg chg="add mod">
          <ac:chgData name="Francesco Lanza" userId="3c1408c8-e063-47df-b194-0f49ec208dfb" providerId="ADAL" clId="{9A4C5C71-4C07-4A13-B7AF-E95D022EFA26}" dt="2024-02-22T23:41:46.537" v="2148" actId="1076"/>
          <ac:picMkLst>
            <pc:docMk/>
            <pc:sldMk cId="4249179684" sldId="2147482065"/>
            <ac:picMk id="17" creationId="{61896ECC-8232-8653-1721-75A2D587CDB3}"/>
          </ac:picMkLst>
        </pc:picChg>
      </pc:sldChg>
      <pc:sldChg chg="addSp delSp modSp add mod">
        <pc:chgData name="Francesco Lanza" userId="3c1408c8-e063-47df-b194-0f49ec208dfb" providerId="ADAL" clId="{9A4C5C71-4C07-4A13-B7AF-E95D022EFA26}" dt="2024-02-22T23:43:38.954" v="2220" actId="1076"/>
        <pc:sldMkLst>
          <pc:docMk/>
          <pc:sldMk cId="509568087" sldId="2147482066"/>
        </pc:sldMkLst>
        <pc:spChg chg="mod">
          <ac:chgData name="Francesco Lanza" userId="3c1408c8-e063-47df-b194-0f49ec208dfb" providerId="ADAL" clId="{9A4C5C71-4C07-4A13-B7AF-E95D022EFA26}" dt="2024-02-22T23:43:05.493" v="2209" actId="20577"/>
          <ac:spMkLst>
            <pc:docMk/>
            <pc:sldMk cId="509568087" sldId="2147482066"/>
            <ac:spMk id="14" creationId="{74E3C435-152D-13FB-3A5B-E604A4E8D8C6}"/>
          </ac:spMkLst>
        </pc:spChg>
        <pc:picChg chg="add mod">
          <ac:chgData name="Francesco Lanza" userId="3c1408c8-e063-47df-b194-0f49ec208dfb" providerId="ADAL" clId="{9A4C5C71-4C07-4A13-B7AF-E95D022EFA26}" dt="2024-02-22T23:43:38.954" v="2220" actId="1076"/>
          <ac:picMkLst>
            <pc:docMk/>
            <pc:sldMk cId="509568087" sldId="2147482066"/>
            <ac:picMk id="4" creationId="{507F95BE-9CEB-12AA-8EE2-F850DB55FA88}"/>
          </ac:picMkLst>
        </pc:picChg>
        <pc:picChg chg="add mod">
          <ac:chgData name="Francesco Lanza" userId="3c1408c8-e063-47df-b194-0f49ec208dfb" providerId="ADAL" clId="{9A4C5C71-4C07-4A13-B7AF-E95D022EFA26}" dt="2024-02-22T23:43:29.857" v="2219" actId="1076"/>
          <ac:picMkLst>
            <pc:docMk/>
            <pc:sldMk cId="509568087" sldId="2147482066"/>
            <ac:picMk id="11" creationId="{D1E773B6-1E68-63C1-0C9B-4D36DED86506}"/>
          </ac:picMkLst>
        </pc:picChg>
        <pc:picChg chg="del">
          <ac:chgData name="Francesco Lanza" userId="3c1408c8-e063-47df-b194-0f49ec208dfb" providerId="ADAL" clId="{9A4C5C71-4C07-4A13-B7AF-E95D022EFA26}" dt="2024-02-22T23:43:08.585" v="2210" actId="478"/>
          <ac:picMkLst>
            <pc:docMk/>
            <pc:sldMk cId="509568087" sldId="2147482066"/>
            <ac:picMk id="12" creationId="{9C194320-834A-4991-FEE0-3E7D766303FE}"/>
          </ac:picMkLst>
        </pc:picChg>
        <pc:picChg chg="del">
          <ac:chgData name="Francesco Lanza" userId="3c1408c8-e063-47df-b194-0f49ec208dfb" providerId="ADAL" clId="{9A4C5C71-4C07-4A13-B7AF-E95D022EFA26}" dt="2024-02-22T23:43:09.082" v="2211" actId="478"/>
          <ac:picMkLst>
            <pc:docMk/>
            <pc:sldMk cId="509568087" sldId="2147482066"/>
            <ac:picMk id="15" creationId="{A1915B98-9614-5F53-7BA3-713C5EF64737}"/>
          </ac:picMkLst>
        </pc:picChg>
        <pc:picChg chg="del">
          <ac:chgData name="Francesco Lanza" userId="3c1408c8-e063-47df-b194-0f49ec208dfb" providerId="ADAL" clId="{9A4C5C71-4C07-4A13-B7AF-E95D022EFA26}" dt="2024-02-22T23:43:17.382" v="2216" actId="478"/>
          <ac:picMkLst>
            <pc:docMk/>
            <pc:sldMk cId="509568087" sldId="2147482066"/>
            <ac:picMk id="17" creationId="{3DC5AA9C-D2F7-B18A-3029-55DC7756049B}"/>
          </ac:picMkLst>
        </pc:picChg>
      </pc:sldChg>
      <pc:sldChg chg="addSp delSp modSp add mod">
        <pc:chgData name="Francesco Lanza" userId="3c1408c8-e063-47df-b194-0f49ec208dfb" providerId="ADAL" clId="{9A4C5C71-4C07-4A13-B7AF-E95D022EFA26}" dt="2024-02-22T23:46:18.892" v="2252" actId="20577"/>
        <pc:sldMkLst>
          <pc:docMk/>
          <pc:sldMk cId="1011589132" sldId="2147482067"/>
        </pc:sldMkLst>
        <pc:spChg chg="mod">
          <ac:chgData name="Francesco Lanza" userId="3c1408c8-e063-47df-b194-0f49ec208dfb" providerId="ADAL" clId="{9A4C5C71-4C07-4A13-B7AF-E95D022EFA26}" dt="2024-02-22T23:46:18.892" v="2252" actId="20577"/>
          <ac:spMkLst>
            <pc:docMk/>
            <pc:sldMk cId="1011589132" sldId="2147482067"/>
            <ac:spMk id="14" creationId="{F3AEC49A-22CF-2672-60F5-0BD3C5E47D96}"/>
          </ac:spMkLst>
        </pc:spChg>
        <pc:picChg chg="del">
          <ac:chgData name="Francesco Lanza" userId="3c1408c8-e063-47df-b194-0f49ec208dfb" providerId="ADAL" clId="{9A4C5C71-4C07-4A13-B7AF-E95D022EFA26}" dt="2024-02-22T23:44:21.562" v="2235" actId="478"/>
          <ac:picMkLst>
            <pc:docMk/>
            <pc:sldMk cId="1011589132" sldId="2147482067"/>
            <ac:picMk id="4" creationId="{870B877E-8635-4604-2083-1F1FA6401EC8}"/>
          </ac:picMkLst>
        </pc:picChg>
        <pc:picChg chg="add mod">
          <ac:chgData name="Francesco Lanza" userId="3c1408c8-e063-47df-b194-0f49ec208dfb" providerId="ADAL" clId="{9A4C5C71-4C07-4A13-B7AF-E95D022EFA26}" dt="2024-02-22T23:44:20.377" v="2234" actId="1076"/>
          <ac:picMkLst>
            <pc:docMk/>
            <pc:sldMk cId="1011589132" sldId="2147482067"/>
            <ac:picMk id="7" creationId="{20535CF6-B22E-804E-0E0A-81A63F613495}"/>
          </ac:picMkLst>
        </pc:picChg>
        <pc:picChg chg="del">
          <ac:chgData name="Francesco Lanza" userId="3c1408c8-e063-47df-b194-0f49ec208dfb" providerId="ADAL" clId="{9A4C5C71-4C07-4A13-B7AF-E95D022EFA26}" dt="2024-02-22T23:44:15.253" v="2232" actId="478"/>
          <ac:picMkLst>
            <pc:docMk/>
            <pc:sldMk cId="1011589132" sldId="2147482067"/>
            <ac:picMk id="11" creationId="{B395D6DF-C8B2-A336-801F-FDAC04DE8BD0}"/>
          </ac:picMkLst>
        </pc:picChg>
        <pc:picChg chg="add mod">
          <ac:chgData name="Francesco Lanza" userId="3c1408c8-e063-47df-b194-0f49ec208dfb" providerId="ADAL" clId="{9A4C5C71-4C07-4A13-B7AF-E95D022EFA26}" dt="2024-02-22T23:44:56.272" v="2239" actId="1076"/>
          <ac:picMkLst>
            <pc:docMk/>
            <pc:sldMk cId="1011589132" sldId="2147482067"/>
            <ac:picMk id="13" creationId="{92AB0725-74CC-A92F-7DCF-ABEF0836B64D}"/>
          </ac:picMkLst>
        </pc:picChg>
      </pc:sldChg>
      <pc:sldChg chg="addSp delSp modSp add mod">
        <pc:chgData name="Francesco Lanza" userId="3c1408c8-e063-47df-b194-0f49ec208dfb" providerId="ADAL" clId="{9A4C5C71-4C07-4A13-B7AF-E95D022EFA26}" dt="2024-02-22T23:48:17.635" v="2361" actId="20577"/>
        <pc:sldMkLst>
          <pc:docMk/>
          <pc:sldMk cId="3206578455" sldId="2147482068"/>
        </pc:sldMkLst>
        <pc:spChg chg="mod">
          <ac:chgData name="Francesco Lanza" userId="3c1408c8-e063-47df-b194-0f49ec208dfb" providerId="ADAL" clId="{9A4C5C71-4C07-4A13-B7AF-E95D022EFA26}" dt="2024-02-22T23:48:17.635" v="2361" actId="20577"/>
          <ac:spMkLst>
            <pc:docMk/>
            <pc:sldMk cId="3206578455" sldId="2147482068"/>
            <ac:spMk id="14" creationId="{7ED789D0-23E4-28C5-A2CD-A1AD4800C1F4}"/>
          </ac:spMkLst>
        </pc:spChg>
        <pc:picChg chg="add mod">
          <ac:chgData name="Francesco Lanza" userId="3c1408c8-e063-47df-b194-0f49ec208dfb" providerId="ADAL" clId="{9A4C5C71-4C07-4A13-B7AF-E95D022EFA26}" dt="2024-02-22T23:46:48.241" v="2256" actId="1076"/>
          <ac:picMkLst>
            <pc:docMk/>
            <pc:sldMk cId="3206578455" sldId="2147482068"/>
            <ac:picMk id="4" creationId="{E81DC1C2-873E-B76C-D5C2-9F8060C357D3}"/>
          </ac:picMkLst>
        </pc:picChg>
        <pc:picChg chg="del">
          <ac:chgData name="Francesco Lanza" userId="3c1408c8-e063-47df-b194-0f49ec208dfb" providerId="ADAL" clId="{9A4C5C71-4C07-4A13-B7AF-E95D022EFA26}" dt="2024-02-22T23:46:43.881" v="2254" actId="478"/>
          <ac:picMkLst>
            <pc:docMk/>
            <pc:sldMk cId="3206578455" sldId="2147482068"/>
            <ac:picMk id="7" creationId="{E54FED14-3CAA-9E41-D921-58FAEB634DC9}"/>
          </ac:picMkLst>
        </pc:picChg>
        <pc:picChg chg="add mod">
          <ac:chgData name="Francesco Lanza" userId="3c1408c8-e063-47df-b194-0f49ec208dfb" providerId="ADAL" clId="{9A4C5C71-4C07-4A13-B7AF-E95D022EFA26}" dt="2024-02-22T23:48:10.202" v="2360" actId="1076"/>
          <ac:picMkLst>
            <pc:docMk/>
            <pc:sldMk cId="3206578455" sldId="2147482068"/>
            <ac:picMk id="12" creationId="{55A32D01-C778-B1F3-BA78-4FB07326DE1F}"/>
          </ac:picMkLst>
        </pc:picChg>
        <pc:picChg chg="del">
          <ac:chgData name="Francesco Lanza" userId="3c1408c8-e063-47df-b194-0f49ec208dfb" providerId="ADAL" clId="{9A4C5C71-4C07-4A13-B7AF-E95D022EFA26}" dt="2024-02-22T23:47:43.039" v="2356" actId="478"/>
          <ac:picMkLst>
            <pc:docMk/>
            <pc:sldMk cId="3206578455" sldId="2147482068"/>
            <ac:picMk id="13" creationId="{8D47BA57-0269-2A13-CA4B-D00FFCA0A030}"/>
          </ac:picMkLst>
        </pc:picChg>
      </pc:sldChg>
      <pc:sldChg chg="addSp delSp modSp add mod">
        <pc:chgData name="Francesco Lanza" userId="3c1408c8-e063-47df-b194-0f49ec208dfb" providerId="ADAL" clId="{9A4C5C71-4C07-4A13-B7AF-E95D022EFA26}" dt="2024-02-22T23:49:52.410" v="2435" actId="20577"/>
        <pc:sldMkLst>
          <pc:docMk/>
          <pc:sldMk cId="4109348700" sldId="2147482069"/>
        </pc:sldMkLst>
        <pc:spChg chg="mod">
          <ac:chgData name="Francesco Lanza" userId="3c1408c8-e063-47df-b194-0f49ec208dfb" providerId="ADAL" clId="{9A4C5C71-4C07-4A13-B7AF-E95D022EFA26}" dt="2024-02-22T23:49:52.410" v="2435" actId="20577"/>
          <ac:spMkLst>
            <pc:docMk/>
            <pc:sldMk cId="4109348700" sldId="2147482069"/>
            <ac:spMk id="14" creationId="{FD9A6FBD-CF5C-0F2D-DB07-B003962BF095}"/>
          </ac:spMkLst>
        </pc:spChg>
        <pc:picChg chg="del">
          <ac:chgData name="Francesco Lanza" userId="3c1408c8-e063-47df-b194-0f49ec208dfb" providerId="ADAL" clId="{9A4C5C71-4C07-4A13-B7AF-E95D022EFA26}" dt="2024-02-22T23:48:46.101" v="2378" actId="478"/>
          <ac:picMkLst>
            <pc:docMk/>
            <pc:sldMk cId="4109348700" sldId="2147482069"/>
            <ac:picMk id="4" creationId="{BEE4778F-7112-9817-D310-62A703733815}"/>
          </ac:picMkLst>
        </pc:picChg>
        <pc:picChg chg="add mod">
          <ac:chgData name="Francesco Lanza" userId="3c1408c8-e063-47df-b194-0f49ec208dfb" providerId="ADAL" clId="{9A4C5C71-4C07-4A13-B7AF-E95D022EFA26}" dt="2024-02-22T23:48:56.512" v="2380" actId="1076"/>
          <ac:picMkLst>
            <pc:docMk/>
            <pc:sldMk cId="4109348700" sldId="2147482069"/>
            <ac:picMk id="7" creationId="{9ABD5627-63D5-8A89-77FA-742C18FF72DE}"/>
          </ac:picMkLst>
        </pc:picChg>
        <pc:picChg chg="del">
          <ac:chgData name="Francesco Lanza" userId="3c1408c8-e063-47df-b194-0f49ec208dfb" providerId="ADAL" clId="{9A4C5C71-4C07-4A13-B7AF-E95D022EFA26}" dt="2024-02-22T23:48:43.562" v="2377" actId="478"/>
          <ac:picMkLst>
            <pc:docMk/>
            <pc:sldMk cId="4109348700" sldId="2147482069"/>
            <ac:picMk id="12" creationId="{AAD644EF-5D67-12F1-E6DC-113599AD9760}"/>
          </ac:picMkLst>
        </pc:picChg>
        <pc:picChg chg="add mod">
          <ac:chgData name="Francesco Lanza" userId="3c1408c8-e063-47df-b194-0f49ec208dfb" providerId="ADAL" clId="{9A4C5C71-4C07-4A13-B7AF-E95D022EFA26}" dt="2024-02-22T23:49:19.559" v="2382" actId="1076"/>
          <ac:picMkLst>
            <pc:docMk/>
            <pc:sldMk cId="4109348700" sldId="2147482069"/>
            <ac:picMk id="13" creationId="{71FBB0CD-FE65-635A-5AE6-807AFD80698E}"/>
          </ac:picMkLst>
        </pc:picChg>
        <pc:picChg chg="add mod">
          <ac:chgData name="Francesco Lanza" userId="3c1408c8-e063-47df-b194-0f49ec208dfb" providerId="ADAL" clId="{9A4C5C71-4C07-4A13-B7AF-E95D022EFA26}" dt="2024-02-22T23:49:34.175" v="2384" actId="1076"/>
          <ac:picMkLst>
            <pc:docMk/>
            <pc:sldMk cId="4109348700" sldId="2147482069"/>
            <ac:picMk id="16" creationId="{051F219D-7485-D2C7-4E6B-FDA86BA4E245}"/>
          </ac:picMkLst>
        </pc:picChg>
      </pc:sldChg>
      <pc:sldChg chg="addSp delSp modSp add mod">
        <pc:chgData name="Francesco Lanza" userId="3c1408c8-e063-47df-b194-0f49ec208dfb" providerId="ADAL" clId="{9A4C5C71-4C07-4A13-B7AF-E95D022EFA26}" dt="2024-02-22T23:51:25.270" v="2587" actId="20577"/>
        <pc:sldMkLst>
          <pc:docMk/>
          <pc:sldMk cId="1599251702" sldId="2147482070"/>
        </pc:sldMkLst>
        <pc:spChg chg="mod">
          <ac:chgData name="Francesco Lanza" userId="3c1408c8-e063-47df-b194-0f49ec208dfb" providerId="ADAL" clId="{9A4C5C71-4C07-4A13-B7AF-E95D022EFA26}" dt="2024-02-22T23:51:25.270" v="2587" actId="20577"/>
          <ac:spMkLst>
            <pc:docMk/>
            <pc:sldMk cId="1599251702" sldId="2147482070"/>
            <ac:spMk id="14" creationId="{DAE36C84-5D8D-8AE7-4778-C7606899F639}"/>
          </ac:spMkLst>
        </pc:spChg>
        <pc:picChg chg="add mod">
          <ac:chgData name="Francesco Lanza" userId="3c1408c8-e063-47df-b194-0f49ec208dfb" providerId="ADAL" clId="{9A4C5C71-4C07-4A13-B7AF-E95D022EFA26}" dt="2024-02-22T23:50:18.913" v="2439" actId="1076"/>
          <ac:picMkLst>
            <pc:docMk/>
            <pc:sldMk cId="1599251702" sldId="2147482070"/>
            <ac:picMk id="4" creationId="{2DF9136E-029A-22CD-19A7-71623C3643A1}"/>
          </ac:picMkLst>
        </pc:picChg>
        <pc:picChg chg="del">
          <ac:chgData name="Francesco Lanza" userId="3c1408c8-e063-47df-b194-0f49ec208dfb" providerId="ADAL" clId="{9A4C5C71-4C07-4A13-B7AF-E95D022EFA26}" dt="2024-02-22T23:50:15.787" v="2438" actId="478"/>
          <ac:picMkLst>
            <pc:docMk/>
            <pc:sldMk cId="1599251702" sldId="2147482070"/>
            <ac:picMk id="7" creationId="{1947F287-44D2-A3A4-1F91-2A3F96FCBD1A}"/>
          </ac:picMkLst>
        </pc:picChg>
      </pc:sldChg>
      <pc:sldChg chg="addSp delSp modSp add mod">
        <pc:chgData name="Francesco Lanza" userId="3c1408c8-e063-47df-b194-0f49ec208dfb" providerId="ADAL" clId="{9A4C5C71-4C07-4A13-B7AF-E95D022EFA26}" dt="2024-02-22T23:58:50.156" v="2871" actId="5793"/>
        <pc:sldMkLst>
          <pc:docMk/>
          <pc:sldMk cId="120247772" sldId="2147482071"/>
        </pc:sldMkLst>
        <pc:spChg chg="mod">
          <ac:chgData name="Francesco Lanza" userId="3c1408c8-e063-47df-b194-0f49ec208dfb" providerId="ADAL" clId="{9A4C5C71-4C07-4A13-B7AF-E95D022EFA26}" dt="2024-02-22T23:58:50.156" v="2871" actId="5793"/>
          <ac:spMkLst>
            <pc:docMk/>
            <pc:sldMk cId="120247772" sldId="2147482071"/>
            <ac:spMk id="14" creationId="{2B9A0F41-3655-BCB5-5B0C-F06218BF9F3F}"/>
          </ac:spMkLst>
        </pc:spChg>
        <pc:picChg chg="del">
          <ac:chgData name="Francesco Lanza" userId="3c1408c8-e063-47df-b194-0f49ec208dfb" providerId="ADAL" clId="{9A4C5C71-4C07-4A13-B7AF-E95D022EFA26}" dt="2024-02-22T23:51:49.929" v="2591" actId="478"/>
          <ac:picMkLst>
            <pc:docMk/>
            <pc:sldMk cId="120247772" sldId="2147482071"/>
            <ac:picMk id="4" creationId="{8881CD1E-C575-7E87-47BB-D40726E58ACE}"/>
          </ac:picMkLst>
        </pc:picChg>
        <pc:picChg chg="add mod">
          <ac:chgData name="Francesco Lanza" userId="3c1408c8-e063-47df-b194-0f49ec208dfb" providerId="ADAL" clId="{9A4C5C71-4C07-4A13-B7AF-E95D022EFA26}" dt="2024-02-22T23:51:57.344" v="2594" actId="1076"/>
          <ac:picMkLst>
            <pc:docMk/>
            <pc:sldMk cId="120247772" sldId="2147482071"/>
            <ac:picMk id="7" creationId="{02463A29-95E6-7127-03E5-FAAA1F114C64}"/>
          </ac:picMkLst>
        </pc:picChg>
        <pc:picChg chg="del">
          <ac:chgData name="Francesco Lanza" userId="3c1408c8-e063-47df-b194-0f49ec208dfb" providerId="ADAL" clId="{9A4C5C71-4C07-4A13-B7AF-E95D022EFA26}" dt="2024-02-22T23:51:48.260" v="2590" actId="478"/>
          <ac:picMkLst>
            <pc:docMk/>
            <pc:sldMk cId="120247772" sldId="2147482071"/>
            <ac:picMk id="13" creationId="{1E381575-FE4D-BE32-0CBE-7B529D91E60C}"/>
          </ac:picMkLst>
        </pc:picChg>
        <pc:picChg chg="del">
          <ac:chgData name="Francesco Lanza" userId="3c1408c8-e063-47df-b194-0f49ec208dfb" providerId="ADAL" clId="{9A4C5C71-4C07-4A13-B7AF-E95D022EFA26}" dt="2024-02-22T23:51:47.716" v="2589" actId="478"/>
          <ac:picMkLst>
            <pc:docMk/>
            <pc:sldMk cId="120247772" sldId="2147482071"/>
            <ac:picMk id="16" creationId="{5FF69FFB-DFB1-6DEB-BFC6-B1452731BBC9}"/>
          </ac:picMkLst>
        </pc:picChg>
      </pc:sldChg>
      <pc:sldChg chg="addSp delSp modSp add mod">
        <pc:chgData name="Francesco Lanza" userId="3c1408c8-e063-47df-b194-0f49ec208dfb" providerId="ADAL" clId="{9A4C5C71-4C07-4A13-B7AF-E95D022EFA26}" dt="2024-02-23T00:00:59.670" v="2933" actId="20577"/>
        <pc:sldMkLst>
          <pc:docMk/>
          <pc:sldMk cId="2872594223" sldId="2147482072"/>
        </pc:sldMkLst>
        <pc:spChg chg="mod">
          <ac:chgData name="Francesco Lanza" userId="3c1408c8-e063-47df-b194-0f49ec208dfb" providerId="ADAL" clId="{9A4C5C71-4C07-4A13-B7AF-E95D022EFA26}" dt="2024-02-23T00:00:59.670" v="2933" actId="20577"/>
          <ac:spMkLst>
            <pc:docMk/>
            <pc:sldMk cId="2872594223" sldId="2147482072"/>
            <ac:spMk id="14" creationId="{0124CE29-B824-807C-9153-7FED9581FB29}"/>
          </ac:spMkLst>
        </pc:spChg>
        <pc:picChg chg="add mod">
          <ac:chgData name="Francesco Lanza" userId="3c1408c8-e063-47df-b194-0f49ec208dfb" providerId="ADAL" clId="{9A4C5C71-4C07-4A13-B7AF-E95D022EFA26}" dt="2024-02-22T23:59:35.073" v="2878" actId="1076"/>
          <ac:picMkLst>
            <pc:docMk/>
            <pc:sldMk cId="2872594223" sldId="2147482072"/>
            <ac:picMk id="4" creationId="{DF1AA97C-A232-7B6D-569B-5F6A126E40EC}"/>
          </ac:picMkLst>
        </pc:picChg>
        <pc:picChg chg="del">
          <ac:chgData name="Francesco Lanza" userId="3c1408c8-e063-47df-b194-0f49ec208dfb" providerId="ADAL" clId="{9A4C5C71-4C07-4A13-B7AF-E95D022EFA26}" dt="2024-02-22T23:59:33.534" v="2877" actId="478"/>
          <ac:picMkLst>
            <pc:docMk/>
            <pc:sldMk cId="2872594223" sldId="2147482072"/>
            <ac:picMk id="7" creationId="{0F6B0960-1D37-5C90-218F-F205712D0242}"/>
          </ac:picMkLst>
        </pc:picChg>
      </pc:sldChg>
      <pc:sldChg chg="addSp delSp modSp add mod">
        <pc:chgData name="Francesco Lanza" userId="3c1408c8-e063-47df-b194-0f49ec208dfb" providerId="ADAL" clId="{9A4C5C71-4C07-4A13-B7AF-E95D022EFA26}" dt="2024-02-23T00:02:34.640" v="3069" actId="20577"/>
        <pc:sldMkLst>
          <pc:docMk/>
          <pc:sldMk cId="1233144923" sldId="2147482073"/>
        </pc:sldMkLst>
        <pc:spChg chg="mod">
          <ac:chgData name="Francesco Lanza" userId="3c1408c8-e063-47df-b194-0f49ec208dfb" providerId="ADAL" clId="{9A4C5C71-4C07-4A13-B7AF-E95D022EFA26}" dt="2024-02-23T00:02:34.640" v="3069" actId="20577"/>
          <ac:spMkLst>
            <pc:docMk/>
            <pc:sldMk cId="1233144923" sldId="2147482073"/>
            <ac:spMk id="14" creationId="{B14B6FD4-06AD-6244-2A50-D76E1CD872D0}"/>
          </ac:spMkLst>
        </pc:spChg>
        <pc:picChg chg="del">
          <ac:chgData name="Francesco Lanza" userId="3c1408c8-e063-47df-b194-0f49ec208dfb" providerId="ADAL" clId="{9A4C5C71-4C07-4A13-B7AF-E95D022EFA26}" dt="2024-02-23T00:01:08.737" v="2935" actId="478"/>
          <ac:picMkLst>
            <pc:docMk/>
            <pc:sldMk cId="1233144923" sldId="2147482073"/>
            <ac:picMk id="4" creationId="{70875994-CF93-9C46-358F-4D04922393E5}"/>
          </ac:picMkLst>
        </pc:picChg>
        <pc:picChg chg="add del mod">
          <ac:chgData name="Francesco Lanza" userId="3c1408c8-e063-47df-b194-0f49ec208dfb" providerId="ADAL" clId="{9A4C5C71-4C07-4A13-B7AF-E95D022EFA26}" dt="2024-02-23T00:01:17.578" v="2939" actId="478"/>
          <ac:picMkLst>
            <pc:docMk/>
            <pc:sldMk cId="1233144923" sldId="2147482073"/>
            <ac:picMk id="7" creationId="{310FC24B-9A27-77DD-6D1A-62F937D262C4}"/>
          </ac:picMkLst>
        </pc:picChg>
        <pc:picChg chg="add mod">
          <ac:chgData name="Francesco Lanza" userId="3c1408c8-e063-47df-b194-0f49ec208dfb" providerId="ADAL" clId="{9A4C5C71-4C07-4A13-B7AF-E95D022EFA26}" dt="2024-02-23T00:01:30.050" v="2941" actId="1076"/>
          <ac:picMkLst>
            <pc:docMk/>
            <pc:sldMk cId="1233144923" sldId="2147482073"/>
            <ac:picMk id="12" creationId="{BCB15283-6C90-814F-C8D4-6279A1DD94F1}"/>
          </ac:picMkLst>
        </pc:picChg>
      </pc:sldChg>
      <pc:sldChg chg="add del">
        <pc:chgData name="Francesco Lanza" userId="3c1408c8-e063-47df-b194-0f49ec208dfb" providerId="ADAL" clId="{9A4C5C71-4C07-4A13-B7AF-E95D022EFA26}" dt="2024-02-23T00:03:11.848" v="3071" actId="47"/>
        <pc:sldMkLst>
          <pc:docMk/>
          <pc:sldMk cId="3165847999" sldId="2147482074"/>
        </pc:sldMkLst>
      </pc:sldChg>
      <pc:sldChg chg="addSp delSp modSp add mod">
        <pc:chgData name="Francesco Lanza" userId="3c1408c8-e063-47df-b194-0f49ec208dfb" providerId="ADAL" clId="{9A4C5C71-4C07-4A13-B7AF-E95D022EFA26}" dt="2024-02-23T00:04:12.591" v="3208" actId="20577"/>
        <pc:sldMkLst>
          <pc:docMk/>
          <pc:sldMk cId="3616052043" sldId="2147482074"/>
        </pc:sldMkLst>
        <pc:spChg chg="mod">
          <ac:chgData name="Francesco Lanza" userId="3c1408c8-e063-47df-b194-0f49ec208dfb" providerId="ADAL" clId="{9A4C5C71-4C07-4A13-B7AF-E95D022EFA26}" dt="2024-02-23T00:04:12.591" v="3208" actId="20577"/>
          <ac:spMkLst>
            <pc:docMk/>
            <pc:sldMk cId="3616052043" sldId="2147482074"/>
            <ac:spMk id="14" creationId="{FE5909EC-C1A6-B4AE-AE0B-0AEDD44E56E8}"/>
          </ac:spMkLst>
        </pc:spChg>
        <pc:picChg chg="add mod">
          <ac:chgData name="Francesco Lanza" userId="3c1408c8-e063-47df-b194-0f49ec208dfb" providerId="ADAL" clId="{9A4C5C71-4C07-4A13-B7AF-E95D022EFA26}" dt="2024-02-23T00:03:31.073" v="3077" actId="14100"/>
          <ac:picMkLst>
            <pc:docMk/>
            <pc:sldMk cId="3616052043" sldId="2147482074"/>
            <ac:picMk id="4" creationId="{B5B0ED7E-B6E9-7E95-11A8-1F53582EF75C}"/>
          </ac:picMkLst>
        </pc:picChg>
        <pc:picChg chg="del">
          <ac:chgData name="Francesco Lanza" userId="3c1408c8-e063-47df-b194-0f49ec208dfb" providerId="ADAL" clId="{9A4C5C71-4C07-4A13-B7AF-E95D022EFA26}" dt="2024-02-23T00:03:19.332" v="3073" actId="478"/>
          <ac:picMkLst>
            <pc:docMk/>
            <pc:sldMk cId="3616052043" sldId="2147482074"/>
            <ac:picMk id="12" creationId="{6797D03E-C654-E379-A51C-6486BB7AD2E3}"/>
          </ac:picMkLst>
        </pc:picChg>
      </pc:sldChg>
      <pc:sldChg chg="delSp modSp add mod">
        <pc:chgData name="Francesco Lanza" userId="3c1408c8-e063-47df-b194-0f49ec208dfb" providerId="ADAL" clId="{9A4C5C71-4C07-4A13-B7AF-E95D022EFA26}" dt="2024-02-23T00:10:37.814" v="3330" actId="20577"/>
        <pc:sldMkLst>
          <pc:docMk/>
          <pc:sldMk cId="543924097" sldId="2147482075"/>
        </pc:sldMkLst>
        <pc:spChg chg="mod">
          <ac:chgData name="Francesco Lanza" userId="3c1408c8-e063-47df-b194-0f49ec208dfb" providerId="ADAL" clId="{9A4C5C71-4C07-4A13-B7AF-E95D022EFA26}" dt="2024-02-23T00:06:46.190" v="3230" actId="20577"/>
          <ac:spMkLst>
            <pc:docMk/>
            <pc:sldMk cId="543924097" sldId="2147482075"/>
            <ac:spMk id="5" creationId="{0E611023-3E90-9C1B-AE22-F7821D4E53E3}"/>
          </ac:spMkLst>
        </pc:spChg>
        <pc:spChg chg="mod">
          <ac:chgData name="Francesco Lanza" userId="3c1408c8-e063-47df-b194-0f49ec208dfb" providerId="ADAL" clId="{9A4C5C71-4C07-4A13-B7AF-E95D022EFA26}" dt="2024-02-23T00:10:37.814" v="3330" actId="20577"/>
          <ac:spMkLst>
            <pc:docMk/>
            <pc:sldMk cId="543924097" sldId="2147482075"/>
            <ac:spMk id="14" creationId="{2941FFF4-E631-EB6A-5396-9E9917D9954B}"/>
          </ac:spMkLst>
        </pc:spChg>
        <pc:picChg chg="del">
          <ac:chgData name="Francesco Lanza" userId="3c1408c8-e063-47df-b194-0f49ec208dfb" providerId="ADAL" clId="{9A4C5C71-4C07-4A13-B7AF-E95D022EFA26}" dt="2024-02-23T00:06:34.630" v="3212" actId="478"/>
          <ac:picMkLst>
            <pc:docMk/>
            <pc:sldMk cId="543924097" sldId="2147482075"/>
            <ac:picMk id="4" creationId="{FD6D35E1-B7F8-BEFA-1437-1B380878FA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39469-4DA8-45EB-A943-39BFD09589C1}" type="datetimeFigureOut">
              <a:rPr lang="it-IT" smtClean="0"/>
              <a:t>22/02/2024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D1BCF-5EB8-4154-B824-AE418B84E816}" type="slidenum">
              <a:rPr lang="it-IT" smtClean="0"/>
              <a:t>‹N›</a:t>
            </a:fld>
            <a:endParaRPr lang="it-IT"/>
          </a:p>
        </p:txBody>
      </p:sp>
    </p:spTree>
    <p:extLst>
      <p:ext uri="{BB962C8B-B14F-4D97-AF65-F5344CB8AC3E}">
        <p14:creationId xmlns:p14="http://schemas.microsoft.com/office/powerpoint/2010/main" val="381978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2/22/2024 5:01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6877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85CD5-52FD-CF6F-93E8-79C12C835E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2DB73-6C1A-41FA-8248-91AE2A5EB5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DF72A-142D-35F7-248D-5D9ADD0FFA9A}"/>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899EB358-BBC5-024E-DD64-559AF958BF39}"/>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D484D26-0422-E06C-6D64-79BA0F9F2D48}"/>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998B31BB-A8FF-4947-103F-D95F23695B37}"/>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12:35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9BB4513-F138-D3E7-CB31-7604E0D14BD3}"/>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5647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EC89-A200-D2BC-220B-DDE4895442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0EE678-39D5-1802-65F0-2F5C820CE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EA70E5-3B83-6FB9-7FB3-A461F936EE93}"/>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4876F209-276B-D8A3-5E80-6CD7A6FDCF3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2B5D489-69E5-D147-576D-C458B88882F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25734CE7-88E3-1AF6-413E-7DD28659BFBB}"/>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6A593906-3C8B-C7B6-CF7B-377D75D26215}"/>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5224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FDF41-841B-2272-938B-ADEF5418E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171360-3591-3157-B550-2AC6AA2D39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26E77D-7E3B-33BE-95E0-D4B95DFDA458}"/>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720AABE7-5A4E-F87E-4F83-E3BE8C627254}"/>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0F607DBA-339A-7AEC-4B2E-38B1837A6A24}"/>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39E9EE7-C12A-4AFE-C834-2A997F34998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12:39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682B3FDC-6454-369B-EF0F-F8EE0B7ADC15}"/>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8953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34E75-A551-9F9F-CC79-3ABB8313DB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E9797-960C-5414-2B44-5A05E58F32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43A7D5-BDDC-0282-32BF-6BD14E61CEFE}"/>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B2A3FD50-F75E-8AAD-7563-19E37AA5B208}"/>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E0AC4432-2B68-119F-D29A-C51D7443DAA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2224C1D-23F8-C2CE-0846-11857B1C94DD}"/>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2B4A26C-FD1A-F6A4-05D2-14EC2CEC6749}"/>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10704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A3C0C-64E2-0AFF-5853-D45855E84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60092F-36C2-BC07-77B3-2E25DF064B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B43E8-6040-D58A-6B30-2BA17FBBB88E}"/>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723261B2-8BF8-CC86-3E2B-96A10E2B394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DEA0E0BA-AAA5-65FE-1F21-6D0B2D50D28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2DD6DEF3-F30B-A38B-025A-2B45BDD6113E}"/>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9660D71-35D6-0DFD-294D-B3F29A58A3A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747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1F85B-7166-351D-67B5-F630EA24A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A96CC7-3E21-22B9-42FD-EB3F460C1B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3761D-1E90-A22B-F5B8-92C04600BCAE}"/>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9CCC8C18-CA3F-16F8-9363-3542B6147E47}"/>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D7CF78E6-052E-1A1B-F15E-5D970EB2692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46CC69D-D42C-0A7D-D5A4-769D0349387E}"/>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39BBB08A-B194-1A96-38FC-7FDE3639473C}"/>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0511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F45E4-09CC-D02A-9027-B348514926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28C2BC-B67A-E3F0-44A4-91F88F5BFB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2E6A6E-FF14-814E-EC85-533F12FB10A4}"/>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EFB9A847-88EE-B36A-7322-87BB54182407}"/>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F8209FD7-A368-C2EF-3B91-27177F0F2183}"/>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5ADE208-FEBB-035E-51B7-DFF4986D889C}"/>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68DB9BF6-3AE0-AC13-0357-197A188D0697}"/>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9133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0B9EA-05B6-43D5-439F-26DEDD8E88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AA55D-831C-9E80-6A87-CF85C7CA4D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41928C-8F05-BFBB-615C-B17F41412D27}"/>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9E0B4617-063A-E937-E3E6-77474A5A7013}"/>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D981803-AE5B-9118-8138-4BA2513EA904}"/>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5A6EA3A-2C35-A1EE-00B7-911A829D52E2}"/>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C9F9BF7E-78EE-9CD7-D440-9995CADCDEAC}"/>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7216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D4322-9435-E8B8-D592-72D6F1631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9404AA-3632-D0CD-C5E3-3D701A35B4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F0DA0D-BF7E-725B-54BD-6AB3028C7D3E}"/>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90CD3E94-9054-C958-C44C-B69F90581AF4}"/>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655568F8-F05F-3130-3906-747B810F9DD9}"/>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F203FF9-95A8-9DDD-8E68-08F6C591481C}"/>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46F82739-98EB-39D5-DB91-BB1F0544039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4212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69B06-0419-4DBE-0ACE-BABABCB95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6E9FC-FC0A-D144-8077-EA402FED0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B9C002-BCB1-42FE-6FA9-A9D3C494FC22}"/>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3CE7F0A3-96B0-9E55-5FE0-7BE6C9578742}"/>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443C4FE-4C02-8AD7-EC1F-1A05493F095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E0AF9665-C04C-AE53-F676-076A25AD0C62}"/>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3721F303-DEEA-47CD-EAF9-307AEB98B048}"/>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251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10580-B12D-9C5F-88F9-634BFD0F3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DA739-5599-5BB3-D22E-9F4306A15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7D4985-C8FB-00F7-9EAE-9210D31D994F}"/>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D630E155-A2C8-3234-6BCC-E56AC18BD3F8}"/>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5D7F6E2-BEE9-FC30-BDB1-485C3E472B38}"/>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4095D173-26A2-5E21-8829-83B6AB46DE6A}"/>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2/22/2024 11:31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B02C437A-3F5E-56B2-B113-3A4BEB2117F9}"/>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7538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C4A5-D763-87C3-7EE4-FC0A66850B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F6ADE-4A7A-1C7B-462B-6A8023AE90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DAFE5A-D611-25B6-7570-EAE7522FE333}"/>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A2FF7A20-2510-1F41-3CDA-6E0902419CAC}"/>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AD0454D9-CFA8-9400-009C-3F86DF51A87B}"/>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B67FF60-AA3F-B0BE-F9FC-AAA7A9CE35BB}"/>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1:01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28868FF-7FDF-64ED-1D7B-68839BB0E871}"/>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08668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7F4CF-AF17-4C8E-0FF8-B315DE53B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66180-79F3-0D13-FD3C-03B7F979C3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FDDBA5-E418-FCA9-6FE2-5B042D91D405}"/>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C321B432-2905-E31B-0D63-02146D28592E}"/>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6A71D33-9A40-62B5-41A0-38D9C8BF2726}"/>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E703D27C-4D1D-BB26-080A-CA754BF00EFB}"/>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48055325-717D-B886-2FA3-A1B7336E51AC}"/>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070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CB57A-1896-1015-3F05-E2E00237A1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F26217-C995-E91E-B7E4-A7FD76B6CD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911A3-0A4D-1F2E-6FE0-DDD1C051ADF3}"/>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79A4406B-92C6-F7B1-D761-6238BF2BD7E4}"/>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8683EDB-B83D-5428-B776-E91E2ACBEECD}"/>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CF8544F-0330-8C3A-3812-33FB139221F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1:06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D0A3D3A-1DF4-C80B-FA2B-49F65A5C77A2}"/>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8491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B1218-B69D-80CB-8A4D-E7CB58D9D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03E46-6FFD-70CF-FCF1-82F1C719E4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E9883-94E3-7E8F-B418-0D5B02D7C791}"/>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5339FEBD-A885-2BB5-78A4-75EF588A3502}"/>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1763F9A5-B3C2-EF72-353A-CEB88813400D}"/>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8B0F2624-0A66-3984-5CB3-2E7DD1206CAE}"/>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2/22/2024 5:06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CF732720-0852-256D-C31F-17F322AAA071}"/>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252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25E92-CD87-F902-9A5A-5E5777609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259D51-4996-59DD-6FEE-3703D84FE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22E28-4D56-2410-D4C3-C249ABBB6E62}"/>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C143D95E-CF89-3BA3-3C73-AC3860FAD92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5721CD0-AA1B-9EB1-6A15-C42D65D6CBA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5720FBC-0E6B-E194-E811-04033E0E8FA9}"/>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91A4A3E-0B83-7CCB-9E5D-B6BDF87441A8}"/>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2519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BA8E0-D747-1D1E-FB41-0F5D4225F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3C52CD-3071-BD37-FAF7-49BD7317D8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AEB085-98BF-8DC5-20C9-760548927F5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646A1F57-DA3E-A82C-8A1C-C219A19DE5A7}"/>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E0C93AB7-E3D8-E6B1-44DF-064DEE8F0E6D}"/>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C1B99E8-D44C-E7A3-BE6A-B7700BCF492E}"/>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2/22/2024 5:06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8502116-64E8-F036-C9CB-07E850F79894}"/>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614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7743F-23B6-A623-5A95-15D4C507D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B4BB1A-A2AC-A9CD-759E-6E7695394A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FCE87E-1589-CD61-1C86-4830018968D3}"/>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65AA01C5-26DF-B170-E329-F879807CF84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6FBACFC-3C16-A4FE-6B4E-C60756F7EAA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D2550A6-8CE9-AC7E-1C75-72E224C518D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2/22/2024 11:43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FD299F6-29ED-E25E-98C1-ECAA7E9F833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873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8AD6-D0EF-955E-56AE-CDD4BC8A9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FB9544-3077-72B1-6290-41918B3EB0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DBB3B3-AADA-5E95-6E8D-A26A6D3BC82E}"/>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33AC79DC-F6C2-8877-C488-8E780E61565E}"/>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D57C889A-AF74-F8F6-EC1B-402A14DF9C4C}"/>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C8BF490-EC8D-7A1B-6D40-788F5AF6DE1A}"/>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12:07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4BB63BB-8A22-AB4D-5F42-96EA3E0078ED}"/>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6750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BAB2B-051D-FDD2-3293-2A89D38BFA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8FDB3-F800-E700-DE5F-BCF72F091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35A0EA-224C-C29C-DF99-1A1F81CB37B9}"/>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D6F77F20-397A-8357-0D47-80211ED8A912}"/>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753931B-A202-D020-4004-EDD7BB2B578F}"/>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06BF425B-B24C-13B9-F04E-BE360309A1EA}"/>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1541C66-0E88-44BB-7CF6-581020958D9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374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2FD6B-6B7D-6A2C-717E-A55EA831B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A241E-5880-FFF1-1162-35A6F2007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68708-FFEB-2764-AEA0-C047BDD73575}"/>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E8F19489-C51A-2529-EECC-BF2CEE09C7E8}"/>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AA9A982C-3733-461B-2963-9E97D1CCB11F}"/>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CAD974E2-DC9F-60C9-CCFE-8CB0959C8CD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12:23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3D195736-CEFB-9D14-FF44-B1AB5C843EC1}"/>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17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AE40D-46DD-22A8-F323-56D3F389B2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1E87B8-F69F-2561-8232-A562595382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9BB8B-CAF1-40AC-5EBE-743157994F44}"/>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4AE6C402-D1B8-C37D-9957-E3ED3F45850A}"/>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6D78FA33-DA0B-404B-2A03-DD0FCD97580D}"/>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CD0AE5B9-BD51-AA3B-48C4-8D9CA16980C9}"/>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2/23/2024 12:30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094988E-0CAE-CE4E-5E6F-F844219C7C6C}"/>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802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27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2012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D56D7D3A-AFDE-477F-5550-71683D0B3814}"/>
              </a:ext>
            </a:extLst>
          </p:cNvPr>
          <p:cNvSpPr/>
          <p:nvPr userDrawn="1"/>
        </p:nvSpPr>
        <p:spPr>
          <a:xfrm>
            <a:off x="0" y="6618466"/>
            <a:ext cx="12192000" cy="239534"/>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6">
            <a:extLst>
              <a:ext uri="{FF2B5EF4-FFF2-40B4-BE49-F238E27FC236}">
                <a16:creationId xmlns:a16="http://schemas.microsoft.com/office/drawing/2014/main" id="{9BAFC1BC-AF7A-2D8D-FDA1-3521A8FFE801}"/>
              </a:ext>
            </a:extLst>
          </p:cNvPr>
          <p:cNvSpPr/>
          <p:nvPr userDrawn="1"/>
        </p:nvSpPr>
        <p:spPr>
          <a:xfrm>
            <a:off x="0" y="6613988"/>
            <a:ext cx="12192000" cy="24401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CasellaDiTesto 8">
            <a:extLst>
              <a:ext uri="{FF2B5EF4-FFF2-40B4-BE49-F238E27FC236}">
                <a16:creationId xmlns:a16="http://schemas.microsoft.com/office/drawing/2014/main" id="{CDBA2892-624B-7AB0-F607-BF534636C136}"/>
              </a:ext>
            </a:extLst>
          </p:cNvPr>
          <p:cNvSpPr txBox="1"/>
          <p:nvPr userDrawn="1"/>
        </p:nvSpPr>
        <p:spPr>
          <a:xfrm>
            <a:off x="4586232" y="6652088"/>
            <a:ext cx="3871407" cy="169277"/>
          </a:xfrm>
          <a:prstGeom prst="rect">
            <a:avLst/>
          </a:prstGeom>
          <a:noFill/>
        </p:spPr>
        <p:txBody>
          <a:bodyPr wrap="square" rtlCol="0">
            <a:spAutoFit/>
          </a:bodyPr>
          <a:lstStyle/>
          <a:p>
            <a:r>
              <a:rPr lang="it-IT" sz="500" dirty="0">
                <a:solidFill>
                  <a:schemeClr val="bg1"/>
                </a:solidFill>
                <a:latin typeface="Segoe UI Semibold" panose="020B0702040204020203" pitchFamily="34" charset="0"/>
                <a:cs typeface="Segoe UI Semibold" panose="020B0702040204020203" pitchFamily="34" charset="0"/>
              </a:rPr>
              <a:t> Business Central AI Hackathon 2024 </a:t>
            </a:r>
            <a:r>
              <a:rPr lang="it-IT" sz="500" b="0" i="0" dirty="0">
                <a:solidFill>
                  <a:schemeClr val="bg1"/>
                </a:solidFill>
                <a:effectLst/>
                <a:latin typeface="Segoe UI Semibold" panose="020B0702040204020203" pitchFamily="34" charset="0"/>
                <a:cs typeface="Segoe UI Semibold" panose="020B0702040204020203" pitchFamily="34" charset="0"/>
              </a:rPr>
              <a:t>© </a:t>
            </a:r>
            <a:r>
              <a:rPr lang="it-IT" sz="500" b="1" i="0" dirty="0">
                <a:solidFill>
                  <a:schemeClr val="bg1"/>
                </a:solidFill>
                <a:effectLst/>
                <a:latin typeface="Segoe UI Semibold" panose="020B0702040204020203" pitchFamily="34" charset="0"/>
                <a:cs typeface="Segoe UI Semibold" panose="020B0702040204020203" pitchFamily="34" charset="0"/>
              </a:rPr>
              <a:t>NuBeTech S.p.A. | 9Ways S.r.l  2024 </a:t>
            </a:r>
            <a:r>
              <a:rPr lang="it-IT" sz="500" b="0" i="0" dirty="0">
                <a:solidFill>
                  <a:schemeClr val="bg1"/>
                </a:solidFill>
                <a:effectLst/>
                <a:latin typeface="Segoe UI Semibold" panose="020B0702040204020203" pitchFamily="34" charset="0"/>
                <a:cs typeface="Segoe UI Semibold" panose="020B0702040204020203" pitchFamily="34" charset="0"/>
              </a:rPr>
              <a:t>– All </a:t>
            </a:r>
            <a:r>
              <a:rPr lang="it-IT" sz="500" b="0" i="0" dirty="0" err="1">
                <a:solidFill>
                  <a:schemeClr val="bg1"/>
                </a:solidFill>
                <a:effectLst/>
                <a:latin typeface="Segoe UI Semibold" panose="020B0702040204020203" pitchFamily="34" charset="0"/>
                <a:cs typeface="Segoe UI Semibold" panose="020B0702040204020203" pitchFamily="34" charset="0"/>
              </a:rPr>
              <a:t>rights</a:t>
            </a:r>
            <a:r>
              <a:rPr lang="it-IT" sz="500" b="0" i="0" dirty="0">
                <a:solidFill>
                  <a:schemeClr val="bg1"/>
                </a:solidFill>
                <a:effectLst/>
                <a:latin typeface="Segoe UI Semibold" panose="020B0702040204020203" pitchFamily="34" charset="0"/>
                <a:cs typeface="Segoe UI Semibold" panose="020B0702040204020203" pitchFamily="34" charset="0"/>
              </a:rPr>
              <a:t> </a:t>
            </a:r>
            <a:r>
              <a:rPr lang="it-IT" sz="500" b="0" i="0" dirty="0" err="1">
                <a:solidFill>
                  <a:schemeClr val="bg1"/>
                </a:solidFill>
                <a:effectLst/>
                <a:latin typeface="Segoe UI Semibold" panose="020B0702040204020203" pitchFamily="34" charset="0"/>
                <a:cs typeface="Segoe UI Semibold" panose="020B0702040204020203" pitchFamily="34" charset="0"/>
              </a:rPr>
              <a:t>reserved</a:t>
            </a:r>
            <a:endParaRPr lang="it-IT" sz="500" dirty="0">
              <a:solidFill>
                <a:schemeClr val="bg1"/>
              </a:solidFill>
              <a:latin typeface="Segoe UI Semibold" panose="020B0702040204020203" pitchFamily="34" charset="0"/>
              <a:cs typeface="Segoe UI Semibold" panose="020B0702040204020203" pitchFamily="34" charset="0"/>
            </a:endParaRPr>
          </a:p>
        </p:txBody>
      </p:sp>
      <p:grpSp>
        <p:nvGrpSpPr>
          <p:cNvPr id="3" name="Gruppo 2">
            <a:extLst>
              <a:ext uri="{FF2B5EF4-FFF2-40B4-BE49-F238E27FC236}">
                <a16:creationId xmlns:a16="http://schemas.microsoft.com/office/drawing/2014/main" id="{9605A6A0-FFD9-3A04-CAB3-BF3D6EED1CCC}"/>
              </a:ext>
            </a:extLst>
          </p:cNvPr>
          <p:cNvGrpSpPr/>
          <p:nvPr userDrawn="1"/>
        </p:nvGrpSpPr>
        <p:grpSpPr>
          <a:xfrm>
            <a:off x="10431624" y="173472"/>
            <a:ext cx="1536319" cy="265360"/>
            <a:chOff x="10007862" y="173472"/>
            <a:chExt cx="1960081" cy="338554"/>
          </a:xfrm>
        </p:grpSpPr>
        <p:pic>
          <p:nvPicPr>
            <p:cNvPr id="12" name="Picture 2" descr="NUBeTech | Il gestionale Microsoft su misura | Dynamics Business Central">
              <a:extLst>
                <a:ext uri="{FF2B5EF4-FFF2-40B4-BE49-F238E27FC236}">
                  <a16:creationId xmlns:a16="http://schemas.microsoft.com/office/drawing/2014/main" id="{B98F0B88-7806-1809-AE28-F6EA2BBC0F2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007862" y="173472"/>
              <a:ext cx="1235504" cy="33855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ttore 1 70">
              <a:extLst>
                <a:ext uri="{FF2B5EF4-FFF2-40B4-BE49-F238E27FC236}">
                  <a16:creationId xmlns:a16="http://schemas.microsoft.com/office/drawing/2014/main" id="{344921F0-9609-6460-A9C6-8A7587524819}"/>
                </a:ext>
              </a:extLst>
            </p:cNvPr>
            <p:cNvCxnSpPr>
              <a:cxnSpLocks/>
            </p:cNvCxnSpPr>
            <p:nvPr/>
          </p:nvCxnSpPr>
          <p:spPr>
            <a:xfrm>
              <a:off x="11289189" y="297184"/>
              <a:ext cx="0" cy="100980"/>
            </a:xfrm>
            <a:prstGeom prst="line">
              <a:avLst/>
            </a:prstGeom>
            <a:ln w="12700">
              <a:solidFill>
                <a:srgbClr val="020046"/>
              </a:solidFill>
            </a:ln>
          </p:spPr>
          <p:style>
            <a:lnRef idx="1">
              <a:schemeClr val="accent1"/>
            </a:lnRef>
            <a:fillRef idx="0">
              <a:schemeClr val="accent1"/>
            </a:fillRef>
            <a:effectRef idx="0">
              <a:schemeClr val="accent1"/>
            </a:effectRef>
            <a:fontRef idx="minor">
              <a:schemeClr val="tx1"/>
            </a:fontRef>
          </p:style>
        </p:cxnSp>
        <p:pic>
          <p:nvPicPr>
            <p:cNvPr id="2" name="Immagine 1" descr="Immagine che contiene Carattere, Elementi grafici, logo, grafica&#10;&#10;Descrizione generata automaticamente">
              <a:extLst>
                <a:ext uri="{FF2B5EF4-FFF2-40B4-BE49-F238E27FC236}">
                  <a16:creationId xmlns:a16="http://schemas.microsoft.com/office/drawing/2014/main" id="{C501AAE3-8933-4CDC-249E-AC56B81B164B}"/>
                </a:ext>
              </a:extLst>
            </p:cNvPr>
            <p:cNvPicPr>
              <a:picLocks noChangeAspect="1"/>
            </p:cNvPicPr>
            <p:nvPr userDrawn="1"/>
          </p:nvPicPr>
          <p:blipFill rotWithShape="1">
            <a:blip r:embed="rId4">
              <a:biLevel thresh="7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27855" b="31777"/>
            <a:stretch/>
          </p:blipFill>
          <p:spPr>
            <a:xfrm>
              <a:off x="11334913" y="191289"/>
              <a:ext cx="633030" cy="255540"/>
            </a:xfrm>
            <a:prstGeom prst="rect">
              <a:avLst/>
            </a:prstGeom>
          </p:spPr>
        </p:pic>
      </p:grpSp>
      <p:pic>
        <p:nvPicPr>
          <p:cNvPr id="5" name="Immagine 4" descr="Immagine che contiene Carattere, Elementi grafici, testo, grafica&#10;&#10;Descrizione generata automaticamente">
            <a:extLst>
              <a:ext uri="{FF2B5EF4-FFF2-40B4-BE49-F238E27FC236}">
                <a16:creationId xmlns:a16="http://schemas.microsoft.com/office/drawing/2014/main" id="{72814547-C7DA-17E8-A908-1B8576B985B0}"/>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2023" y="167809"/>
            <a:ext cx="859316" cy="214829"/>
          </a:xfrm>
          <a:prstGeom prst="rect">
            <a:avLst/>
          </a:prstGeom>
        </p:spPr>
      </p:pic>
    </p:spTree>
    <p:extLst>
      <p:ext uri="{BB962C8B-B14F-4D97-AF65-F5344CB8AC3E}">
        <p14:creationId xmlns:p14="http://schemas.microsoft.com/office/powerpoint/2010/main" val="126398022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magine 1" descr="Immagine che contiene schermata, Elementi grafici, design, arte&#10;&#10;Descrizione generata automaticamente">
            <a:extLst>
              <a:ext uri="{FF2B5EF4-FFF2-40B4-BE49-F238E27FC236}">
                <a16:creationId xmlns:a16="http://schemas.microsoft.com/office/drawing/2014/main" id="{5A3A297F-EFCA-5D23-9F8D-146BD0EACB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24661632"/>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0.png"/><Relationship Id="rId7" Type="http://schemas.openxmlformats.org/officeDocument/2006/relationships/image" Target="../media/image44.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10" Type="http://schemas.openxmlformats.org/officeDocument/2006/relationships/image" Target="../media/image10.png"/><Relationship Id="rId4" Type="http://schemas.openxmlformats.org/officeDocument/2006/relationships/image" Target="../media/image41.emf"/><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Immagine 48" descr="Immagine che contiene testo, schermata, Carattere, Elementi grafici&#10;&#10;Descrizione generata automaticamente">
            <a:extLst>
              <a:ext uri="{FF2B5EF4-FFF2-40B4-BE49-F238E27FC236}">
                <a16:creationId xmlns:a16="http://schemas.microsoft.com/office/drawing/2014/main" id="{56820BBD-6C37-2BF2-7415-90C00D6A16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7956" y="5475209"/>
            <a:ext cx="2533227" cy="744443"/>
          </a:xfrm>
          <a:prstGeom prst="rect">
            <a:avLst/>
          </a:prstGeom>
        </p:spPr>
      </p:pic>
      <p:pic>
        <p:nvPicPr>
          <p:cNvPr id="50" name="Immagine 49" descr="Immagine che contiene testo, Carattere, schermata, bianco&#10;&#10;Descrizione generata automaticamente">
            <a:extLst>
              <a:ext uri="{FF2B5EF4-FFF2-40B4-BE49-F238E27FC236}">
                <a16:creationId xmlns:a16="http://schemas.microsoft.com/office/drawing/2014/main" id="{04360A9F-FF75-E99C-A95F-0CFFEFB52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2831" y="480392"/>
            <a:ext cx="1270639" cy="1277983"/>
          </a:xfrm>
          <a:prstGeom prst="rect">
            <a:avLst/>
          </a:prstGeom>
        </p:spPr>
      </p:pic>
      <p:pic>
        <p:nvPicPr>
          <p:cNvPr id="9" name="Immagine 8191">
            <a:extLst>
              <a:ext uri="{FF2B5EF4-FFF2-40B4-BE49-F238E27FC236}">
                <a16:creationId xmlns:a16="http://schemas.microsoft.com/office/drawing/2014/main" id="{33542A52-1A6C-E031-F357-19F0A9C2A6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407" b="5900"/>
          <a:stretch/>
        </p:blipFill>
        <p:spPr bwMode="auto">
          <a:xfrm>
            <a:off x="5665924" y="5847431"/>
            <a:ext cx="612338" cy="22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10" descr="Immagine che contiene Elementi grafici, design, creatività&#10;&#10;Descrizione generata automaticamente">
            <a:extLst>
              <a:ext uri="{FF2B5EF4-FFF2-40B4-BE49-F238E27FC236}">
                <a16:creationId xmlns:a16="http://schemas.microsoft.com/office/drawing/2014/main" id="{7C65D07F-AB50-8E82-73DD-E237CB687665}"/>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5175222" y="5803049"/>
            <a:ext cx="490702" cy="311001"/>
          </a:xfrm>
          <a:prstGeom prst="rect">
            <a:avLst/>
          </a:prstGeom>
        </p:spPr>
      </p:pic>
      <p:grpSp>
        <p:nvGrpSpPr>
          <p:cNvPr id="15" name="Gruppo 14">
            <a:extLst>
              <a:ext uri="{FF2B5EF4-FFF2-40B4-BE49-F238E27FC236}">
                <a16:creationId xmlns:a16="http://schemas.microsoft.com/office/drawing/2014/main" id="{6B6A9E22-A567-6A33-B45B-CA78368C5091}"/>
              </a:ext>
            </a:extLst>
          </p:cNvPr>
          <p:cNvGrpSpPr/>
          <p:nvPr/>
        </p:nvGrpSpPr>
        <p:grpSpPr>
          <a:xfrm>
            <a:off x="652666" y="5063414"/>
            <a:ext cx="4264768" cy="1629545"/>
            <a:chOff x="942275" y="4123677"/>
            <a:chExt cx="6141685" cy="2346704"/>
          </a:xfrm>
        </p:grpSpPr>
        <p:graphicFrame>
          <p:nvGraphicFramePr>
            <p:cNvPr id="10" name="Oggetto 9">
              <a:extLst>
                <a:ext uri="{FF2B5EF4-FFF2-40B4-BE49-F238E27FC236}">
                  <a16:creationId xmlns:a16="http://schemas.microsoft.com/office/drawing/2014/main" id="{F8DDEFB2-6E86-5C88-4115-0774803507B9}"/>
                </a:ext>
              </a:extLst>
            </p:cNvPr>
            <p:cNvGraphicFramePr>
              <a:graphicFrameLocks noChangeAspect="1"/>
            </p:cNvGraphicFramePr>
            <p:nvPr>
              <p:extLst>
                <p:ext uri="{D42A27DB-BD31-4B8C-83A1-F6EECF244321}">
                  <p14:modId xmlns:p14="http://schemas.microsoft.com/office/powerpoint/2010/main" val="4280689676"/>
                </p:ext>
              </p:extLst>
            </p:nvPr>
          </p:nvGraphicFramePr>
          <p:xfrm>
            <a:off x="942275" y="4952655"/>
            <a:ext cx="3259457" cy="749929"/>
          </p:xfrm>
          <a:graphic>
            <a:graphicData uri="http://schemas.openxmlformats.org/presentationml/2006/ole">
              <mc:AlternateContent xmlns:mc="http://schemas.openxmlformats.org/markup-compatibility/2006">
                <mc:Choice xmlns:v="urn:schemas-microsoft-com:vml" Requires="v">
                  <p:oleObj name="CorelDRAW" r:id="rId6" imgW="125738506" imgH="28926196" progId="CorelDraw.Graphic.24">
                    <p:embed/>
                  </p:oleObj>
                </mc:Choice>
                <mc:Fallback>
                  <p:oleObj name="CorelDRAW" r:id="rId6" imgW="125738506" imgH="28926196" progId="CorelDraw.Graphic.24">
                    <p:embed/>
                    <p:pic>
                      <p:nvPicPr>
                        <p:cNvPr id="10" name="Oggetto 9">
                          <a:extLst>
                            <a:ext uri="{FF2B5EF4-FFF2-40B4-BE49-F238E27FC236}">
                              <a16:creationId xmlns:a16="http://schemas.microsoft.com/office/drawing/2014/main" id="{F8DDEFB2-6E86-5C88-4115-0774803507B9}"/>
                            </a:ext>
                          </a:extLst>
                        </p:cNvPr>
                        <p:cNvPicPr/>
                        <p:nvPr/>
                      </p:nvPicPr>
                      <p:blipFill>
                        <a:blip r:embed="rId7"/>
                        <a:stretch>
                          <a:fillRect/>
                        </a:stretch>
                      </p:blipFill>
                      <p:spPr>
                        <a:xfrm>
                          <a:off x="942275" y="4952655"/>
                          <a:ext cx="3259457" cy="749929"/>
                        </a:xfrm>
                        <a:prstGeom prst="rect">
                          <a:avLst/>
                        </a:prstGeom>
                      </p:spPr>
                    </p:pic>
                  </p:oleObj>
                </mc:Fallback>
              </mc:AlternateContent>
            </a:graphicData>
          </a:graphic>
        </p:graphicFrame>
        <p:pic>
          <p:nvPicPr>
            <p:cNvPr id="3" name="Immagine 2" descr="Immagine che contiene Carattere, Elementi grafici, logo, grafica&#10;&#10;Descrizione generata automaticamente">
              <a:extLst>
                <a:ext uri="{FF2B5EF4-FFF2-40B4-BE49-F238E27FC236}">
                  <a16:creationId xmlns:a16="http://schemas.microsoft.com/office/drawing/2014/main" id="{9C618B7D-DD45-EDA0-06BD-C87674342F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7255" y="4123677"/>
              <a:ext cx="2346705" cy="2346704"/>
            </a:xfrm>
            <a:prstGeom prst="rect">
              <a:avLst/>
            </a:prstGeom>
          </p:spPr>
        </p:pic>
      </p:grpSp>
      <p:sp>
        <p:nvSpPr>
          <p:cNvPr id="5" name="Title 1">
            <a:extLst>
              <a:ext uri="{FF2B5EF4-FFF2-40B4-BE49-F238E27FC236}">
                <a16:creationId xmlns:a16="http://schemas.microsoft.com/office/drawing/2014/main" id="{64EFCD21-D091-B2C2-C09B-75518DE62F6C}"/>
              </a:ext>
            </a:extLst>
          </p:cNvPr>
          <p:cNvSpPr txBox="1">
            <a:spLocks/>
          </p:cNvSpPr>
          <p:nvPr/>
        </p:nvSpPr>
        <p:spPr>
          <a:xfrm>
            <a:off x="652666" y="2601310"/>
            <a:ext cx="11018520" cy="135421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a:ln w="3175">
                  <a:noFill/>
                </a:ln>
                <a:solidFill>
                  <a:srgbClr val="FFFFFF"/>
                </a:solidFill>
                <a:effectLst/>
                <a:uLnTx/>
                <a:uFillTx/>
                <a:latin typeface="Segoe UI Semilight" panose="020B0402040204020203" pitchFamily="34" charset="0"/>
                <a:ea typeface="맑은 고딕"/>
                <a:cs typeface="Segoe UI Semilight" panose="020B0402040204020203" pitchFamily="34" charset="0"/>
              </a:rPr>
              <a:t>Business Central</a:t>
            </a:r>
          </a:p>
          <a:p>
            <a:pPr marL="0" marR="0" lvl="0" indent="0" defTabSz="932742" rtl="0" eaLnBrk="1" fontAlgn="auto" latinLnBrk="0" hangingPunct="1">
              <a:lnSpc>
                <a:spcPct val="100000"/>
              </a:lnSpc>
              <a:spcBef>
                <a:spcPct val="0"/>
              </a:spcBef>
              <a:spcAft>
                <a:spcPts val="0"/>
              </a:spcAft>
              <a:buClrTx/>
              <a:buSzTx/>
              <a:buFontTx/>
              <a:buNone/>
              <a:tabLst/>
              <a:defRPr/>
            </a:pPr>
            <a:r>
              <a:rPr lang="it-IT" sz="6000" spc="0" dirty="0">
                <a:solidFill>
                  <a:srgbClr val="FFFFFF"/>
                </a:solidFill>
                <a:latin typeface="Segoe UI Semibold" panose="020B0702040204020203" pitchFamily="34" charset="0"/>
                <a:ea typeface="맑은 고딕"/>
                <a:cs typeface="Segoe UI Semibold" panose="020B0702040204020203" pitchFamily="34" charset="0"/>
              </a:rPr>
              <a:t>&gt;AI Hackathon</a:t>
            </a:r>
            <a:endParaRPr kumimoji="0" lang="en-US" sz="6000" b="0" i="0" u="none" strike="noStrike" kern="1200" cap="none" spc="0" normalizeH="0" baseline="0" noProof="0" dirty="0">
              <a:ln w="3175">
                <a:noFill/>
              </a:ln>
              <a:solidFill>
                <a:srgbClr val="FFFFFF"/>
              </a:solidFill>
              <a:effectLst/>
              <a:uLnTx/>
              <a:uFillTx/>
              <a:latin typeface="Segoe UI Semibold" panose="020B0702040204020203" pitchFamily="34" charset="0"/>
              <a:ea typeface="맑은 고딕"/>
              <a:cs typeface="Segoe UI Semibold" panose="020B0702040204020203" pitchFamily="34" charset="0"/>
            </a:endParaRPr>
          </a:p>
        </p:txBody>
      </p:sp>
      <p:grpSp>
        <p:nvGrpSpPr>
          <p:cNvPr id="14" name="Gruppo 13">
            <a:extLst>
              <a:ext uri="{FF2B5EF4-FFF2-40B4-BE49-F238E27FC236}">
                <a16:creationId xmlns:a16="http://schemas.microsoft.com/office/drawing/2014/main" id="{BF64589F-4D0E-14B4-C19C-8BEA5B38F440}"/>
              </a:ext>
            </a:extLst>
          </p:cNvPr>
          <p:cNvGrpSpPr/>
          <p:nvPr/>
        </p:nvGrpSpPr>
        <p:grpSpPr>
          <a:xfrm>
            <a:off x="652666" y="1742842"/>
            <a:ext cx="1687448" cy="490593"/>
            <a:chOff x="793083" y="1646011"/>
            <a:chExt cx="1788459" cy="519960"/>
          </a:xfrm>
        </p:grpSpPr>
        <p:pic>
          <p:nvPicPr>
            <p:cNvPr id="8" name="Immagine 7" descr="Immagine che contiene Carattere, Elementi grafici, testo, grafica&#10;&#10;Descrizione generata automaticamente">
              <a:extLst>
                <a:ext uri="{FF2B5EF4-FFF2-40B4-BE49-F238E27FC236}">
                  <a16:creationId xmlns:a16="http://schemas.microsoft.com/office/drawing/2014/main" id="{392D54B3-C3FD-CC08-261F-FA6595DB5903}"/>
                </a:ext>
              </a:extLst>
            </p:cNvPr>
            <p:cNvPicPr>
              <a:picLocks noChangeAspect="1"/>
            </p:cNvPicPr>
            <p:nvPr/>
          </p:nvPicPr>
          <p:blipFill rotWithShape="1">
            <a:blip r:embed="rId9">
              <a:extLst>
                <a:ext uri="{28A0092B-C50C-407E-A947-70E740481C1C}">
                  <a14:useLocalDpi xmlns:a14="http://schemas.microsoft.com/office/drawing/2010/main" val="0"/>
                </a:ext>
              </a:extLst>
            </a:blip>
            <a:srcRect t="-16292" r="73668"/>
            <a:stretch/>
          </p:blipFill>
          <p:spPr>
            <a:xfrm>
              <a:off x="793083" y="1646011"/>
              <a:ext cx="470941" cy="519960"/>
            </a:xfrm>
            <a:prstGeom prst="rect">
              <a:avLst/>
            </a:prstGeom>
          </p:spPr>
        </p:pic>
        <p:pic>
          <p:nvPicPr>
            <p:cNvPr id="12" name="Immagine 11" descr="Immagine che contiene Carattere, Elementi grafici, testo, grafica&#10;&#10;Descrizione generata automaticamente">
              <a:extLst>
                <a:ext uri="{FF2B5EF4-FFF2-40B4-BE49-F238E27FC236}">
                  <a16:creationId xmlns:a16="http://schemas.microsoft.com/office/drawing/2014/main" id="{129A4DE8-6846-1FC2-AC95-95215CB2A07D}"/>
                </a:ext>
              </a:extLst>
            </p:cNvPr>
            <p:cNvPicPr>
              <a:picLocks noChangeAspect="1"/>
            </p:cNvPicPr>
            <p:nvPr/>
          </p:nvPicPr>
          <p:blipFill rotWithShape="1">
            <a:blip r:embed="rId9">
              <a:biLevel thresh="25000"/>
              <a:extLst>
                <a:ext uri="{28A0092B-C50C-407E-A947-70E740481C1C}">
                  <a14:useLocalDpi xmlns:a14="http://schemas.microsoft.com/office/drawing/2010/main" val="0"/>
                </a:ext>
              </a:extLst>
            </a:blip>
            <a:srcRect l="21885" t="-6460" b="1"/>
            <a:stretch/>
          </p:blipFill>
          <p:spPr>
            <a:xfrm>
              <a:off x="1184479" y="1689976"/>
              <a:ext cx="1397063" cy="475995"/>
            </a:xfrm>
            <a:prstGeom prst="rect">
              <a:avLst/>
            </a:prstGeom>
          </p:spPr>
        </p:pic>
      </p:grpSp>
    </p:spTree>
    <p:extLst>
      <p:ext uri="{BB962C8B-B14F-4D97-AF65-F5344CB8AC3E}">
        <p14:creationId xmlns:p14="http://schemas.microsoft.com/office/powerpoint/2010/main" val="196900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BF35E-71B0-DE2C-0DE1-C64E3D484ED0}"/>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853F2BF3-6B6D-C49E-8B90-2D2FE456A643}"/>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836BA843-8EA1-CB58-A0C0-231E9413FBB6}"/>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398DCCD6-2F95-E328-9DF7-9991FE2635CF}"/>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EEC1FD1E-4EC8-1E58-9DAD-27CEC93A1F61}"/>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59648231-6A46-9A84-556A-9A504FD057FD}"/>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0CF0A945-08F5-4F14-36BC-4B5F26725863}"/>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288709C6-CDA4-1BD8-DDDB-A219F04C423C}"/>
              </a:ext>
            </a:extLst>
          </p:cNvPr>
          <p:cNvSpPr txBox="1"/>
          <p:nvPr/>
        </p:nvSpPr>
        <p:spPr>
          <a:xfrm>
            <a:off x="8331844" y="3530649"/>
            <a:ext cx="2950132" cy="2145074"/>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Arvin Shakiba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sends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message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via WhatsApp and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receives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an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initial</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confirmation</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of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successful</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receipt</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(via WhatsApp API)</a:t>
            </a:r>
          </a:p>
          <a:p>
            <a:pPr lvl="0">
              <a:lnSpc>
                <a:spcPct val="107000"/>
              </a:lnSpc>
            </a:pP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we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called</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our</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bot Daisy)</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15" name="Immagine 14">
            <a:extLst>
              <a:ext uri="{FF2B5EF4-FFF2-40B4-BE49-F238E27FC236}">
                <a16:creationId xmlns:a16="http://schemas.microsoft.com/office/drawing/2014/main" id="{34099797-4369-A642-F671-724EAB92F6AA}"/>
              </a:ext>
            </a:extLst>
          </p:cNvPr>
          <p:cNvPicPr>
            <a:picLocks noChangeAspect="1"/>
          </p:cNvPicPr>
          <p:nvPr/>
        </p:nvPicPr>
        <p:blipFill>
          <a:blip r:embed="rId4"/>
          <a:stretch>
            <a:fillRect/>
          </a:stretch>
        </p:blipFill>
        <p:spPr>
          <a:xfrm>
            <a:off x="2470682" y="2091163"/>
            <a:ext cx="3810769" cy="3847767"/>
          </a:xfrm>
          <a:prstGeom prst="rect">
            <a:avLst/>
          </a:prstGeom>
        </p:spPr>
      </p:pic>
    </p:spTree>
    <p:extLst>
      <p:ext uri="{BB962C8B-B14F-4D97-AF65-F5344CB8AC3E}">
        <p14:creationId xmlns:p14="http://schemas.microsoft.com/office/powerpoint/2010/main" val="339039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B667D-ECC9-0F41-D485-1F541B5EA272}"/>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A133ADE5-28BA-A3F3-B836-AF62425B3C0D}"/>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34CD135C-42A1-E869-A8CA-52C1A50C1846}"/>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5FC13235-E3D9-3030-3A4C-A73F55257EFB}"/>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B2B879DE-54B9-8285-657E-578FD5438D36}"/>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C9B7C0CE-2467-6BE7-5197-91F36D8BC0BE}"/>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7FB652D4-F1CB-D543-6E49-CA5C6692BCA0}"/>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B8D959B5-6515-F5B1-B8C5-E15CBD8DDCED}"/>
              </a:ext>
            </a:extLst>
          </p:cNvPr>
          <p:cNvSpPr txBox="1"/>
          <p:nvPr/>
        </p:nvSpPr>
        <p:spPr>
          <a:xfrm>
            <a:off x="8331844" y="3530649"/>
            <a:ext cx="2950132" cy="1848711"/>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The first Power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Automate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Flow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gets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message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interacts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with Azure Speech services,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converts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audio in a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txt</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and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sends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it to Business Central via API</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7" name="Immagine 6">
            <a:extLst>
              <a:ext uri="{FF2B5EF4-FFF2-40B4-BE49-F238E27FC236}">
                <a16:creationId xmlns:a16="http://schemas.microsoft.com/office/drawing/2014/main" id="{DFC07759-B8CB-D858-492C-13B5896E080D}"/>
              </a:ext>
            </a:extLst>
          </p:cNvPr>
          <p:cNvPicPr>
            <a:picLocks noChangeAspect="1"/>
          </p:cNvPicPr>
          <p:nvPr/>
        </p:nvPicPr>
        <p:blipFill>
          <a:blip r:embed="rId4"/>
          <a:stretch>
            <a:fillRect/>
          </a:stretch>
        </p:blipFill>
        <p:spPr>
          <a:xfrm>
            <a:off x="834137" y="2503112"/>
            <a:ext cx="6354062" cy="3581900"/>
          </a:xfrm>
          <a:prstGeom prst="rect">
            <a:avLst/>
          </a:prstGeom>
        </p:spPr>
      </p:pic>
    </p:spTree>
    <p:extLst>
      <p:ext uri="{BB962C8B-B14F-4D97-AF65-F5344CB8AC3E}">
        <p14:creationId xmlns:p14="http://schemas.microsoft.com/office/powerpoint/2010/main" val="37660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BD072-036A-105F-B16D-F52E0E4691B9}"/>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DA5743B8-BB5C-0A06-6B63-5E748BC5ADD2}"/>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5E537716-2529-E0A3-B0AF-FBF060F9A1A8}"/>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EB57D60D-45BA-F6B4-718B-93B2928D507C}"/>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D5AAFED7-C675-B778-1AFF-57EE16B4540F}"/>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8FE34DB2-B843-E551-0B03-51137B3CC991}"/>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549642C2-7518-592E-8154-70E0C1F9A4E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475C7309-AAE1-CE80-35A2-E4D96D439BDF}"/>
              </a:ext>
            </a:extLst>
          </p:cNvPr>
          <p:cNvSpPr txBox="1"/>
          <p:nvPr/>
        </p:nvSpPr>
        <p:spPr>
          <a:xfrm>
            <a:off x="1229473" y="4604281"/>
            <a:ext cx="9562964" cy="366895"/>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Business Central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gets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message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and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begins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its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magic</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4" name="Immagine 3">
            <a:extLst>
              <a:ext uri="{FF2B5EF4-FFF2-40B4-BE49-F238E27FC236}">
                <a16:creationId xmlns:a16="http://schemas.microsoft.com/office/drawing/2014/main" id="{993026DF-365E-CE40-C21A-25604FFDB48B}"/>
              </a:ext>
            </a:extLst>
          </p:cNvPr>
          <p:cNvPicPr>
            <a:picLocks noChangeAspect="1"/>
          </p:cNvPicPr>
          <p:nvPr/>
        </p:nvPicPr>
        <p:blipFill>
          <a:blip r:embed="rId4"/>
          <a:stretch>
            <a:fillRect/>
          </a:stretch>
        </p:blipFill>
        <p:spPr>
          <a:xfrm>
            <a:off x="79346" y="2652959"/>
            <a:ext cx="11575738" cy="1641891"/>
          </a:xfrm>
          <a:prstGeom prst="rect">
            <a:avLst/>
          </a:prstGeom>
        </p:spPr>
      </p:pic>
    </p:spTree>
    <p:extLst>
      <p:ext uri="{BB962C8B-B14F-4D97-AF65-F5344CB8AC3E}">
        <p14:creationId xmlns:p14="http://schemas.microsoft.com/office/powerpoint/2010/main" val="99418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05577-40D6-50FA-F622-3CA935AF35E8}"/>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C984F553-7D37-2EDF-4B4D-9E827A4C6490}"/>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712BFB5D-02AB-5774-6862-DC93A074A78F}"/>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8C5C5BC2-EBDA-EE02-9D41-B6B6E6092793}"/>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1F1134BB-17FF-2CA3-725D-5A1F01A98D70}"/>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8817035A-05AD-E5C8-A592-799C302E4084}"/>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3E9BD0ED-0E37-08B8-4139-AFB43A9B1C72}"/>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B1731917-F423-4F59-DBE9-84018CF7CA2C}"/>
              </a:ext>
            </a:extLst>
          </p:cNvPr>
          <p:cNvSpPr txBox="1"/>
          <p:nvPr/>
        </p:nvSpPr>
        <p:spPr>
          <a:xfrm>
            <a:off x="7305414" y="2339756"/>
            <a:ext cx="3559533" cy="1255985"/>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1° step: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Context</a:t>
            </a: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Thanks to Azure OpenAI and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right</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prompts,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we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know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that</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we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are in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RequestSale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case</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12" name="Immagine 11">
            <a:extLst>
              <a:ext uri="{FF2B5EF4-FFF2-40B4-BE49-F238E27FC236}">
                <a16:creationId xmlns:a16="http://schemas.microsoft.com/office/drawing/2014/main" id="{9EFBFC0E-8309-C349-1AF3-BD6B46CA162F}"/>
              </a:ext>
            </a:extLst>
          </p:cNvPr>
          <p:cNvPicPr>
            <a:picLocks noChangeAspect="1"/>
          </p:cNvPicPr>
          <p:nvPr/>
        </p:nvPicPr>
        <p:blipFill>
          <a:blip r:embed="rId4"/>
          <a:stretch>
            <a:fillRect/>
          </a:stretch>
        </p:blipFill>
        <p:spPr>
          <a:xfrm>
            <a:off x="1030945" y="3127282"/>
            <a:ext cx="4782217" cy="1667108"/>
          </a:xfrm>
          <a:prstGeom prst="rect">
            <a:avLst/>
          </a:prstGeom>
        </p:spPr>
      </p:pic>
      <p:pic>
        <p:nvPicPr>
          <p:cNvPr id="15" name="Immagine 14">
            <a:extLst>
              <a:ext uri="{FF2B5EF4-FFF2-40B4-BE49-F238E27FC236}">
                <a16:creationId xmlns:a16="http://schemas.microsoft.com/office/drawing/2014/main" id="{6708BB0E-0762-9888-2AC9-618A44A62DF3}"/>
              </a:ext>
            </a:extLst>
          </p:cNvPr>
          <p:cNvPicPr>
            <a:picLocks noChangeAspect="1"/>
          </p:cNvPicPr>
          <p:nvPr/>
        </p:nvPicPr>
        <p:blipFill>
          <a:blip r:embed="rId5"/>
          <a:stretch>
            <a:fillRect/>
          </a:stretch>
        </p:blipFill>
        <p:spPr>
          <a:xfrm>
            <a:off x="4715494" y="4067548"/>
            <a:ext cx="4772691" cy="1695687"/>
          </a:xfrm>
          <a:prstGeom prst="rect">
            <a:avLst/>
          </a:prstGeom>
        </p:spPr>
      </p:pic>
      <p:pic>
        <p:nvPicPr>
          <p:cNvPr id="17" name="Immagine 16">
            <a:extLst>
              <a:ext uri="{FF2B5EF4-FFF2-40B4-BE49-F238E27FC236}">
                <a16:creationId xmlns:a16="http://schemas.microsoft.com/office/drawing/2014/main" id="{61896ECC-8232-8653-1721-75A2D587CDB3}"/>
              </a:ext>
            </a:extLst>
          </p:cNvPr>
          <p:cNvPicPr>
            <a:picLocks noChangeAspect="1"/>
          </p:cNvPicPr>
          <p:nvPr/>
        </p:nvPicPr>
        <p:blipFill>
          <a:blip r:embed="rId6"/>
          <a:stretch>
            <a:fillRect/>
          </a:stretch>
        </p:blipFill>
        <p:spPr>
          <a:xfrm>
            <a:off x="1283873" y="2508862"/>
            <a:ext cx="5658640" cy="419158"/>
          </a:xfrm>
          <a:prstGeom prst="rect">
            <a:avLst/>
          </a:prstGeom>
        </p:spPr>
      </p:pic>
    </p:spTree>
    <p:extLst>
      <p:ext uri="{BB962C8B-B14F-4D97-AF65-F5344CB8AC3E}">
        <p14:creationId xmlns:p14="http://schemas.microsoft.com/office/powerpoint/2010/main" val="424917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7C0D7-BB1C-5DE2-80CD-4EC5A038EA7F}"/>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634F7FDB-F798-90BF-7182-F620B5004A54}"/>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25C57763-2000-6D61-8577-FD79238337B0}"/>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DA3A4B46-EBA0-F0EA-14F5-22D68E53F41F}"/>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0EA1B9EA-3A68-321A-3C15-0ADBD7F8EBBA}"/>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25C0B52B-6FD2-D852-CCC2-DDB9642FCA50}"/>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30EDB614-ECDB-E118-ECE8-619525E6523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74E3C435-152D-13FB-3A5B-E604A4E8D8C6}"/>
              </a:ext>
            </a:extLst>
          </p:cNvPr>
          <p:cNvSpPr txBox="1"/>
          <p:nvPr/>
        </p:nvSpPr>
        <p:spPr>
          <a:xfrm>
            <a:off x="7305414" y="2339756"/>
            <a:ext cx="3559533" cy="959622"/>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2° step: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ParseQuote</a:t>
            </a: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Azure OpenAI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gives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us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 first JSON</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4" name="Immagine 3">
            <a:extLst>
              <a:ext uri="{FF2B5EF4-FFF2-40B4-BE49-F238E27FC236}">
                <a16:creationId xmlns:a16="http://schemas.microsoft.com/office/drawing/2014/main" id="{507F95BE-9CEB-12AA-8EE2-F850DB55FA88}"/>
              </a:ext>
            </a:extLst>
          </p:cNvPr>
          <p:cNvPicPr>
            <a:picLocks noChangeAspect="1"/>
          </p:cNvPicPr>
          <p:nvPr/>
        </p:nvPicPr>
        <p:blipFill>
          <a:blip r:embed="rId4"/>
          <a:stretch>
            <a:fillRect/>
          </a:stretch>
        </p:blipFill>
        <p:spPr>
          <a:xfrm>
            <a:off x="3078708" y="3092612"/>
            <a:ext cx="3893682" cy="2733365"/>
          </a:xfrm>
          <a:prstGeom prst="rect">
            <a:avLst/>
          </a:prstGeom>
        </p:spPr>
      </p:pic>
      <p:pic>
        <p:nvPicPr>
          <p:cNvPr id="11" name="Immagine 10">
            <a:extLst>
              <a:ext uri="{FF2B5EF4-FFF2-40B4-BE49-F238E27FC236}">
                <a16:creationId xmlns:a16="http://schemas.microsoft.com/office/drawing/2014/main" id="{D1E773B6-1E68-63C1-0C9B-4D36DED86506}"/>
              </a:ext>
            </a:extLst>
          </p:cNvPr>
          <p:cNvPicPr>
            <a:picLocks noChangeAspect="1"/>
          </p:cNvPicPr>
          <p:nvPr/>
        </p:nvPicPr>
        <p:blipFill>
          <a:blip r:embed="rId5"/>
          <a:stretch>
            <a:fillRect/>
          </a:stretch>
        </p:blipFill>
        <p:spPr>
          <a:xfrm>
            <a:off x="1123620" y="2586921"/>
            <a:ext cx="5515745" cy="390580"/>
          </a:xfrm>
          <a:prstGeom prst="rect">
            <a:avLst/>
          </a:prstGeom>
        </p:spPr>
      </p:pic>
    </p:spTree>
    <p:extLst>
      <p:ext uri="{BB962C8B-B14F-4D97-AF65-F5344CB8AC3E}">
        <p14:creationId xmlns:p14="http://schemas.microsoft.com/office/powerpoint/2010/main" val="50956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FD70F-AC9A-571C-40D2-1187BBAAAC4B}"/>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E27945B8-6F80-6FFC-E1CA-A3B9B145A234}"/>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7A069287-328D-3599-A8BD-7B4C08626652}"/>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519F6690-BDB5-074E-E0A3-1EA22CB00CE6}"/>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01359610-46B7-6677-ECCD-7906624A4178}"/>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AEDA2532-7109-1B79-9CD6-6E479908C5CC}"/>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C027E627-6C38-F494-4A82-F6D0A61A94B2}"/>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F3AEC49A-22CF-2672-60F5-0BD3C5E47D96}"/>
              </a:ext>
            </a:extLst>
          </p:cNvPr>
          <p:cNvSpPr txBox="1"/>
          <p:nvPr/>
        </p:nvSpPr>
        <p:spPr>
          <a:xfrm>
            <a:off x="7305414" y="2339756"/>
            <a:ext cx="3559533" cy="1848711"/>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3° step: Customer</a:t>
            </a: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Azure OpenAI c</a:t>
            </a:r>
            <a:r>
              <a:rPr lang="en-US" b="1" kern="100" dirty="0" err="1">
                <a:latin typeface="Segoe UI Semilight" panose="020B0402040204020203" pitchFamily="34" charset="0"/>
                <a:ea typeface="Calibri" panose="020F0502020204030204" pitchFamily="34" charset="0"/>
                <a:cs typeface="Segoe UI Semilight" panose="020B0402040204020203" pitchFamily="34" charset="0"/>
              </a:rPr>
              <a:t>ompares</a:t>
            </a:r>
            <a:r>
              <a:rPr lang="en-US" b="1" kern="100" dirty="0">
                <a:latin typeface="Segoe UI Semilight" panose="020B0402040204020203" pitchFamily="34" charset="0"/>
                <a:ea typeface="Calibri" panose="020F0502020204030204" pitchFamily="34" charset="0"/>
                <a:cs typeface="Segoe UI Semilight" panose="020B0402040204020203" pitchFamily="34" charset="0"/>
              </a:rPr>
              <a:t> the requested customer with the corresponding table and adds a '</a:t>
            </a:r>
            <a:r>
              <a:rPr lang="en-US" b="1" kern="100" dirty="0" err="1">
                <a:latin typeface="Segoe UI Semilight" panose="020B0402040204020203" pitchFamily="34" charset="0"/>
                <a:ea typeface="Calibri" panose="020F0502020204030204" pitchFamily="34" charset="0"/>
                <a:cs typeface="Segoe UI Semilight" panose="020B0402040204020203" pitchFamily="34" charset="0"/>
              </a:rPr>
              <a:t>bestCustomerNo</a:t>
            </a:r>
            <a:r>
              <a:rPr lang="en-US" b="1" kern="100" dirty="0">
                <a:latin typeface="Segoe UI Semilight" panose="020B0402040204020203" pitchFamily="34" charset="0"/>
                <a:ea typeface="Calibri" panose="020F0502020204030204" pitchFamily="34" charset="0"/>
                <a:cs typeface="Segoe UI Semilight" panose="020B0402040204020203" pitchFamily="34" charset="0"/>
              </a:rPr>
              <a:t>’ element to the JSON</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7" name="Immagine 6">
            <a:extLst>
              <a:ext uri="{FF2B5EF4-FFF2-40B4-BE49-F238E27FC236}">
                <a16:creationId xmlns:a16="http://schemas.microsoft.com/office/drawing/2014/main" id="{20535CF6-B22E-804E-0E0A-81A63F613495}"/>
              </a:ext>
            </a:extLst>
          </p:cNvPr>
          <p:cNvPicPr>
            <a:picLocks noChangeAspect="1"/>
          </p:cNvPicPr>
          <p:nvPr/>
        </p:nvPicPr>
        <p:blipFill>
          <a:blip r:embed="rId4"/>
          <a:stretch>
            <a:fillRect/>
          </a:stretch>
        </p:blipFill>
        <p:spPr>
          <a:xfrm>
            <a:off x="961088" y="2586954"/>
            <a:ext cx="5401429" cy="362001"/>
          </a:xfrm>
          <a:prstGeom prst="rect">
            <a:avLst/>
          </a:prstGeom>
        </p:spPr>
      </p:pic>
      <p:pic>
        <p:nvPicPr>
          <p:cNvPr id="13" name="Immagine 12">
            <a:extLst>
              <a:ext uri="{FF2B5EF4-FFF2-40B4-BE49-F238E27FC236}">
                <a16:creationId xmlns:a16="http://schemas.microsoft.com/office/drawing/2014/main" id="{92AB0725-74CC-A92F-7DCF-ABEF0836B64D}"/>
              </a:ext>
            </a:extLst>
          </p:cNvPr>
          <p:cNvPicPr>
            <a:picLocks noChangeAspect="1"/>
          </p:cNvPicPr>
          <p:nvPr/>
        </p:nvPicPr>
        <p:blipFill>
          <a:blip r:embed="rId5"/>
          <a:stretch>
            <a:fillRect/>
          </a:stretch>
        </p:blipFill>
        <p:spPr>
          <a:xfrm>
            <a:off x="2785808" y="2948955"/>
            <a:ext cx="4048158" cy="2883509"/>
          </a:xfrm>
          <a:prstGeom prst="rect">
            <a:avLst/>
          </a:prstGeom>
        </p:spPr>
      </p:pic>
    </p:spTree>
    <p:extLst>
      <p:ext uri="{BB962C8B-B14F-4D97-AF65-F5344CB8AC3E}">
        <p14:creationId xmlns:p14="http://schemas.microsoft.com/office/powerpoint/2010/main" val="101158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19B46-A11B-36BB-E645-1E568D080516}"/>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4F193408-B223-7B68-6443-108F09CF5BE7}"/>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290524FF-088C-0500-2653-773E6DC07E1A}"/>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4ABE7C42-9A69-422D-3DA6-792D9BD91424}"/>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4BF92E9E-849F-2E40-5B34-1B13BAB5A71C}"/>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5E798B85-D3FA-40B6-1D8E-9148D0CB10C8}"/>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39854B17-FC41-D7EA-2625-C129B1FFFC06}"/>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7ED789D0-23E4-28C5-A2CD-A1AD4800C1F4}"/>
              </a:ext>
            </a:extLst>
          </p:cNvPr>
          <p:cNvSpPr txBox="1"/>
          <p:nvPr/>
        </p:nvSpPr>
        <p:spPr>
          <a:xfrm>
            <a:off x="7305414" y="2339756"/>
            <a:ext cx="3559533" cy="1552348"/>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4° step: Item</a:t>
            </a: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Azure OpenAI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does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same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thing</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with the items,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adding</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bestItemNo</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to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every</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recognized</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element</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4" name="Immagine 3">
            <a:extLst>
              <a:ext uri="{FF2B5EF4-FFF2-40B4-BE49-F238E27FC236}">
                <a16:creationId xmlns:a16="http://schemas.microsoft.com/office/drawing/2014/main" id="{E81DC1C2-873E-B76C-D5C2-9F8060C357D3}"/>
              </a:ext>
            </a:extLst>
          </p:cNvPr>
          <p:cNvPicPr>
            <a:picLocks noChangeAspect="1"/>
          </p:cNvPicPr>
          <p:nvPr/>
        </p:nvPicPr>
        <p:blipFill>
          <a:blip r:embed="rId4"/>
          <a:stretch>
            <a:fillRect/>
          </a:stretch>
        </p:blipFill>
        <p:spPr>
          <a:xfrm>
            <a:off x="692703" y="2514752"/>
            <a:ext cx="5258534" cy="371527"/>
          </a:xfrm>
          <a:prstGeom prst="rect">
            <a:avLst/>
          </a:prstGeom>
        </p:spPr>
      </p:pic>
      <p:pic>
        <p:nvPicPr>
          <p:cNvPr id="12" name="Immagine 11">
            <a:extLst>
              <a:ext uri="{FF2B5EF4-FFF2-40B4-BE49-F238E27FC236}">
                <a16:creationId xmlns:a16="http://schemas.microsoft.com/office/drawing/2014/main" id="{55A32D01-C778-B1F3-BA78-4FB07326DE1F}"/>
              </a:ext>
            </a:extLst>
          </p:cNvPr>
          <p:cNvPicPr>
            <a:picLocks noChangeAspect="1"/>
          </p:cNvPicPr>
          <p:nvPr/>
        </p:nvPicPr>
        <p:blipFill>
          <a:blip r:embed="rId5"/>
          <a:stretch>
            <a:fillRect/>
          </a:stretch>
        </p:blipFill>
        <p:spPr>
          <a:xfrm>
            <a:off x="3568783" y="2886279"/>
            <a:ext cx="3192364" cy="3101949"/>
          </a:xfrm>
          <a:prstGeom prst="rect">
            <a:avLst/>
          </a:prstGeom>
        </p:spPr>
      </p:pic>
    </p:spTree>
    <p:extLst>
      <p:ext uri="{BB962C8B-B14F-4D97-AF65-F5344CB8AC3E}">
        <p14:creationId xmlns:p14="http://schemas.microsoft.com/office/powerpoint/2010/main" val="320657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21EEB-3855-A53E-A3CE-A0B120ADA850}"/>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6F8B7C90-10EF-25F9-5EC4-164FE7E2FF1D}"/>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01EFB562-4CF6-6469-4F5C-4BC4C9B5A112}"/>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60B77416-3B21-AD19-00F8-33EAF982DDC0}"/>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3ADA7A41-1C19-050B-36B6-7C71417C1776}"/>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A76EA41C-4890-B008-DB55-85CB63BF4756}"/>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1DE96F53-A6AB-CC6D-B7CA-A05E470D33B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FD9A6FBD-CF5C-0F2D-DB07-B003962BF095}"/>
              </a:ext>
            </a:extLst>
          </p:cNvPr>
          <p:cNvSpPr txBox="1"/>
          <p:nvPr/>
        </p:nvSpPr>
        <p:spPr>
          <a:xfrm>
            <a:off x="7305414" y="2339756"/>
            <a:ext cx="3559533" cy="1255985"/>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5° step: Create Quote</a:t>
            </a: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Azure OpenAI compose a new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clean</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JSON and create the Sales quote.</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7" name="Immagine 6">
            <a:extLst>
              <a:ext uri="{FF2B5EF4-FFF2-40B4-BE49-F238E27FC236}">
                <a16:creationId xmlns:a16="http://schemas.microsoft.com/office/drawing/2014/main" id="{9ABD5627-63D5-8A89-77FA-742C18FF72DE}"/>
              </a:ext>
            </a:extLst>
          </p:cNvPr>
          <p:cNvPicPr>
            <a:picLocks noChangeAspect="1"/>
          </p:cNvPicPr>
          <p:nvPr/>
        </p:nvPicPr>
        <p:blipFill>
          <a:blip r:embed="rId4"/>
          <a:stretch>
            <a:fillRect/>
          </a:stretch>
        </p:blipFill>
        <p:spPr>
          <a:xfrm>
            <a:off x="961088" y="2635351"/>
            <a:ext cx="5534797" cy="362001"/>
          </a:xfrm>
          <a:prstGeom prst="rect">
            <a:avLst/>
          </a:prstGeom>
        </p:spPr>
      </p:pic>
      <p:pic>
        <p:nvPicPr>
          <p:cNvPr id="13" name="Immagine 12">
            <a:extLst>
              <a:ext uri="{FF2B5EF4-FFF2-40B4-BE49-F238E27FC236}">
                <a16:creationId xmlns:a16="http://schemas.microsoft.com/office/drawing/2014/main" id="{71FBB0CD-FE65-635A-5AE6-807AFD80698E}"/>
              </a:ext>
            </a:extLst>
          </p:cNvPr>
          <p:cNvPicPr>
            <a:picLocks noChangeAspect="1"/>
          </p:cNvPicPr>
          <p:nvPr/>
        </p:nvPicPr>
        <p:blipFill>
          <a:blip r:embed="rId5"/>
          <a:stretch>
            <a:fillRect/>
          </a:stretch>
        </p:blipFill>
        <p:spPr>
          <a:xfrm>
            <a:off x="599165" y="3115115"/>
            <a:ext cx="4848902" cy="1991003"/>
          </a:xfrm>
          <a:prstGeom prst="rect">
            <a:avLst/>
          </a:prstGeom>
        </p:spPr>
      </p:pic>
      <p:pic>
        <p:nvPicPr>
          <p:cNvPr id="16" name="Immagine 15">
            <a:extLst>
              <a:ext uri="{FF2B5EF4-FFF2-40B4-BE49-F238E27FC236}">
                <a16:creationId xmlns:a16="http://schemas.microsoft.com/office/drawing/2014/main" id="{051F219D-7485-D2C7-4E6B-FDA86BA4E245}"/>
              </a:ext>
            </a:extLst>
          </p:cNvPr>
          <p:cNvPicPr>
            <a:picLocks noChangeAspect="1"/>
          </p:cNvPicPr>
          <p:nvPr/>
        </p:nvPicPr>
        <p:blipFill>
          <a:blip r:embed="rId6"/>
          <a:stretch>
            <a:fillRect/>
          </a:stretch>
        </p:blipFill>
        <p:spPr>
          <a:xfrm>
            <a:off x="2241086" y="3800384"/>
            <a:ext cx="4820323" cy="1648055"/>
          </a:xfrm>
          <a:prstGeom prst="rect">
            <a:avLst/>
          </a:prstGeom>
        </p:spPr>
      </p:pic>
    </p:spTree>
    <p:extLst>
      <p:ext uri="{BB962C8B-B14F-4D97-AF65-F5344CB8AC3E}">
        <p14:creationId xmlns:p14="http://schemas.microsoft.com/office/powerpoint/2010/main" val="410934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0DE46-FBBA-4AB1-DED1-284BE763C343}"/>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D9471042-DDE4-2E8C-C7CB-FC2BA7E4350A}"/>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791679AE-D811-E01A-C85D-E65375956A74}"/>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46158541-F7FE-379B-890F-3D6A96E1E06C}"/>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863DB2F6-9676-1FDA-C83F-3A8741891A9A}"/>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D2A0F58D-ABEF-59EC-971C-7E8D93FFFFB0}"/>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1F10F0D1-B1A8-7400-C856-4C8382E07B3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DAE36C84-5D8D-8AE7-4778-C7606899F639}"/>
              </a:ext>
            </a:extLst>
          </p:cNvPr>
          <p:cNvSpPr txBox="1"/>
          <p:nvPr/>
        </p:nvSpPr>
        <p:spPr>
          <a:xfrm>
            <a:off x="7305414" y="2339756"/>
            <a:ext cx="3559533" cy="1552348"/>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6° step: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Answer</a:t>
            </a: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Business Central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contatcs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Power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Automate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endpoint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ands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sends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back the sales quote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confirmation</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and the PDF</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13" name="Immagine 12">
            <a:extLst>
              <a:ext uri="{FF2B5EF4-FFF2-40B4-BE49-F238E27FC236}">
                <a16:creationId xmlns:a16="http://schemas.microsoft.com/office/drawing/2014/main" id="{22D84FCC-95C8-FD2D-A952-5FB932DAAC01}"/>
              </a:ext>
            </a:extLst>
          </p:cNvPr>
          <p:cNvPicPr>
            <a:picLocks noChangeAspect="1"/>
          </p:cNvPicPr>
          <p:nvPr/>
        </p:nvPicPr>
        <p:blipFill>
          <a:blip r:embed="rId4"/>
          <a:stretch>
            <a:fillRect/>
          </a:stretch>
        </p:blipFill>
        <p:spPr>
          <a:xfrm>
            <a:off x="599165" y="3115115"/>
            <a:ext cx="4848902" cy="1991003"/>
          </a:xfrm>
          <a:prstGeom prst="rect">
            <a:avLst/>
          </a:prstGeom>
        </p:spPr>
      </p:pic>
      <p:pic>
        <p:nvPicPr>
          <p:cNvPr id="16" name="Immagine 15">
            <a:extLst>
              <a:ext uri="{FF2B5EF4-FFF2-40B4-BE49-F238E27FC236}">
                <a16:creationId xmlns:a16="http://schemas.microsoft.com/office/drawing/2014/main" id="{6E92FEAE-619E-1F36-CA4E-D93B7294F6D9}"/>
              </a:ext>
            </a:extLst>
          </p:cNvPr>
          <p:cNvPicPr>
            <a:picLocks noChangeAspect="1"/>
          </p:cNvPicPr>
          <p:nvPr/>
        </p:nvPicPr>
        <p:blipFill>
          <a:blip r:embed="rId5"/>
          <a:stretch>
            <a:fillRect/>
          </a:stretch>
        </p:blipFill>
        <p:spPr>
          <a:xfrm>
            <a:off x="2241086" y="3800384"/>
            <a:ext cx="4820323" cy="1648055"/>
          </a:xfrm>
          <a:prstGeom prst="rect">
            <a:avLst/>
          </a:prstGeom>
        </p:spPr>
      </p:pic>
      <p:pic>
        <p:nvPicPr>
          <p:cNvPr id="4" name="Immagine 3">
            <a:extLst>
              <a:ext uri="{FF2B5EF4-FFF2-40B4-BE49-F238E27FC236}">
                <a16:creationId xmlns:a16="http://schemas.microsoft.com/office/drawing/2014/main" id="{2DF9136E-029A-22CD-19A7-71623C3643A1}"/>
              </a:ext>
            </a:extLst>
          </p:cNvPr>
          <p:cNvPicPr>
            <a:picLocks noChangeAspect="1"/>
          </p:cNvPicPr>
          <p:nvPr/>
        </p:nvPicPr>
        <p:blipFill>
          <a:blip r:embed="rId6"/>
          <a:stretch>
            <a:fillRect/>
          </a:stretch>
        </p:blipFill>
        <p:spPr>
          <a:xfrm>
            <a:off x="961088" y="2636889"/>
            <a:ext cx="5649113" cy="323895"/>
          </a:xfrm>
          <a:prstGeom prst="rect">
            <a:avLst/>
          </a:prstGeom>
        </p:spPr>
      </p:pic>
    </p:spTree>
    <p:extLst>
      <p:ext uri="{BB962C8B-B14F-4D97-AF65-F5344CB8AC3E}">
        <p14:creationId xmlns:p14="http://schemas.microsoft.com/office/powerpoint/2010/main" val="159925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71E01-C33C-4177-103E-77E1C67C574F}"/>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7D482537-D715-C35A-47E9-40192804625B}"/>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3C770F64-6281-541A-9ACC-984C6275209C}"/>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D52189E2-DF1B-ED63-AE3B-FC4CBD416650}"/>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C01E28B9-3640-0D28-0699-1313E8707E58}"/>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B30DD850-F26E-10A2-C7CB-79417BF94EDC}"/>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B28B79F1-C084-1E36-E58F-B8A062C519E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2B9A0F41-3655-BCB5-5B0C-F06218BF9F3F}"/>
              </a:ext>
            </a:extLst>
          </p:cNvPr>
          <p:cNvSpPr txBox="1"/>
          <p:nvPr/>
        </p:nvSpPr>
        <p:spPr>
          <a:xfrm>
            <a:off x="7842686" y="2365356"/>
            <a:ext cx="3559533" cy="1552348"/>
          </a:xfrm>
          <a:prstGeom prst="rect">
            <a:avLst/>
          </a:prstGeom>
          <a:noFill/>
        </p:spPr>
        <p:txBody>
          <a:bodyPr wrap="square" rtlCol="0">
            <a:spAutoFit/>
          </a:bodyPr>
          <a:lstStyle/>
          <a:p>
            <a:pPr lvl="0">
              <a:lnSpc>
                <a:spcPct val="107000"/>
              </a:lnSpc>
            </a:pP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PowerAutomate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gets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data,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uses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Azure Speech Service to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convert</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text to an audio file,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gets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the PDF and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saves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both</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files in an Azure blob Storage…</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7" name="Immagine 6">
            <a:extLst>
              <a:ext uri="{FF2B5EF4-FFF2-40B4-BE49-F238E27FC236}">
                <a16:creationId xmlns:a16="http://schemas.microsoft.com/office/drawing/2014/main" id="{02463A29-95E6-7127-03E5-FAAA1F114C64}"/>
              </a:ext>
            </a:extLst>
          </p:cNvPr>
          <p:cNvPicPr>
            <a:picLocks noChangeAspect="1"/>
          </p:cNvPicPr>
          <p:nvPr/>
        </p:nvPicPr>
        <p:blipFill>
          <a:blip r:embed="rId4"/>
          <a:stretch>
            <a:fillRect/>
          </a:stretch>
        </p:blipFill>
        <p:spPr>
          <a:xfrm>
            <a:off x="387291" y="2379057"/>
            <a:ext cx="7220517" cy="3473963"/>
          </a:xfrm>
          <a:prstGeom prst="rect">
            <a:avLst/>
          </a:prstGeom>
        </p:spPr>
      </p:pic>
    </p:spTree>
    <p:extLst>
      <p:ext uri="{BB962C8B-B14F-4D97-AF65-F5344CB8AC3E}">
        <p14:creationId xmlns:p14="http://schemas.microsoft.com/office/powerpoint/2010/main" val="12024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969ECFF6-7C42-EAD2-E14A-6CFDD03C2946}"/>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22830B5E-98F6-C222-2A59-2B28A80A04CA}"/>
              </a:ext>
            </a:extLst>
          </p:cNvPr>
          <p:cNvSpPr txBox="1"/>
          <p:nvPr/>
        </p:nvSpPr>
        <p:spPr>
          <a:xfrm>
            <a:off x="1029942" y="1551563"/>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Our</a:t>
            </a: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 Idea</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0B7ACB70-E52B-2B0E-71D0-52D78DDD9919}"/>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9BB1A001-E19D-A9BE-AC78-347217A0DF48}"/>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D11FEC40-BB9C-9DB6-81C7-DDD270AF83AC}"/>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6C07A6CB-8444-4B61-D0B7-4F2FF71E675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F51460FB-1C0E-6F47-3066-95FD12B8D9DF}"/>
              </a:ext>
            </a:extLst>
          </p:cNvPr>
          <p:cNvSpPr txBox="1"/>
          <p:nvPr/>
        </p:nvSpPr>
        <p:spPr>
          <a:xfrm>
            <a:off x="3575304" y="2505456"/>
            <a:ext cx="7269480" cy="1262782"/>
          </a:xfrm>
          <a:prstGeom prst="rect">
            <a:avLst/>
          </a:prstGeom>
          <a:noFill/>
        </p:spPr>
        <p:txBody>
          <a:bodyPr wrap="square" rtlCol="0">
            <a:spAutoFit/>
          </a:bodyPr>
          <a:lstStyle/>
          <a:p>
            <a:pPr>
              <a:lnSpc>
                <a:spcPct val="107000"/>
              </a:lnSpc>
              <a:spcAft>
                <a:spcPts val="800"/>
              </a:spcAft>
            </a:pPr>
            <a:r>
              <a:rPr lang="en-US" sz="1800" b="1" kern="1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Our solution enables Business Central users to interact with the system via voice messages on platforms like WhatsApp or Teams, allowing them to receive information or initiate tasks such as draft quotes without direct access to their PC or app.</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703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7405E-F095-0701-1F67-C866524C35AA}"/>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0AB13A7C-3993-33B3-38EB-D54A761C63CD}"/>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E019C956-9A74-221C-4239-2C73B067D121}"/>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5524A14E-E482-2593-12DE-41FF011DD9BB}"/>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3FB5F4CF-4F8C-76EA-6A7C-C70BD8CA39B9}"/>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CBB0F4F8-F1C3-0C18-59E1-C5F0AB2B6C19}"/>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67511BE3-D7F3-EA2C-4179-A9E6F5C83B69}"/>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0124CE29-B824-807C-9153-7FED9581FB29}"/>
              </a:ext>
            </a:extLst>
          </p:cNvPr>
          <p:cNvSpPr txBox="1"/>
          <p:nvPr/>
        </p:nvSpPr>
        <p:spPr>
          <a:xfrm>
            <a:off x="7359756" y="3190953"/>
            <a:ext cx="3559533" cy="663258"/>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sends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it back to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original</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sender</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4" name="Immagine 3">
            <a:extLst>
              <a:ext uri="{FF2B5EF4-FFF2-40B4-BE49-F238E27FC236}">
                <a16:creationId xmlns:a16="http://schemas.microsoft.com/office/drawing/2014/main" id="{DF1AA97C-A232-7B6D-569B-5F6A126E40EC}"/>
              </a:ext>
            </a:extLst>
          </p:cNvPr>
          <p:cNvPicPr>
            <a:picLocks noChangeAspect="1"/>
          </p:cNvPicPr>
          <p:nvPr/>
        </p:nvPicPr>
        <p:blipFill>
          <a:blip r:embed="rId4"/>
          <a:stretch>
            <a:fillRect/>
          </a:stretch>
        </p:blipFill>
        <p:spPr>
          <a:xfrm>
            <a:off x="1818153" y="2562989"/>
            <a:ext cx="4726462" cy="3160962"/>
          </a:xfrm>
          <a:prstGeom prst="rect">
            <a:avLst/>
          </a:prstGeom>
        </p:spPr>
      </p:pic>
    </p:spTree>
    <p:extLst>
      <p:ext uri="{BB962C8B-B14F-4D97-AF65-F5344CB8AC3E}">
        <p14:creationId xmlns:p14="http://schemas.microsoft.com/office/powerpoint/2010/main" val="287259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1ABFA-3ED4-01EC-A06C-91D00BBFAD05}"/>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D991784D-59DF-2B75-0BB2-54FF393CF5B6}"/>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83EACEF1-473B-8833-8572-0B6999E53D8A}"/>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1AA32737-D542-913D-F90E-7E94DE2B1A2C}"/>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CDE8626A-D6F4-6CCF-8F62-496781F97FF0}"/>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8399D30A-F3A4-C10B-1348-EC129C59B994}"/>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3D40D0EF-C055-EA5A-DF40-0430AE5D9202}"/>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B14B6FD4-06AD-6244-2A50-D76E1CD872D0}"/>
              </a:ext>
            </a:extLst>
          </p:cNvPr>
          <p:cNvSpPr txBox="1"/>
          <p:nvPr/>
        </p:nvSpPr>
        <p:spPr>
          <a:xfrm>
            <a:off x="7359756" y="3190953"/>
            <a:ext cx="3559533" cy="1255985"/>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…and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now</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our</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Sales guy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gets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and audio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message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with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confirmation</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and the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number</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of the sales quote, and the PDF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too</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12" name="Immagine 11">
            <a:extLst>
              <a:ext uri="{FF2B5EF4-FFF2-40B4-BE49-F238E27FC236}">
                <a16:creationId xmlns:a16="http://schemas.microsoft.com/office/drawing/2014/main" id="{BCB15283-6C90-814F-C8D4-6279A1DD94F1}"/>
              </a:ext>
            </a:extLst>
          </p:cNvPr>
          <p:cNvPicPr>
            <a:picLocks noChangeAspect="1"/>
          </p:cNvPicPr>
          <p:nvPr/>
        </p:nvPicPr>
        <p:blipFill>
          <a:blip r:embed="rId4"/>
          <a:stretch>
            <a:fillRect/>
          </a:stretch>
        </p:blipFill>
        <p:spPr>
          <a:xfrm>
            <a:off x="2861193" y="1843044"/>
            <a:ext cx="3362794" cy="4344006"/>
          </a:xfrm>
          <a:prstGeom prst="rect">
            <a:avLst/>
          </a:prstGeom>
        </p:spPr>
      </p:pic>
    </p:spTree>
    <p:extLst>
      <p:ext uri="{BB962C8B-B14F-4D97-AF65-F5344CB8AC3E}">
        <p14:creationId xmlns:p14="http://schemas.microsoft.com/office/powerpoint/2010/main" val="1233144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DCDB9-C4E6-1D0E-A3F9-5FC0F17BD8B0}"/>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F0D81A12-43E2-3CB7-A62B-7623552CCC9E}"/>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4FB16964-32F2-D273-9159-1B31F28367BA}"/>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Field Test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EC6AC69C-830D-72AE-592D-B08335D91EBB}"/>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05BA542E-3BBF-8780-B5BD-A69E63F56986}"/>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D94DD064-C9B8-A528-7495-2FA64DC82025}"/>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D24714E9-96EF-259E-163C-DB8906399AB5}"/>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FE5909EC-C1A6-B4AE-AE0B-0AEDD44E56E8}"/>
              </a:ext>
            </a:extLst>
          </p:cNvPr>
          <p:cNvSpPr txBox="1"/>
          <p:nvPr/>
        </p:nvSpPr>
        <p:spPr>
          <a:xfrm>
            <a:off x="7359756" y="3190953"/>
            <a:ext cx="3559533" cy="663258"/>
          </a:xfrm>
          <a:prstGeom prst="rect">
            <a:avLst/>
          </a:prstGeom>
          <a:noFill/>
        </p:spPr>
        <p:txBody>
          <a:bodyPr wrap="square" rtlCol="0">
            <a:spAutoFit/>
          </a:bodyPr>
          <a:lstStyle/>
          <a:p>
            <a:pPr lvl="0">
              <a:lnSpc>
                <a:spcPct val="107000"/>
              </a:lnSpc>
            </a:pP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When</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back to the PC, the Sales Quote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is</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there</a:t>
            </a: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4" name="Immagine 3">
            <a:extLst>
              <a:ext uri="{FF2B5EF4-FFF2-40B4-BE49-F238E27FC236}">
                <a16:creationId xmlns:a16="http://schemas.microsoft.com/office/drawing/2014/main" id="{B5B0ED7E-B6E9-7E95-11A8-1F53582EF75C}"/>
              </a:ext>
            </a:extLst>
          </p:cNvPr>
          <p:cNvPicPr>
            <a:picLocks noChangeAspect="1"/>
          </p:cNvPicPr>
          <p:nvPr/>
        </p:nvPicPr>
        <p:blipFill>
          <a:blip r:embed="rId4"/>
          <a:stretch>
            <a:fillRect/>
          </a:stretch>
        </p:blipFill>
        <p:spPr>
          <a:xfrm>
            <a:off x="2393254" y="1969980"/>
            <a:ext cx="4388678" cy="4115032"/>
          </a:xfrm>
          <a:prstGeom prst="rect">
            <a:avLst/>
          </a:prstGeom>
        </p:spPr>
      </p:pic>
    </p:spTree>
    <p:extLst>
      <p:ext uri="{BB962C8B-B14F-4D97-AF65-F5344CB8AC3E}">
        <p14:creationId xmlns:p14="http://schemas.microsoft.com/office/powerpoint/2010/main" val="361605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11AA-3F0B-E099-A97D-FE063E08D846}"/>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BC8EE6C0-1F8B-F619-0260-63BE9D456144}"/>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0E611023-3E90-9C1B-AE22-F7821D4E53E3}"/>
              </a:ext>
            </a:extLst>
          </p:cNvPr>
          <p:cNvSpPr txBox="1"/>
          <p:nvPr/>
        </p:nvSpPr>
        <p:spPr>
          <a:xfrm>
            <a:off x="271736" y="1583590"/>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Error</a:t>
            </a: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 Management</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266876FA-DD32-6265-B94B-5A733380B832}"/>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48E5A333-CAE1-2AF2-5E13-FFD4C78FD2CE}"/>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749E1232-C4E2-4CCF-9EAD-235041C709A5}"/>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A9B2BD08-99EC-A8B0-2819-43BE1F50E61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2941FFF4-E631-EB6A-5396-9E9917D9954B}"/>
              </a:ext>
            </a:extLst>
          </p:cNvPr>
          <p:cNvSpPr txBox="1"/>
          <p:nvPr/>
        </p:nvSpPr>
        <p:spPr>
          <a:xfrm>
            <a:off x="3729588" y="2859324"/>
            <a:ext cx="7407804" cy="2441438"/>
          </a:xfrm>
          <a:prstGeom prst="rect">
            <a:avLst/>
          </a:prstGeom>
          <a:noFill/>
        </p:spPr>
        <p:txBody>
          <a:bodyPr wrap="square" rtlCol="0">
            <a:spAutoFit/>
          </a:bodyPr>
          <a:lstStyle/>
          <a:p>
            <a:pPr lvl="0">
              <a:lnSpc>
                <a:spcPct val="107000"/>
              </a:lnSpc>
            </a:pPr>
            <a:r>
              <a:rPr lang="en-US" b="1" kern="100" dirty="0">
                <a:latin typeface="Segoe UI Semilight" panose="020B0402040204020203" pitchFamily="34" charset="0"/>
                <a:ea typeface="Calibri" panose="020F0502020204030204" pitchFamily="34" charset="0"/>
                <a:cs typeface="Segoe UI Semilight" panose="020B0402040204020203" pitchFamily="34" charset="0"/>
              </a:rPr>
              <a:t>This is a very rough first draft, but for now, we have identified the following cases:</a:t>
            </a:r>
          </a:p>
          <a:p>
            <a:pPr lvl="0">
              <a:lnSpc>
                <a:spcPct val="107000"/>
              </a:lnSpc>
            </a:pPr>
            <a:endParaRPr lang="en-US"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en-US" b="1" kern="100" dirty="0">
                <a:latin typeface="Segoe UI Semilight" panose="020B0402040204020203" pitchFamily="34" charset="0"/>
                <a:ea typeface="Calibri" panose="020F0502020204030204" pitchFamily="34" charset="0"/>
                <a:cs typeface="Segoe UI Semilight" panose="020B0402040204020203" pitchFamily="34" charset="0"/>
              </a:rPr>
              <a:t>- If the system cannot find a “</a:t>
            </a:r>
            <a:r>
              <a:rPr lang="en-US" b="1" kern="100" dirty="0" err="1">
                <a:latin typeface="Segoe UI Semilight" panose="020B0402040204020203" pitchFamily="34" charset="0"/>
                <a:ea typeface="Calibri" panose="020F0502020204030204" pitchFamily="34" charset="0"/>
                <a:cs typeface="Segoe UI Semilight" panose="020B0402040204020203" pitchFamily="34" charset="0"/>
              </a:rPr>
              <a:t>bestCustomerNo</a:t>
            </a:r>
            <a:r>
              <a:rPr lang="en-US" b="1" kern="100" dirty="0">
                <a:latin typeface="Segoe UI Semilight" panose="020B0402040204020203" pitchFamily="34" charset="0"/>
                <a:ea typeface="Calibri" panose="020F0502020204030204" pitchFamily="34" charset="0"/>
                <a:cs typeface="Segoe UI Semilight" panose="020B0402040204020203" pitchFamily="34" charset="0"/>
              </a:rPr>
              <a:t>”, the quote is assigned to a generic customer.</a:t>
            </a:r>
          </a:p>
          <a:p>
            <a:pPr lvl="0">
              <a:lnSpc>
                <a:spcPct val="107000"/>
              </a:lnSpc>
            </a:pPr>
            <a:endParaRPr lang="en-US"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en-US" b="1" kern="100" dirty="0">
                <a:latin typeface="Segoe UI Semilight" panose="020B0402040204020203" pitchFamily="34" charset="0"/>
                <a:ea typeface="Calibri" panose="020F0502020204030204" pitchFamily="34" charset="0"/>
                <a:cs typeface="Segoe UI Semilight" panose="020B0402040204020203" pitchFamily="34" charset="0"/>
              </a:rPr>
              <a:t>- If the system cannot find one or more “</a:t>
            </a:r>
            <a:r>
              <a:rPr lang="en-US" b="1" kern="100" dirty="0" err="1">
                <a:latin typeface="Segoe UI Semilight" panose="020B0402040204020203" pitchFamily="34" charset="0"/>
                <a:ea typeface="Calibri" panose="020F0502020204030204" pitchFamily="34" charset="0"/>
                <a:cs typeface="Segoe UI Semilight" panose="020B0402040204020203" pitchFamily="34" charset="0"/>
              </a:rPr>
              <a:t>bestItemNo</a:t>
            </a:r>
            <a:r>
              <a:rPr lang="en-US" b="1" kern="100" dirty="0">
                <a:latin typeface="Segoe UI Semilight" panose="020B0402040204020203" pitchFamily="34" charset="0"/>
                <a:ea typeface="Calibri" panose="020F0502020204030204" pitchFamily="34" charset="0"/>
                <a:cs typeface="Segoe UI Semilight" panose="020B0402040204020203" pitchFamily="34" charset="0"/>
              </a:rPr>
              <a:t>”, the quote lines will be of comment type, with a description and the requested quantity</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54392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0015D-2B39-3E5E-1D55-B5F3F8CD4D22}"/>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309AD570-55D3-B424-1C2C-FC9D4DDBF61A}"/>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D8C3786A-0948-F258-CA65-3851C643D8DE}"/>
              </a:ext>
            </a:extLst>
          </p:cNvPr>
          <p:cNvSpPr txBox="1"/>
          <p:nvPr/>
        </p:nvSpPr>
        <p:spPr>
          <a:xfrm>
            <a:off x="1029942" y="1551563"/>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The Future</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4D4A2BB5-D738-A43F-469E-5D770E623F96}"/>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B38B9122-5949-1C64-3367-7BF8380E89A4}"/>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8D8752ED-119E-CEE9-B6BC-FB6D871A5602}"/>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28C36942-CF98-982A-BA54-99EE66FC24B2}"/>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pic>
        <p:nvPicPr>
          <p:cNvPr id="4" name="Immagine 3" descr="Immagine che contiene vestiti, Viso umano, persona, occhiali&#10;&#10;Descrizione generata automaticamente">
            <a:extLst>
              <a:ext uri="{FF2B5EF4-FFF2-40B4-BE49-F238E27FC236}">
                <a16:creationId xmlns:a16="http://schemas.microsoft.com/office/drawing/2014/main" id="{EB9D424F-C986-72AB-59F9-E4BEB3C071D8}"/>
              </a:ext>
            </a:extLst>
          </p:cNvPr>
          <p:cNvPicPr>
            <a:picLocks noChangeAspect="1"/>
          </p:cNvPicPr>
          <p:nvPr/>
        </p:nvPicPr>
        <p:blipFill>
          <a:blip r:embed="rId4"/>
          <a:stretch>
            <a:fillRect/>
          </a:stretch>
        </p:blipFill>
        <p:spPr>
          <a:xfrm>
            <a:off x="5114962" y="2341040"/>
            <a:ext cx="4957288" cy="3310345"/>
          </a:xfrm>
          <a:prstGeom prst="rect">
            <a:avLst/>
          </a:prstGeom>
        </p:spPr>
      </p:pic>
    </p:spTree>
    <p:extLst>
      <p:ext uri="{BB962C8B-B14F-4D97-AF65-F5344CB8AC3E}">
        <p14:creationId xmlns:p14="http://schemas.microsoft.com/office/powerpoint/2010/main" val="1995262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Immagine che contiene testo, schermata, Carattere, Elementi grafici&#10;&#10;Descrizione generata automaticamente">
            <a:extLst>
              <a:ext uri="{FF2B5EF4-FFF2-40B4-BE49-F238E27FC236}">
                <a16:creationId xmlns:a16="http://schemas.microsoft.com/office/drawing/2014/main" id="{7D139165-2617-3E39-FF6F-8D8D31238C9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93903" y="4499689"/>
            <a:ext cx="3325479" cy="977263"/>
          </a:xfrm>
          <a:prstGeom prst="rect">
            <a:avLst/>
          </a:prstGeom>
        </p:spPr>
      </p:pic>
      <p:pic>
        <p:nvPicPr>
          <p:cNvPr id="16" name="Immagine 15" descr="Immagine che contiene testo, Carattere, schermata, bianco&#10;&#10;Descrizione generata automaticamente">
            <a:extLst>
              <a:ext uri="{FF2B5EF4-FFF2-40B4-BE49-F238E27FC236}">
                <a16:creationId xmlns:a16="http://schemas.microsoft.com/office/drawing/2014/main" id="{FD4CC6D4-40E1-42CF-33EC-A7AF0BD70A3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32831" y="480392"/>
            <a:ext cx="1270639" cy="1277983"/>
          </a:xfrm>
          <a:prstGeom prst="rect">
            <a:avLst/>
          </a:prstGeom>
        </p:spPr>
      </p:pic>
      <p:grpSp>
        <p:nvGrpSpPr>
          <p:cNvPr id="2" name="Gruppo 2">
            <a:extLst>
              <a:ext uri="{FF2B5EF4-FFF2-40B4-BE49-F238E27FC236}">
                <a16:creationId xmlns:a16="http://schemas.microsoft.com/office/drawing/2014/main" id="{EEC442F1-D5A9-CA3D-EFA6-72537E7BC35D}"/>
              </a:ext>
            </a:extLst>
          </p:cNvPr>
          <p:cNvGrpSpPr>
            <a:grpSpLocks/>
          </p:cNvGrpSpPr>
          <p:nvPr/>
        </p:nvGrpSpPr>
        <p:grpSpPr bwMode="auto">
          <a:xfrm>
            <a:off x="1035344" y="4665595"/>
            <a:ext cx="3900261" cy="862769"/>
            <a:chOff x="954918" y="2856641"/>
            <a:chExt cx="3891402" cy="861332"/>
          </a:xfrm>
        </p:grpSpPr>
        <p:sp>
          <p:nvSpPr>
            <p:cNvPr id="3" name="Rettangolo 2">
              <a:extLst>
                <a:ext uri="{FF2B5EF4-FFF2-40B4-BE49-F238E27FC236}">
                  <a16:creationId xmlns:a16="http://schemas.microsoft.com/office/drawing/2014/main" id="{34680076-98C5-51C7-43B6-C10960F7E83A}"/>
                </a:ext>
              </a:extLst>
            </p:cNvPr>
            <p:cNvSpPr/>
            <p:nvPr/>
          </p:nvSpPr>
          <p:spPr>
            <a:xfrm>
              <a:off x="1661294" y="2918446"/>
              <a:ext cx="3185026" cy="799527"/>
            </a:xfrm>
            <a:prstGeom prst="rect">
              <a:avLst/>
            </a:prstGeom>
          </p:spPr>
          <p:txBody>
            <a:bodyPr lIns="0" tIns="0" rIns="0" bIns="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02/48731516</a:t>
              </a:r>
            </a:p>
            <a:p>
              <a:pPr marL="0" marR="0" lvl="0" indent="0" algn="l" defTabSz="914400" rtl="0" eaLnBrk="1" fontAlgn="auto" latinLnBrk="1" hangingPunct="1">
                <a:lnSpc>
                  <a:spcPct val="100000"/>
                </a:lnSpc>
                <a:spcBef>
                  <a:spcPts val="0"/>
                </a:spcBef>
                <a:spcAft>
                  <a:spcPts val="0"/>
                </a:spcAft>
                <a:buClrTx/>
                <a:buSzTx/>
                <a:buFontTx/>
                <a:buNone/>
                <a:tabLst/>
                <a:defRPr/>
              </a:pPr>
              <a:br>
                <a:rPr kumimoji="0" lang="de-DE" sz="2000" b="0"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rPr>
              </a:br>
              <a:endParaRPr kumimoji="0" lang="it-IT" sz="1804" b="0"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p:txBody>
        </p:sp>
        <p:pic>
          <p:nvPicPr>
            <p:cNvPr id="4" name="Immagine 9">
              <a:extLst>
                <a:ext uri="{FF2B5EF4-FFF2-40B4-BE49-F238E27FC236}">
                  <a16:creationId xmlns:a16="http://schemas.microsoft.com/office/drawing/2014/main" id="{BBF29A06-1074-897E-18E6-75E335DC0E3A}"/>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54918" y="2856641"/>
              <a:ext cx="287624" cy="3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uppo 6">
            <a:extLst>
              <a:ext uri="{FF2B5EF4-FFF2-40B4-BE49-F238E27FC236}">
                <a16:creationId xmlns:a16="http://schemas.microsoft.com/office/drawing/2014/main" id="{DA4DCC71-AC2C-74A0-8D6C-FFEE7BBD7DD3}"/>
              </a:ext>
            </a:extLst>
          </p:cNvPr>
          <p:cNvGrpSpPr>
            <a:grpSpLocks/>
          </p:cNvGrpSpPr>
          <p:nvPr/>
        </p:nvGrpSpPr>
        <p:grpSpPr bwMode="auto">
          <a:xfrm>
            <a:off x="1000422" y="662957"/>
            <a:ext cx="3890737" cy="2956739"/>
            <a:chOff x="965869" y="1099443"/>
            <a:chExt cx="3880451" cy="2949425"/>
          </a:xfrm>
        </p:grpSpPr>
        <p:sp>
          <p:nvSpPr>
            <p:cNvPr id="6" name="Rettangolo 5">
              <a:extLst>
                <a:ext uri="{FF2B5EF4-FFF2-40B4-BE49-F238E27FC236}">
                  <a16:creationId xmlns:a16="http://schemas.microsoft.com/office/drawing/2014/main" id="{D0ED7304-8788-7107-8957-1AD9045679BE}"/>
                </a:ext>
              </a:extLst>
            </p:cNvPr>
            <p:cNvSpPr/>
            <p:nvPr/>
          </p:nvSpPr>
          <p:spPr>
            <a:xfrm>
              <a:off x="1660899" y="1130306"/>
              <a:ext cx="3185421" cy="2918562"/>
            </a:xfrm>
            <a:prstGeom prst="rect">
              <a:avLst/>
            </a:prstGeom>
          </p:spPr>
          <p:txBody>
            <a:bodyPr lIns="0" tIns="0" rIns="0" bIns="0">
              <a:spAutoFit/>
            </a:bodyPr>
            <a:lstStyle/>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Via Milano, 37/C</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20064 - Gorgonzola (MI)</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rPr>
                <a:t>Via Strada Scaglia Est, 33</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rPr>
                <a:t>41126 - Modena </a:t>
              </a: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(MO)</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rPr>
                <a:t>Via Nona Strada 23 </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rPr>
                <a:t>35129 - Padova (PD)</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78" algn="l"/>
                </a:tabLst>
                <a:defRPr/>
              </a:pPr>
              <a:endPar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78"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P.zza Borgo Pila, 40/7 </a:t>
              </a:r>
            </a:p>
            <a:p>
              <a:pPr marL="0" marR="0" lvl="0" indent="0" algn="l" defTabSz="914400" rtl="0" eaLnBrk="1" fontAlgn="auto" latinLnBrk="1" hangingPunct="1">
                <a:lnSpc>
                  <a:spcPct val="100000"/>
                </a:lnSpc>
                <a:spcBef>
                  <a:spcPts val="0"/>
                </a:spcBef>
                <a:spcAft>
                  <a:spcPts val="0"/>
                </a:spcAft>
                <a:buClrTx/>
                <a:buSzTx/>
                <a:buFontTx/>
                <a:buNone/>
                <a:tabLst>
                  <a:tab pos="1984578"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16129 - Genova (GE) </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404"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404"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it-IT" sz="1804" b="0"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p:txBody>
        </p:sp>
        <p:pic>
          <p:nvPicPr>
            <p:cNvPr id="7" name="Immagine 11">
              <a:extLst>
                <a:ext uri="{FF2B5EF4-FFF2-40B4-BE49-F238E27FC236}">
                  <a16:creationId xmlns:a16="http://schemas.microsoft.com/office/drawing/2014/main" id="{91111686-B516-356E-BC45-D7E5B86A6A6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65869" y="1099443"/>
              <a:ext cx="265722" cy="33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ttangolo 7">
            <a:extLst>
              <a:ext uri="{FF2B5EF4-FFF2-40B4-BE49-F238E27FC236}">
                <a16:creationId xmlns:a16="http://schemas.microsoft.com/office/drawing/2014/main" id="{57DFDD27-451B-C4E4-86B2-42B68ED8BFEE}"/>
              </a:ext>
            </a:extLst>
          </p:cNvPr>
          <p:cNvSpPr/>
          <p:nvPr/>
        </p:nvSpPr>
        <p:spPr>
          <a:xfrm>
            <a:off x="1697574" y="5619470"/>
            <a:ext cx="3193585" cy="215444"/>
          </a:xfrm>
          <a:prstGeom prst="rect">
            <a:avLst/>
          </a:prstGeom>
        </p:spPr>
        <p:txBody>
          <a:bodyPr wrap="square" lIns="0" tIns="0" rIns="0" bIns="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solidFill>
                <a:effectLst/>
                <a:uLnTx/>
                <a:uFillTx/>
                <a:latin typeface="Segoe UI Semibold" panose="020B0702040204020203" pitchFamily="34" charset="0"/>
                <a:ea typeface="Exo 2 Semi Bold Expanded" charset="0"/>
                <a:cs typeface="Segoe UI Semibold" panose="020B0702040204020203" pitchFamily="34" charset="0"/>
              </a:rPr>
              <a:t>www.nubetech.it</a:t>
            </a:r>
          </a:p>
        </p:txBody>
      </p:sp>
      <p:pic>
        <p:nvPicPr>
          <p:cNvPr id="9" name="Immagine 8">
            <a:extLst>
              <a:ext uri="{FF2B5EF4-FFF2-40B4-BE49-F238E27FC236}">
                <a16:creationId xmlns:a16="http://schemas.microsoft.com/office/drawing/2014/main" id="{7931020A-02CF-6F15-E9C1-B175187835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13244" y="5619470"/>
            <a:ext cx="340269" cy="337874"/>
          </a:xfrm>
          <a:prstGeom prst="rect">
            <a:avLst/>
          </a:prstGeom>
        </p:spPr>
      </p:pic>
      <p:grpSp>
        <p:nvGrpSpPr>
          <p:cNvPr id="11" name="Gruppo 10">
            <a:extLst>
              <a:ext uri="{FF2B5EF4-FFF2-40B4-BE49-F238E27FC236}">
                <a16:creationId xmlns:a16="http://schemas.microsoft.com/office/drawing/2014/main" id="{3AEC24D3-4624-60D8-4087-57B818232A21}"/>
              </a:ext>
            </a:extLst>
          </p:cNvPr>
          <p:cNvGrpSpPr/>
          <p:nvPr/>
        </p:nvGrpSpPr>
        <p:grpSpPr>
          <a:xfrm>
            <a:off x="1000498" y="3681420"/>
            <a:ext cx="2921745" cy="266020"/>
            <a:chOff x="916317" y="2233247"/>
            <a:chExt cx="2914306" cy="265343"/>
          </a:xfrm>
        </p:grpSpPr>
        <p:sp>
          <p:nvSpPr>
            <p:cNvPr id="12" name="Rettangolo 11">
              <a:extLst>
                <a:ext uri="{FF2B5EF4-FFF2-40B4-BE49-F238E27FC236}">
                  <a16:creationId xmlns:a16="http://schemas.microsoft.com/office/drawing/2014/main" id="{480B3DA3-AE7C-A294-6EA3-43A76E49CD62}"/>
                </a:ext>
              </a:extLst>
            </p:cNvPr>
            <p:cNvSpPr/>
            <p:nvPr/>
          </p:nvSpPr>
          <p:spPr>
            <a:xfrm>
              <a:off x="1660866" y="2233247"/>
              <a:ext cx="2169757" cy="214896"/>
            </a:xfrm>
            <a:prstGeom prst="rect">
              <a:avLst/>
            </a:prstGeom>
          </p:spPr>
          <p:txBody>
            <a:bodyPr wrap="square" lIns="0" tIns="0" rIns="0" bIns="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info@nubetech.it </a:t>
              </a:r>
              <a:endParaRPr kumimoji="0" lang="it-IT" sz="1400" b="0" i="0" u="none" strike="noStrike" kern="1200" cap="none" spc="0" normalizeH="0" baseline="0" noProof="0" dirty="0">
                <a:ln>
                  <a:noFill/>
                </a:ln>
                <a:solidFill>
                  <a:prstClr val="white"/>
                </a:solidFill>
                <a:effectLst/>
                <a:uLnTx/>
                <a:uFillTx/>
                <a:latin typeface="Segoe UI Semibold" panose="020B0702040204020203" pitchFamily="34" charset="0"/>
                <a:ea typeface="Century Gothic" charset="0"/>
                <a:cs typeface="Segoe UI Semibold" panose="020B0702040204020203" pitchFamily="34" charset="0"/>
              </a:endParaRPr>
            </a:p>
          </p:txBody>
        </p:sp>
        <p:pic>
          <p:nvPicPr>
            <p:cNvPr id="13" name="Immagine 12">
              <a:extLst>
                <a:ext uri="{FF2B5EF4-FFF2-40B4-BE49-F238E27FC236}">
                  <a16:creationId xmlns:a16="http://schemas.microsoft.com/office/drawing/2014/main" id="{B6BC6581-CFF2-161A-37EE-982C0878AFC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16317" y="2244902"/>
              <a:ext cx="364827" cy="253688"/>
            </a:xfrm>
            <a:prstGeom prst="rect">
              <a:avLst/>
            </a:prstGeom>
          </p:spPr>
        </p:pic>
      </p:grpSp>
      <p:sp>
        <p:nvSpPr>
          <p:cNvPr id="14" name="Rettangolo 13">
            <a:extLst>
              <a:ext uri="{FF2B5EF4-FFF2-40B4-BE49-F238E27FC236}">
                <a16:creationId xmlns:a16="http://schemas.microsoft.com/office/drawing/2014/main" id="{609C0364-A899-C691-9D0A-28D8C081B000}"/>
              </a:ext>
            </a:extLst>
          </p:cNvPr>
          <p:cNvSpPr/>
          <p:nvPr/>
        </p:nvSpPr>
        <p:spPr>
          <a:xfrm>
            <a:off x="1697294" y="5823930"/>
            <a:ext cx="3193585" cy="215444"/>
          </a:xfrm>
          <a:prstGeom prst="rect">
            <a:avLst/>
          </a:prstGeom>
        </p:spPr>
        <p:txBody>
          <a:bodyPr wrap="square" lIns="0" tIns="0" rIns="0" bIns="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solidFill>
                <a:effectLst/>
                <a:uLnTx/>
                <a:uFillTx/>
                <a:latin typeface="Segoe UI Semibold" panose="020B0702040204020203" pitchFamily="34" charset="0"/>
                <a:ea typeface="Exo 2 Semi Bold Expanded" charset="0"/>
                <a:cs typeface="Segoe UI Semibold" panose="020B0702040204020203" pitchFamily="34" charset="0"/>
              </a:rPr>
              <a:t>www.nubetechgroup.com</a:t>
            </a:r>
          </a:p>
        </p:txBody>
      </p:sp>
      <p:sp>
        <p:nvSpPr>
          <p:cNvPr id="17" name="Rettangolo 16">
            <a:extLst>
              <a:ext uri="{FF2B5EF4-FFF2-40B4-BE49-F238E27FC236}">
                <a16:creationId xmlns:a16="http://schemas.microsoft.com/office/drawing/2014/main" id="{B68A4434-F1A7-CCBD-98B8-7783221C8AF9}"/>
              </a:ext>
            </a:extLst>
          </p:cNvPr>
          <p:cNvSpPr/>
          <p:nvPr/>
        </p:nvSpPr>
        <p:spPr bwMode="auto">
          <a:xfrm>
            <a:off x="4302936" y="1873766"/>
            <a:ext cx="3574538" cy="5326458"/>
          </a:xfrm>
          <a:prstGeom prst="rect">
            <a:avLst/>
          </a:prstGeom>
        </p:spPr>
        <p:txBody>
          <a:bodyPr wrap="square" lIns="0" tIns="0" rIns="0" bIns="0">
            <a:spAutoFit/>
          </a:bodyPr>
          <a:lstStyle/>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err="1">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Our</a:t>
            </a: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 Team:</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Arvin Shakiba - Nubetech</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Lorenzo Travagliati - Nubetech</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Marco Costanza – 9Ways</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Alberto Valenti – 9Ways</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lang="it-IT" sz="1200" b="1" dirty="0">
                <a:solidFill>
                  <a:prstClr val="white"/>
                </a:solidFill>
                <a:latin typeface="Segoe UI Semibold" panose="020B0702040204020203" pitchFamily="34" charset="0"/>
                <a:ea typeface="Exo 2 Light Expanded" charset="0"/>
                <a:cs typeface="Segoe UI Semibold" panose="020B0702040204020203" pitchFamily="34" charset="0"/>
              </a:rPr>
              <a:t>Francesco Lanza - Nubetech</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lang="it-IT" sz="1200" b="1" dirty="0">
              <a:solidFill>
                <a:prstClr val="white"/>
              </a:solidFill>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lang="it-IT" sz="1200" b="1" dirty="0">
                <a:solidFill>
                  <a:prstClr val="white"/>
                </a:solidFill>
                <a:latin typeface="Segoe UI Semibold" panose="020B0702040204020203" pitchFamily="34" charset="0"/>
                <a:ea typeface="Exo 2 Light Expanded" charset="0"/>
                <a:cs typeface="Segoe UI Semibold" panose="020B0702040204020203" pitchFamily="34" charset="0"/>
              </a:rPr>
              <a:t>Special thanks to</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lang="it-IT" sz="1200" b="1" dirty="0">
                <a:solidFill>
                  <a:prstClr val="white"/>
                </a:solidFill>
                <a:latin typeface="Segoe UI Semibold" panose="020B0702040204020203" pitchFamily="34" charset="0"/>
                <a:ea typeface="Exo 2 Light Expanded" charset="0"/>
                <a:cs typeface="Segoe UI Semibold" panose="020B0702040204020203" pitchFamily="34" charset="0"/>
              </a:rPr>
              <a:t>Dmitry </a:t>
            </a:r>
            <a:r>
              <a:rPr lang="it-IT" sz="1200" b="1" dirty="0" err="1">
                <a:solidFill>
                  <a:prstClr val="white"/>
                </a:solidFill>
                <a:latin typeface="Segoe UI Semibold" panose="020B0702040204020203" pitchFamily="34" charset="0"/>
                <a:ea typeface="Exo 2 Light Expanded" charset="0"/>
                <a:cs typeface="Segoe UI Semibold" panose="020B0702040204020203" pitchFamily="34" charset="0"/>
              </a:rPr>
              <a:t>Katson</a:t>
            </a:r>
            <a:r>
              <a:rPr lang="it-IT" sz="1200" b="1" dirty="0">
                <a:solidFill>
                  <a:prstClr val="white"/>
                </a:solidFill>
                <a:latin typeface="Segoe UI Semibold" panose="020B0702040204020203" pitchFamily="34" charset="0"/>
                <a:ea typeface="Exo 2 Light Expanded" charset="0"/>
                <a:cs typeface="Segoe UI Semibold" panose="020B0702040204020203" pitchFamily="34" charset="0"/>
              </a:rPr>
              <a:t> (He </a:t>
            </a:r>
            <a:r>
              <a:rPr lang="it-IT" sz="1200" b="1" dirty="0" err="1">
                <a:solidFill>
                  <a:prstClr val="white"/>
                </a:solidFill>
                <a:latin typeface="Segoe UI Semibold" panose="020B0702040204020203" pitchFamily="34" charset="0"/>
                <a:ea typeface="Exo 2 Light Expanded" charset="0"/>
                <a:cs typeface="Segoe UI Semibold" panose="020B0702040204020203" pitchFamily="34" charset="0"/>
              </a:rPr>
              <a:t>is</a:t>
            </a:r>
            <a:r>
              <a:rPr lang="it-IT" sz="1200" b="1" dirty="0">
                <a:solidFill>
                  <a:prstClr val="white"/>
                </a:solidFill>
                <a:latin typeface="Segoe UI Semibold" panose="020B0702040204020203" pitchFamily="34" charset="0"/>
                <a:ea typeface="Exo 2 Light Expanded" charset="0"/>
                <a:cs typeface="Segoe UI Semibold" panose="020B0702040204020203" pitchFamily="34" charset="0"/>
              </a:rPr>
              <a:t> The Man)</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Cristian </a:t>
            </a:r>
            <a:r>
              <a:rPr kumimoji="0" lang="it-IT" sz="1200" b="1" i="0" u="none" strike="noStrike" kern="1200" cap="none" spc="0" normalizeH="0" baseline="0" noProof="0" dirty="0" err="1">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Degrazi</a:t>
            </a: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 (He </a:t>
            </a:r>
            <a:r>
              <a:rPr kumimoji="0" lang="en-US"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taught us </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en-US"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everything we know about </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en-US"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Power Automate</a:t>
            </a:r>
            <a:r>
              <a:rPr kumimoji="0" lang="it-IT" sz="1200"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endParaRPr kumimoji="0" lang="it-IT" sz="1404" b="1" i="0" u="none" strike="noStrike" kern="1200" cap="none" spc="0" normalizeH="0" baseline="0" noProof="0" dirty="0">
              <a:ln>
                <a:noFill/>
              </a:ln>
              <a:solidFill>
                <a:prstClr val="white"/>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tab pos="1984565" algn="l"/>
              </a:tabLst>
              <a:defRPr/>
            </a:pPr>
            <a:r>
              <a:rPr kumimoji="0" lang="it-IT" sz="1404" b="1"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it-IT" sz="1804" b="0" i="0" u="none" strike="noStrike" kern="1200" cap="none" spc="0" normalizeH="0" baseline="0" noProof="0" dirty="0">
              <a:ln>
                <a:noFill/>
              </a:ln>
              <a:solidFill>
                <a:prstClr val="white"/>
              </a:solidFill>
              <a:effectLst/>
              <a:uLnTx/>
              <a:uFillTx/>
              <a:latin typeface="Segoe UI Semibold" panose="020B0702040204020203" pitchFamily="34" charset="0"/>
              <a:ea typeface="Exo 2 Light Expanded" charset="0"/>
              <a:cs typeface="Segoe UI Semibold" panose="020B0702040204020203" pitchFamily="34" charset="0"/>
            </a:endParaRPr>
          </a:p>
        </p:txBody>
      </p:sp>
      <p:grpSp>
        <p:nvGrpSpPr>
          <p:cNvPr id="19" name="Gruppo 18">
            <a:extLst>
              <a:ext uri="{FF2B5EF4-FFF2-40B4-BE49-F238E27FC236}">
                <a16:creationId xmlns:a16="http://schemas.microsoft.com/office/drawing/2014/main" id="{72AC5B4F-7015-6768-1E4F-12E86CD1C623}"/>
              </a:ext>
            </a:extLst>
          </p:cNvPr>
          <p:cNvGrpSpPr/>
          <p:nvPr/>
        </p:nvGrpSpPr>
        <p:grpSpPr>
          <a:xfrm>
            <a:off x="4683608" y="-70700"/>
            <a:ext cx="4264768" cy="1629545"/>
            <a:chOff x="942275" y="4123677"/>
            <a:chExt cx="6141685" cy="2346704"/>
          </a:xfrm>
        </p:grpSpPr>
        <p:graphicFrame>
          <p:nvGraphicFramePr>
            <p:cNvPr id="20" name="Oggetto 19">
              <a:extLst>
                <a:ext uri="{FF2B5EF4-FFF2-40B4-BE49-F238E27FC236}">
                  <a16:creationId xmlns:a16="http://schemas.microsoft.com/office/drawing/2014/main" id="{9228701C-5A21-2BF1-78EC-B03168ECAE32}"/>
                </a:ext>
              </a:extLst>
            </p:cNvPr>
            <p:cNvGraphicFramePr>
              <a:graphicFrameLocks noChangeAspect="1"/>
            </p:cNvGraphicFramePr>
            <p:nvPr>
              <p:extLst>
                <p:ext uri="{D42A27DB-BD31-4B8C-83A1-F6EECF244321}">
                  <p14:modId xmlns:p14="http://schemas.microsoft.com/office/powerpoint/2010/main" val="4037529730"/>
                </p:ext>
              </p:extLst>
            </p:nvPr>
          </p:nvGraphicFramePr>
          <p:xfrm>
            <a:off x="942275" y="4952655"/>
            <a:ext cx="3259457" cy="749929"/>
          </p:xfrm>
          <a:graphic>
            <a:graphicData uri="http://schemas.openxmlformats.org/presentationml/2006/ole">
              <mc:AlternateContent xmlns:mc="http://schemas.openxmlformats.org/markup-compatibility/2006">
                <mc:Choice xmlns:v="urn:schemas-microsoft-com:vml" Requires="v">
                  <p:oleObj name="CorelDRAW" r:id="rId8" imgW="125738506" imgH="28926196" progId="CorelDraw.Graphic.24">
                    <p:embed/>
                  </p:oleObj>
                </mc:Choice>
                <mc:Fallback>
                  <p:oleObj name="CorelDRAW" r:id="rId8" imgW="125738506" imgH="28926196" progId="CorelDraw.Graphic.24">
                    <p:embed/>
                    <p:pic>
                      <p:nvPicPr>
                        <p:cNvPr id="20" name="Oggetto 19">
                          <a:extLst>
                            <a:ext uri="{FF2B5EF4-FFF2-40B4-BE49-F238E27FC236}">
                              <a16:creationId xmlns:a16="http://schemas.microsoft.com/office/drawing/2014/main" id="{9228701C-5A21-2BF1-78EC-B03168ECAE32}"/>
                            </a:ext>
                          </a:extLst>
                        </p:cNvPr>
                        <p:cNvPicPr/>
                        <p:nvPr/>
                      </p:nvPicPr>
                      <p:blipFill>
                        <a:blip r:embed="rId9"/>
                        <a:stretch>
                          <a:fillRect/>
                        </a:stretch>
                      </p:blipFill>
                      <p:spPr>
                        <a:xfrm>
                          <a:off x="942275" y="4952655"/>
                          <a:ext cx="3259457" cy="749929"/>
                        </a:xfrm>
                        <a:prstGeom prst="rect">
                          <a:avLst/>
                        </a:prstGeom>
                      </p:spPr>
                    </p:pic>
                  </p:oleObj>
                </mc:Fallback>
              </mc:AlternateContent>
            </a:graphicData>
          </a:graphic>
        </p:graphicFrame>
        <p:pic>
          <p:nvPicPr>
            <p:cNvPr id="21" name="Immagine 20" descr="Immagine che contiene Carattere, Elementi grafici, logo, grafica&#10;&#10;Descrizione generata automaticamente">
              <a:extLst>
                <a:ext uri="{FF2B5EF4-FFF2-40B4-BE49-F238E27FC236}">
                  <a16:creationId xmlns:a16="http://schemas.microsoft.com/office/drawing/2014/main" id="{DB931D8C-2DF3-2204-2DBC-28E0B030C7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7255" y="4123677"/>
              <a:ext cx="2346705" cy="2346704"/>
            </a:xfrm>
            <a:prstGeom prst="rect">
              <a:avLst/>
            </a:prstGeom>
          </p:spPr>
        </p:pic>
      </p:grpSp>
    </p:spTree>
    <p:extLst>
      <p:ext uri="{BB962C8B-B14F-4D97-AF65-F5344CB8AC3E}">
        <p14:creationId xmlns:p14="http://schemas.microsoft.com/office/powerpoint/2010/main" val="103148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F7529-583A-BEA4-8855-FC0219768B91}"/>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14689F97-655A-3778-15CC-7F3B7291AF3C}"/>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C24199EB-6252-512F-5DB3-64B545813EA6}"/>
              </a:ext>
            </a:extLst>
          </p:cNvPr>
          <p:cNvSpPr txBox="1"/>
          <p:nvPr/>
        </p:nvSpPr>
        <p:spPr>
          <a:xfrm>
            <a:off x="1029942" y="1551563"/>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What</a:t>
            </a: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 </a:t>
            </a: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our</a:t>
            </a: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 </a:t>
            </a: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imaginary</a:t>
            </a: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 user </a:t>
            </a: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wants</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3F028BA7-5908-B91C-3B47-932BC1EE50FF}"/>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2E015136-D017-22F4-021B-E2BC8B130172}"/>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D9ADDB54-CF36-CBF7-BBEC-C1F57C33918F}"/>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F6EA3CF2-94D9-0FB8-472B-0F73F9C0D0A5}"/>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pic>
        <p:nvPicPr>
          <p:cNvPr id="13" name="Immagine 12" descr="Immagine che contiene testo, scheletro&#10;&#10;Descrizione generata automaticamente">
            <a:extLst>
              <a:ext uri="{FF2B5EF4-FFF2-40B4-BE49-F238E27FC236}">
                <a16:creationId xmlns:a16="http://schemas.microsoft.com/office/drawing/2014/main" id="{D73357BB-8295-A91D-2F56-D77820B9279F}"/>
              </a:ext>
            </a:extLst>
          </p:cNvPr>
          <p:cNvPicPr>
            <a:picLocks noChangeAspect="1"/>
          </p:cNvPicPr>
          <p:nvPr/>
        </p:nvPicPr>
        <p:blipFill>
          <a:blip r:embed="rId4"/>
          <a:stretch>
            <a:fillRect/>
          </a:stretch>
        </p:blipFill>
        <p:spPr>
          <a:xfrm>
            <a:off x="1867064" y="2605706"/>
            <a:ext cx="7836773" cy="3479306"/>
          </a:xfrm>
          <a:prstGeom prst="rect">
            <a:avLst/>
          </a:prstGeom>
        </p:spPr>
      </p:pic>
    </p:spTree>
    <p:extLst>
      <p:ext uri="{BB962C8B-B14F-4D97-AF65-F5344CB8AC3E}">
        <p14:creationId xmlns:p14="http://schemas.microsoft.com/office/powerpoint/2010/main" val="273864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B9E97-E13C-C244-0A20-4AFE048A06D7}"/>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AA349766-2ADB-27EE-BA23-910E45225FFB}"/>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54CC1A57-56CE-9B9A-F19B-5B20F854EE3A}"/>
              </a:ext>
            </a:extLst>
          </p:cNvPr>
          <p:cNvSpPr txBox="1"/>
          <p:nvPr/>
        </p:nvSpPr>
        <p:spPr>
          <a:xfrm>
            <a:off x="1029942" y="1551563"/>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The use case</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38B07199-593A-D315-1193-8AADD040FE6E}"/>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51B97D04-E6F2-F66A-DD57-DC1639D2286F}"/>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18057B76-A7C7-9A3D-DA3D-3A945A4B6B21}"/>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7069435F-BEE0-AEA3-5A66-AC8BC1E0C4E2}"/>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3" name="CasellaDiTesto 2">
            <a:extLst>
              <a:ext uri="{FF2B5EF4-FFF2-40B4-BE49-F238E27FC236}">
                <a16:creationId xmlns:a16="http://schemas.microsoft.com/office/drawing/2014/main" id="{05B6B7C4-006A-9180-5555-A20D7C3CEBCE}"/>
              </a:ext>
            </a:extLst>
          </p:cNvPr>
          <p:cNvSpPr txBox="1"/>
          <p:nvPr/>
        </p:nvSpPr>
        <p:spPr>
          <a:xfrm>
            <a:off x="2602806" y="2844224"/>
            <a:ext cx="8559251" cy="2585323"/>
          </a:xfrm>
          <a:prstGeom prst="rect">
            <a:avLst/>
          </a:prstGeom>
          <a:noFill/>
        </p:spPr>
        <p:txBody>
          <a:bodyPr wrap="square" rtlCol="0">
            <a:spAutoFit/>
          </a:bodyPr>
          <a:lstStyle/>
          <a:p>
            <a:r>
              <a:rPr lang="it-IT" dirty="0">
                <a:latin typeface="Segoe UI Semilight" panose="020B0402040204020203" pitchFamily="34" charset="0"/>
                <a:cs typeface="Segoe UI Semilight" panose="020B0402040204020203" pitchFamily="34" charset="0"/>
              </a:rPr>
              <a:t>An </a:t>
            </a:r>
            <a:r>
              <a:rPr lang="it-IT" dirty="0" err="1">
                <a:latin typeface="Segoe UI Semilight" panose="020B0402040204020203" pitchFamily="34" charset="0"/>
                <a:cs typeface="Segoe UI Semilight" panose="020B0402040204020203" pitchFamily="34" charset="0"/>
              </a:rPr>
              <a:t>authorized</a:t>
            </a:r>
            <a:r>
              <a:rPr lang="it-IT" dirty="0">
                <a:latin typeface="Segoe UI Semilight" panose="020B0402040204020203" pitchFamily="34" charset="0"/>
                <a:cs typeface="Segoe UI Semilight" panose="020B0402040204020203" pitchFamily="34" charset="0"/>
              </a:rPr>
              <a:t> </a:t>
            </a:r>
            <a:r>
              <a:rPr lang="it-IT" dirty="0" err="1">
                <a:latin typeface="Segoe UI Semilight" panose="020B0402040204020203" pitchFamily="34" charset="0"/>
                <a:cs typeface="Segoe UI Semilight" panose="020B0402040204020203" pitchFamily="34" charset="0"/>
              </a:rPr>
              <a:t>Salesperson</a:t>
            </a:r>
            <a:r>
              <a:rPr lang="it-IT" dirty="0">
                <a:latin typeface="Segoe UI Semilight" panose="020B0402040204020203" pitchFamily="34" charset="0"/>
                <a:cs typeface="Segoe UI Semilight" panose="020B0402040204020203" pitchFamily="34" charset="0"/>
              </a:rPr>
              <a:t> </a:t>
            </a:r>
            <a:r>
              <a:rPr lang="it-IT" dirty="0" err="1">
                <a:latin typeface="Segoe UI Semilight" panose="020B0402040204020203" pitchFamily="34" charset="0"/>
                <a:cs typeface="Segoe UI Semilight" panose="020B0402040204020203" pitchFamily="34" charset="0"/>
              </a:rPr>
              <a:t>wants</a:t>
            </a:r>
            <a:r>
              <a:rPr lang="it-IT" dirty="0">
                <a:latin typeface="Segoe UI Semilight" panose="020B0402040204020203" pitchFamily="34" charset="0"/>
                <a:cs typeface="Segoe UI Semilight" panose="020B0402040204020203" pitchFamily="34" charset="0"/>
              </a:rPr>
              <a:t> to use a voice </a:t>
            </a:r>
            <a:r>
              <a:rPr lang="it-IT" dirty="0" err="1">
                <a:latin typeface="Segoe UI Semilight" panose="020B0402040204020203" pitchFamily="34" charset="0"/>
                <a:cs typeface="Segoe UI Semilight" panose="020B0402040204020203" pitchFamily="34" charset="0"/>
              </a:rPr>
              <a:t>message</a:t>
            </a:r>
            <a:r>
              <a:rPr lang="it-IT" dirty="0">
                <a:latin typeface="Segoe UI Semilight" panose="020B0402040204020203" pitchFamily="34" charset="0"/>
                <a:cs typeface="Segoe UI Semilight" panose="020B0402040204020203" pitchFamily="34" charset="0"/>
              </a:rPr>
              <a:t> to:</a:t>
            </a:r>
          </a:p>
          <a:p>
            <a:endParaRPr lang="it-IT" dirty="0">
              <a:latin typeface="Segoe UI Semilight" panose="020B0402040204020203" pitchFamily="34" charset="0"/>
              <a:cs typeface="Segoe UI Semilight" panose="020B0402040204020203" pitchFamily="34" charset="0"/>
            </a:endParaRPr>
          </a:p>
          <a:p>
            <a:r>
              <a:rPr lang="it-IT" dirty="0">
                <a:latin typeface="Segoe UI Semilight" panose="020B0402040204020203" pitchFamily="34" charset="0"/>
                <a:cs typeface="Segoe UI Semilight" panose="020B0402040204020203" pitchFamily="34" charset="0"/>
              </a:rPr>
              <a:t>	- </a:t>
            </a:r>
            <a:r>
              <a:rPr lang="it-IT" b="1" dirty="0" err="1">
                <a:latin typeface="Segoe UI Semilight" panose="020B0402040204020203" pitchFamily="34" charset="0"/>
                <a:cs typeface="Segoe UI Semilight" panose="020B0402040204020203" pitchFamily="34" charset="0"/>
              </a:rPr>
              <a:t>Insert</a:t>
            </a:r>
            <a:r>
              <a:rPr lang="it-IT" b="1" dirty="0">
                <a:latin typeface="Segoe UI Semilight" panose="020B0402040204020203" pitchFamily="34" charset="0"/>
                <a:cs typeface="Segoe UI Semilight" panose="020B0402040204020203" pitchFamily="34" charset="0"/>
              </a:rPr>
              <a:t> a sales quote and </a:t>
            </a:r>
            <a:r>
              <a:rPr lang="it-IT" b="1" dirty="0" err="1">
                <a:latin typeface="Segoe UI Semilight" panose="020B0402040204020203" pitchFamily="34" charset="0"/>
                <a:cs typeface="Segoe UI Semilight" panose="020B0402040204020203" pitchFamily="34" charset="0"/>
              </a:rPr>
              <a:t>get</a:t>
            </a:r>
            <a:r>
              <a:rPr lang="it-IT" b="1" dirty="0">
                <a:latin typeface="Segoe UI Semilight" panose="020B0402040204020203" pitchFamily="34" charset="0"/>
                <a:cs typeface="Segoe UI Semilight" panose="020B0402040204020203" pitchFamily="34" charset="0"/>
              </a:rPr>
              <a:t> back the PDF</a:t>
            </a:r>
          </a:p>
          <a:p>
            <a:r>
              <a:rPr lang="it-IT" dirty="0">
                <a:latin typeface="Segoe UI Semilight" panose="020B0402040204020203" pitchFamily="34" charset="0"/>
                <a:cs typeface="Segoe UI Semilight" panose="020B0402040204020203" pitchFamily="34" charset="0"/>
              </a:rPr>
              <a:t>	- </a:t>
            </a:r>
            <a:r>
              <a:rPr lang="it-IT" dirty="0" err="1">
                <a:latin typeface="Segoe UI Semilight" panose="020B0402040204020203" pitchFamily="34" charset="0"/>
                <a:cs typeface="Segoe UI Semilight" panose="020B0402040204020203" pitchFamily="34" charset="0"/>
              </a:rPr>
              <a:t>Ask</a:t>
            </a:r>
            <a:r>
              <a:rPr lang="it-IT" dirty="0">
                <a:latin typeface="Segoe UI Semilight" panose="020B0402040204020203" pitchFamily="34" charset="0"/>
                <a:cs typeface="Segoe UI Semilight" panose="020B0402040204020203" pitchFamily="34" charset="0"/>
              </a:rPr>
              <a:t> an item price for a </a:t>
            </a:r>
            <a:r>
              <a:rPr lang="it-IT" dirty="0" err="1">
                <a:latin typeface="Segoe UI Semilight" panose="020B0402040204020203" pitchFamily="34" charset="0"/>
                <a:cs typeface="Segoe UI Semilight" panose="020B0402040204020203" pitchFamily="34" charset="0"/>
              </a:rPr>
              <a:t>specific</a:t>
            </a:r>
            <a:r>
              <a:rPr lang="it-IT" dirty="0">
                <a:latin typeface="Segoe UI Semilight" panose="020B0402040204020203" pitchFamily="34" charset="0"/>
                <a:cs typeface="Segoe UI Semilight" panose="020B0402040204020203" pitchFamily="34" charset="0"/>
              </a:rPr>
              <a:t> customer</a:t>
            </a:r>
          </a:p>
          <a:p>
            <a:r>
              <a:rPr lang="it-IT" dirty="0">
                <a:latin typeface="Segoe UI Semilight" panose="020B0402040204020203" pitchFamily="34" charset="0"/>
                <a:cs typeface="Segoe UI Semilight" panose="020B0402040204020203" pitchFamily="34" charset="0"/>
              </a:rPr>
              <a:t>	- </a:t>
            </a:r>
            <a:r>
              <a:rPr lang="it-IT" dirty="0" err="1">
                <a:latin typeface="Segoe UI Semilight" panose="020B0402040204020203" pitchFamily="34" charset="0"/>
                <a:cs typeface="Segoe UI Semilight" panose="020B0402040204020203" pitchFamily="34" charset="0"/>
              </a:rPr>
              <a:t>Get</a:t>
            </a:r>
            <a:r>
              <a:rPr lang="it-IT" dirty="0">
                <a:latin typeface="Segoe UI Semilight" panose="020B0402040204020203" pitchFamily="34" charset="0"/>
                <a:cs typeface="Segoe UI Semilight" panose="020B0402040204020203" pitchFamily="34" charset="0"/>
              </a:rPr>
              <a:t> a customer status (</a:t>
            </a:r>
            <a:r>
              <a:rPr lang="it-IT" dirty="0" err="1">
                <a:latin typeface="Segoe UI Semilight" panose="020B0402040204020203" pitchFamily="34" charset="0"/>
                <a:cs typeface="Segoe UI Semilight" panose="020B0402040204020203" pitchFamily="34" charset="0"/>
              </a:rPr>
              <a:t>overdue</a:t>
            </a:r>
            <a:r>
              <a:rPr lang="it-IT" dirty="0">
                <a:latin typeface="Segoe UI Semilight" panose="020B0402040204020203" pitchFamily="34" charset="0"/>
                <a:cs typeface="Segoe UI Semilight" panose="020B0402040204020203" pitchFamily="34" charset="0"/>
              </a:rPr>
              <a:t> payments, </a:t>
            </a:r>
            <a:r>
              <a:rPr lang="it-IT" dirty="0" err="1">
                <a:latin typeface="Segoe UI Semilight" panose="020B0402040204020203" pitchFamily="34" charset="0"/>
                <a:cs typeface="Segoe UI Semilight" panose="020B0402040204020203" pitchFamily="34" charset="0"/>
              </a:rPr>
              <a:t>blocked</a:t>
            </a:r>
            <a:r>
              <a:rPr lang="it-IT" dirty="0">
                <a:latin typeface="Segoe UI Semilight" panose="020B0402040204020203" pitchFamily="34" charset="0"/>
                <a:cs typeface="Segoe UI Semilight" panose="020B0402040204020203" pitchFamily="34" charset="0"/>
              </a:rPr>
              <a:t> status, </a:t>
            </a:r>
            <a:r>
              <a:rPr lang="it-IT" dirty="0" err="1">
                <a:latin typeface="Segoe UI Semilight" panose="020B0402040204020203" pitchFamily="34" charset="0"/>
                <a:cs typeface="Segoe UI Semilight" panose="020B0402040204020203" pitchFamily="34" charset="0"/>
              </a:rPr>
              <a:t>etc</a:t>
            </a:r>
            <a:r>
              <a:rPr lang="it-IT" dirty="0">
                <a:latin typeface="Segoe UI Semilight" panose="020B0402040204020203" pitchFamily="34" charset="0"/>
                <a:cs typeface="Segoe UI Semilight" panose="020B0402040204020203" pitchFamily="34" charset="0"/>
              </a:rPr>
              <a:t>…)</a:t>
            </a:r>
          </a:p>
          <a:p>
            <a:r>
              <a:rPr lang="it-IT" dirty="0">
                <a:latin typeface="Segoe UI Semilight" panose="020B0402040204020203" pitchFamily="34" charset="0"/>
                <a:cs typeface="Segoe UI Semilight" panose="020B0402040204020203" pitchFamily="34" charset="0"/>
              </a:rPr>
              <a:t>	- …</a:t>
            </a:r>
          </a:p>
          <a:p>
            <a:endParaRPr lang="it-IT" dirty="0">
              <a:latin typeface="Segoe UI Semilight" panose="020B0402040204020203" pitchFamily="34" charset="0"/>
              <a:cs typeface="Segoe UI Semilight" panose="020B0402040204020203" pitchFamily="34" charset="0"/>
            </a:endParaRPr>
          </a:p>
          <a:p>
            <a:endParaRPr lang="it-IT" dirty="0">
              <a:latin typeface="Segoe UI Semilight" panose="020B0402040204020203" pitchFamily="34" charset="0"/>
              <a:cs typeface="Segoe UI Semilight" panose="020B0402040204020203" pitchFamily="34" charset="0"/>
            </a:endParaRPr>
          </a:p>
          <a:p>
            <a:r>
              <a:rPr lang="it-IT" dirty="0">
                <a:latin typeface="Segoe UI Semilight" panose="020B0402040204020203" pitchFamily="34" charset="0"/>
                <a:cs typeface="Segoe UI Semilight" panose="020B0402040204020203" pitchFamily="34" charset="0"/>
              </a:rPr>
              <a:t>(in </a:t>
            </a:r>
            <a:r>
              <a:rPr lang="it-IT" dirty="0" err="1">
                <a:latin typeface="Segoe UI Semilight" panose="020B0402040204020203" pitchFamily="34" charset="0"/>
                <a:cs typeface="Segoe UI Semilight" panose="020B0402040204020203" pitchFamily="34" charset="0"/>
              </a:rPr>
              <a:t>this</a:t>
            </a:r>
            <a:r>
              <a:rPr lang="it-IT" dirty="0">
                <a:latin typeface="Segoe UI Semilight" panose="020B0402040204020203" pitchFamily="34" charset="0"/>
                <a:cs typeface="Segoe UI Semilight" panose="020B0402040204020203" pitchFamily="34" charset="0"/>
              </a:rPr>
              <a:t> demo </a:t>
            </a:r>
            <a:r>
              <a:rPr lang="it-IT" dirty="0" err="1">
                <a:latin typeface="Segoe UI Semilight" panose="020B0402040204020203" pitchFamily="34" charset="0"/>
                <a:cs typeface="Segoe UI Semilight" panose="020B0402040204020203" pitchFamily="34" charset="0"/>
              </a:rPr>
              <a:t>we</a:t>
            </a:r>
            <a:r>
              <a:rPr lang="it-IT" dirty="0">
                <a:latin typeface="Segoe UI Semilight" panose="020B0402040204020203" pitchFamily="34" charset="0"/>
                <a:cs typeface="Segoe UI Semilight" panose="020B0402040204020203" pitchFamily="34" charset="0"/>
              </a:rPr>
              <a:t> </a:t>
            </a:r>
            <a:r>
              <a:rPr lang="it-IT" dirty="0" err="1">
                <a:latin typeface="Segoe UI Semilight" panose="020B0402040204020203" pitchFamily="34" charset="0"/>
                <a:cs typeface="Segoe UI Semilight" panose="020B0402040204020203" pitchFamily="34" charset="0"/>
              </a:rPr>
              <a:t>focused</a:t>
            </a:r>
            <a:r>
              <a:rPr lang="it-IT" dirty="0">
                <a:latin typeface="Segoe UI Semilight" panose="020B0402040204020203" pitchFamily="34" charset="0"/>
                <a:cs typeface="Segoe UI Semilight" panose="020B0402040204020203" pitchFamily="34" charset="0"/>
              </a:rPr>
              <a:t> on the first case)</a:t>
            </a:r>
          </a:p>
        </p:txBody>
      </p:sp>
    </p:spTree>
    <p:extLst>
      <p:ext uri="{BB962C8B-B14F-4D97-AF65-F5344CB8AC3E}">
        <p14:creationId xmlns:p14="http://schemas.microsoft.com/office/powerpoint/2010/main" val="7265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7A0B2-24AD-56B0-D494-11B1AEBB3FC8}"/>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50169220-EF5A-DA77-30FB-A1D097E5A4B6}"/>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46675395-0C4C-5097-E6F2-F7E6708A8C8F}"/>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The Design</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276B9CDE-DF66-4EC6-D856-C55A9A5C8334}"/>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AC63CE4A-33F5-F3D9-D0C0-B2DD8B8FE688}"/>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3F571A9D-B412-096E-3158-D4D7C0D4FEDE}"/>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9CE352CC-0128-02D2-3D6D-F9D4E3D5D206}"/>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pic>
        <p:nvPicPr>
          <p:cNvPr id="3" name="Immagine 2" descr="Immagine che contiene testo, diagramma, schermata, design&#10;&#10;Descrizione generata automaticamente">
            <a:extLst>
              <a:ext uri="{FF2B5EF4-FFF2-40B4-BE49-F238E27FC236}">
                <a16:creationId xmlns:a16="http://schemas.microsoft.com/office/drawing/2014/main" id="{75A99C4E-C782-C972-F1FA-D4E91159DE71}"/>
              </a:ext>
            </a:extLst>
          </p:cNvPr>
          <p:cNvPicPr>
            <a:picLocks noChangeAspect="1"/>
          </p:cNvPicPr>
          <p:nvPr/>
        </p:nvPicPr>
        <p:blipFill>
          <a:blip r:embed="rId4"/>
          <a:stretch>
            <a:fillRect/>
          </a:stretch>
        </p:blipFill>
        <p:spPr>
          <a:xfrm>
            <a:off x="2605050" y="1915219"/>
            <a:ext cx="4686702" cy="4169793"/>
          </a:xfrm>
          <a:prstGeom prst="rect">
            <a:avLst/>
          </a:prstGeom>
        </p:spPr>
      </p:pic>
      <p:sp>
        <p:nvSpPr>
          <p:cNvPr id="4" name="CasellaDiTesto 3">
            <a:extLst>
              <a:ext uri="{FF2B5EF4-FFF2-40B4-BE49-F238E27FC236}">
                <a16:creationId xmlns:a16="http://schemas.microsoft.com/office/drawing/2014/main" id="{227E887E-E31E-2998-2338-DD03767CABC4}"/>
              </a:ext>
            </a:extLst>
          </p:cNvPr>
          <p:cNvSpPr txBox="1"/>
          <p:nvPr/>
        </p:nvSpPr>
        <p:spPr>
          <a:xfrm>
            <a:off x="7424928" y="2752344"/>
            <a:ext cx="3807733" cy="1477328"/>
          </a:xfrm>
          <a:prstGeom prst="rect">
            <a:avLst/>
          </a:prstGeom>
          <a:noFill/>
        </p:spPr>
        <p:txBody>
          <a:bodyPr wrap="square" rtlCol="0">
            <a:spAutoFit/>
          </a:bodyPr>
          <a:lstStyle/>
          <a:p>
            <a:r>
              <a:rPr lang="en-US" sz="1800" b="1" dirty="0">
                <a:solidFill>
                  <a:srgbClr val="0D0D0D"/>
                </a:solidFill>
                <a:effectLst/>
                <a:latin typeface="Segoe UI" panose="020B0502040204020203" pitchFamily="34" charset="0"/>
                <a:ea typeface="Calibri" panose="020F0502020204030204" pitchFamily="34" charset="0"/>
              </a:rPr>
              <a:t>The solution can accommodate various input and feedback channels. We decided to achieve this result using WhatsApp, to make the test more challenging.</a:t>
            </a:r>
            <a:endParaRPr lang="it-IT" dirty="0"/>
          </a:p>
        </p:txBody>
      </p:sp>
    </p:spTree>
    <p:extLst>
      <p:ext uri="{BB962C8B-B14F-4D97-AF65-F5344CB8AC3E}">
        <p14:creationId xmlns:p14="http://schemas.microsoft.com/office/powerpoint/2010/main" val="14045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B4F57-97D4-E0FF-E981-D33C93F05EB4}"/>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08A6A52F-F19C-F44F-6F4E-50E4A38FA1F8}"/>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5DA2F63E-FBAE-1229-B58B-A666935129DC}"/>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The Flow</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EECBEA71-8A28-2834-04D0-D6D712978A4B}"/>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A9B82594-D6BD-466E-5F15-AE36575E74BB}"/>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1DE841D6-AA66-FB47-1073-2CF687CF52BB}"/>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1619DBAB-2907-F191-D922-F989E9CEC18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pic>
        <p:nvPicPr>
          <p:cNvPr id="11" name="Immagine 10">
            <a:extLst>
              <a:ext uri="{FF2B5EF4-FFF2-40B4-BE49-F238E27FC236}">
                <a16:creationId xmlns:a16="http://schemas.microsoft.com/office/drawing/2014/main" id="{CF451BFC-FF84-4719-EED1-EBD6F0A1A92F}"/>
              </a:ext>
            </a:extLst>
          </p:cNvPr>
          <p:cNvPicPr>
            <a:picLocks noChangeAspect="1"/>
          </p:cNvPicPr>
          <p:nvPr/>
        </p:nvPicPr>
        <p:blipFill>
          <a:blip r:embed="rId4"/>
          <a:stretch>
            <a:fillRect/>
          </a:stretch>
        </p:blipFill>
        <p:spPr>
          <a:xfrm>
            <a:off x="2979096" y="1789867"/>
            <a:ext cx="6000311" cy="4409971"/>
          </a:xfrm>
          <a:prstGeom prst="rect">
            <a:avLst/>
          </a:prstGeom>
        </p:spPr>
      </p:pic>
    </p:spTree>
    <p:extLst>
      <p:ext uri="{BB962C8B-B14F-4D97-AF65-F5344CB8AC3E}">
        <p14:creationId xmlns:p14="http://schemas.microsoft.com/office/powerpoint/2010/main" val="286133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E5DB6-FCEE-AF5E-7024-EDA212D7CD48}"/>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1151CACC-091F-CCB9-B1F9-BB30F65B6901}"/>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727BF83A-814C-3356-0E30-61098D7FB7C2}"/>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Screenshots</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ACCF0AB4-03A2-EF1C-9EFA-24D4C3A4C018}"/>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3BC5356A-6633-5B47-9595-71758A552C7E}"/>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15C6B359-A442-C096-802F-88149FA215CA}"/>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68C41489-1E90-FDE9-18D8-A687EFABA273}"/>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pic>
        <p:nvPicPr>
          <p:cNvPr id="7" name="Immagine 6">
            <a:extLst>
              <a:ext uri="{FF2B5EF4-FFF2-40B4-BE49-F238E27FC236}">
                <a16:creationId xmlns:a16="http://schemas.microsoft.com/office/drawing/2014/main" id="{B82F9F2C-0855-1962-1B82-0F1A3DF8BE49}"/>
              </a:ext>
            </a:extLst>
          </p:cNvPr>
          <p:cNvPicPr>
            <a:picLocks noChangeAspect="1"/>
          </p:cNvPicPr>
          <p:nvPr/>
        </p:nvPicPr>
        <p:blipFill>
          <a:blip r:embed="rId4"/>
          <a:stretch>
            <a:fillRect/>
          </a:stretch>
        </p:blipFill>
        <p:spPr>
          <a:xfrm>
            <a:off x="2106284" y="2463702"/>
            <a:ext cx="4872611" cy="3528832"/>
          </a:xfrm>
          <a:prstGeom prst="rect">
            <a:avLst/>
          </a:prstGeom>
        </p:spPr>
      </p:pic>
      <p:sp>
        <p:nvSpPr>
          <p:cNvPr id="14" name="CasellaDiTesto 13">
            <a:extLst>
              <a:ext uri="{FF2B5EF4-FFF2-40B4-BE49-F238E27FC236}">
                <a16:creationId xmlns:a16="http://schemas.microsoft.com/office/drawing/2014/main" id="{1BE731F3-DD09-390F-3D90-1951163AA839}"/>
              </a:ext>
            </a:extLst>
          </p:cNvPr>
          <p:cNvSpPr txBox="1"/>
          <p:nvPr/>
        </p:nvSpPr>
        <p:spPr>
          <a:xfrm>
            <a:off x="7548808" y="3342022"/>
            <a:ext cx="3826021" cy="968278"/>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Application Setup:</a:t>
            </a:r>
          </a:p>
          <a:p>
            <a:pPr lvl="0">
              <a:lnSpc>
                <a:spcPct val="107000"/>
              </a:lnSpc>
            </a:pPr>
            <a:r>
              <a:rPr lang="it-IT" b="1" kern="100" dirty="0">
                <a:effectLst/>
                <a:latin typeface="Segoe UI Semilight" panose="020B0402040204020203" pitchFamily="34" charset="0"/>
                <a:ea typeface="Calibri" panose="020F0502020204030204" pitchFamily="34" charset="0"/>
                <a:cs typeface="Segoe UI Semilight" panose="020B0402040204020203" pitchFamily="34" charset="0"/>
              </a:rPr>
              <a:t>- </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OpenAI Key and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parameters</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it-IT" kern="100" dirty="0">
                <a:latin typeface="Segoe UI Semilight" panose="020B0402040204020203" pitchFamily="34" charset="0"/>
                <a:ea typeface="Calibri" panose="020F0502020204030204" pitchFamily="34" charset="0"/>
                <a:cs typeface="Segoe UI Semilight" panose="020B0402040204020203" pitchFamily="34" charset="0"/>
              </a:rPr>
              <a:t>- Chat Prompts for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various</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scenarios</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055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3FA00-313B-434D-833C-320DEF6D65D8}"/>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A9546DD1-6EA0-0E3D-C85D-895EE20E5354}"/>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73BADEAB-3F34-00D2-4206-C22D6C56C347}"/>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Screenshots</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A1D7F8B4-6DA6-EE64-B66A-052EC005317F}"/>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92A064D5-E84A-F7B5-3A5F-236F6AD793FF}"/>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48790365-A607-5766-E571-7A6E583E3D6E}"/>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82B1D120-24BF-7A7A-7018-7B76D92B21C0}"/>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pic>
        <p:nvPicPr>
          <p:cNvPr id="7" name="Immagine 6">
            <a:extLst>
              <a:ext uri="{FF2B5EF4-FFF2-40B4-BE49-F238E27FC236}">
                <a16:creationId xmlns:a16="http://schemas.microsoft.com/office/drawing/2014/main" id="{93DF4975-5E08-9965-7C91-81F3BE05AB7A}"/>
              </a:ext>
            </a:extLst>
          </p:cNvPr>
          <p:cNvPicPr>
            <a:picLocks noChangeAspect="1"/>
          </p:cNvPicPr>
          <p:nvPr/>
        </p:nvPicPr>
        <p:blipFill>
          <a:blip r:embed="rId4"/>
          <a:stretch>
            <a:fillRect/>
          </a:stretch>
        </p:blipFill>
        <p:spPr>
          <a:xfrm>
            <a:off x="2106284" y="2463702"/>
            <a:ext cx="4872611" cy="3528832"/>
          </a:xfrm>
          <a:prstGeom prst="rect">
            <a:avLst/>
          </a:prstGeom>
        </p:spPr>
      </p:pic>
      <p:sp>
        <p:nvSpPr>
          <p:cNvPr id="14" name="CasellaDiTesto 13">
            <a:extLst>
              <a:ext uri="{FF2B5EF4-FFF2-40B4-BE49-F238E27FC236}">
                <a16:creationId xmlns:a16="http://schemas.microsoft.com/office/drawing/2014/main" id="{A7ED6259-855A-63F9-32BA-215E9EFA8E63}"/>
              </a:ext>
            </a:extLst>
          </p:cNvPr>
          <p:cNvSpPr txBox="1"/>
          <p:nvPr/>
        </p:nvSpPr>
        <p:spPr>
          <a:xfrm>
            <a:off x="8122901" y="2539677"/>
            <a:ext cx="2950132" cy="2737801"/>
          </a:xfrm>
          <a:prstGeom prst="rect">
            <a:avLst/>
          </a:prstGeom>
          <a:noFill/>
        </p:spPr>
        <p:txBody>
          <a:bodyPr wrap="square" rtlCol="0">
            <a:spAutoFit/>
          </a:bodyPr>
          <a:lstStyle/>
          <a:p>
            <a:pPr lvl="0">
              <a:lnSpc>
                <a:spcPct val="107000"/>
              </a:lnSpc>
            </a:pPr>
            <a:r>
              <a:rPr lang="it-IT" b="1" kern="100" dirty="0">
                <a:latin typeface="Segoe UI Semilight" panose="020B0402040204020203" pitchFamily="34" charset="0"/>
                <a:ea typeface="Calibri" panose="020F0502020204030204" pitchFamily="34" charset="0"/>
                <a:cs typeface="Segoe UI Semilight" panose="020B0402040204020203" pitchFamily="34" charset="0"/>
              </a:rPr>
              <a:t>Application Log</a:t>
            </a:r>
          </a:p>
          <a:p>
            <a:pPr lvl="0">
              <a:lnSpc>
                <a:spcPct val="107000"/>
              </a:lnSpc>
            </a:pP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it-IT" kern="100" dirty="0">
                <a:latin typeface="Segoe UI Semilight" panose="020B0402040204020203" pitchFamily="34" charset="0"/>
                <a:ea typeface="Calibri" panose="020F0502020204030204" pitchFamily="34" charset="0"/>
                <a:cs typeface="Segoe UI Semilight" panose="020B0402040204020203" pitchFamily="34" charset="0"/>
              </a:rPr>
              <a:t>In the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application</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Log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is</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possible</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to control the flow,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get</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input and output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messages</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and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manually</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process</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every</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 single step for testing and debug </a:t>
            </a:r>
            <a:r>
              <a:rPr lang="it-IT" kern="100" dirty="0" err="1">
                <a:latin typeface="Segoe UI Semilight" panose="020B0402040204020203" pitchFamily="34" charset="0"/>
                <a:ea typeface="Calibri" panose="020F0502020204030204" pitchFamily="34" charset="0"/>
                <a:cs typeface="Segoe UI Semilight" panose="020B0402040204020203" pitchFamily="34" charset="0"/>
              </a:rPr>
              <a:t>purposes</a:t>
            </a:r>
            <a:r>
              <a:rPr lang="it-IT" kern="100" dirty="0">
                <a:latin typeface="Segoe UI Semilight" panose="020B0402040204020203" pitchFamily="34" charset="0"/>
                <a:ea typeface="Calibri" panose="020F0502020204030204" pitchFamily="34" charset="0"/>
                <a:cs typeface="Segoe UI Semilight" panose="020B0402040204020203" pitchFamily="34" charset="0"/>
              </a:rPr>
              <a:t>.</a:t>
            </a:r>
          </a:p>
        </p:txBody>
      </p:sp>
      <p:pic>
        <p:nvPicPr>
          <p:cNvPr id="4" name="Immagine 3">
            <a:extLst>
              <a:ext uri="{FF2B5EF4-FFF2-40B4-BE49-F238E27FC236}">
                <a16:creationId xmlns:a16="http://schemas.microsoft.com/office/drawing/2014/main" id="{8603FF72-798A-3E6B-C0A7-E8A608777249}"/>
              </a:ext>
            </a:extLst>
          </p:cNvPr>
          <p:cNvPicPr>
            <a:picLocks noChangeAspect="1"/>
          </p:cNvPicPr>
          <p:nvPr/>
        </p:nvPicPr>
        <p:blipFill>
          <a:blip r:embed="rId5"/>
          <a:stretch>
            <a:fillRect/>
          </a:stretch>
        </p:blipFill>
        <p:spPr>
          <a:xfrm>
            <a:off x="603504" y="2539677"/>
            <a:ext cx="6858000" cy="3576704"/>
          </a:xfrm>
          <a:prstGeom prst="rect">
            <a:avLst/>
          </a:prstGeom>
        </p:spPr>
      </p:pic>
      <p:pic>
        <p:nvPicPr>
          <p:cNvPr id="12" name="Immagine 11">
            <a:extLst>
              <a:ext uri="{FF2B5EF4-FFF2-40B4-BE49-F238E27FC236}">
                <a16:creationId xmlns:a16="http://schemas.microsoft.com/office/drawing/2014/main" id="{853429BF-C64C-257A-EB0A-4B8F5D74F81E}"/>
              </a:ext>
            </a:extLst>
          </p:cNvPr>
          <p:cNvPicPr>
            <a:picLocks noChangeAspect="1"/>
          </p:cNvPicPr>
          <p:nvPr/>
        </p:nvPicPr>
        <p:blipFill>
          <a:blip r:embed="rId6"/>
          <a:stretch>
            <a:fillRect/>
          </a:stretch>
        </p:blipFill>
        <p:spPr>
          <a:xfrm>
            <a:off x="5227325" y="2006610"/>
            <a:ext cx="2525059" cy="2835835"/>
          </a:xfrm>
          <a:prstGeom prst="rect">
            <a:avLst/>
          </a:prstGeom>
        </p:spPr>
      </p:pic>
    </p:spTree>
    <p:extLst>
      <p:ext uri="{BB962C8B-B14F-4D97-AF65-F5344CB8AC3E}">
        <p14:creationId xmlns:p14="http://schemas.microsoft.com/office/powerpoint/2010/main" val="323359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7AB40-EB7F-1E28-FC05-86523AA677E8}"/>
            </a:ext>
          </a:extLst>
        </p:cNvPr>
        <p:cNvGrpSpPr/>
        <p:nvPr/>
      </p:nvGrpSpPr>
      <p:grpSpPr>
        <a:xfrm>
          <a:off x="0" y="0"/>
          <a:ext cx="0" cy="0"/>
          <a:chOff x="0" y="0"/>
          <a:chExt cx="0" cy="0"/>
        </a:xfrm>
      </p:grpSpPr>
      <p:sp>
        <p:nvSpPr>
          <p:cNvPr id="8" name="Round Same Side Corner Rectangle 27">
            <a:extLst>
              <a:ext uri="{FF2B5EF4-FFF2-40B4-BE49-F238E27FC236}">
                <a16:creationId xmlns:a16="http://schemas.microsoft.com/office/drawing/2014/main" id="{849C43DB-B917-F443-B1F9-7F400BE5669F}"/>
              </a:ext>
            </a:extLst>
          </p:cNvPr>
          <p:cNvSpPr/>
          <p:nvPr/>
        </p:nvSpPr>
        <p:spPr bwMode="auto">
          <a:xfrm rot="5400000">
            <a:off x="3642035" y="-1852167"/>
            <a:ext cx="4450360" cy="11734429"/>
          </a:xfrm>
          <a:prstGeom prst="round2SameRect">
            <a:avLst>
              <a:gd name="adj1" fmla="val 5338"/>
              <a:gd name="adj2" fmla="val 0"/>
            </a:avLst>
          </a:prstGeom>
          <a:solidFill>
            <a:schemeClr val="bg1"/>
          </a:solidFill>
          <a:ln>
            <a:noFill/>
            <a:headEnd type="none" w="med" len="med"/>
            <a:tailEnd type="none" w="med" len="med"/>
          </a:ln>
          <a:effectLst>
            <a:outerShdw blurRad="254000" dist="63500" dir="3300000" algn="ctr" rotWithShape="0">
              <a:srgbClr val="00000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맑은 고딕"/>
              <a:cs typeface="Segoe UI" pitchFamily="34" charset="0"/>
            </a:endParaRPr>
          </a:p>
        </p:txBody>
      </p:sp>
      <p:sp>
        <p:nvSpPr>
          <p:cNvPr id="5" name="TextBox 67">
            <a:extLst>
              <a:ext uri="{FF2B5EF4-FFF2-40B4-BE49-F238E27FC236}">
                <a16:creationId xmlns:a16="http://schemas.microsoft.com/office/drawing/2014/main" id="{6B8A8DE7-A2F8-6EC3-D2C1-A527D09F9A54}"/>
              </a:ext>
            </a:extLst>
          </p:cNvPr>
          <p:cNvSpPr txBox="1"/>
          <p:nvPr/>
        </p:nvSpPr>
        <p:spPr>
          <a:xfrm>
            <a:off x="457570" y="1409561"/>
            <a:ext cx="8170041" cy="1938992"/>
          </a:xfrm>
          <a:prstGeom prst="rect">
            <a:avLst/>
          </a:prstGeom>
          <a:noFill/>
        </p:spPr>
        <p:txBody>
          <a:bodyPr wrap="square" rtlCol="0">
            <a:spAutoFit/>
          </a:bodyPr>
          <a:lstStyle/>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r>
              <a:rPr kumimoji="0" lang="it-IT" sz="3200" i="0" u="none" strike="noStrike" kern="1200" cap="none" spc="0" normalizeH="0" baseline="0" noProof="0" dirty="0" err="1">
                <a:ln>
                  <a:noFill/>
                </a:ln>
                <a:solidFill>
                  <a:prstClr val="black"/>
                </a:solidFill>
                <a:effectLst/>
                <a:uLnTx/>
                <a:uFillTx/>
                <a:latin typeface="Segoe UI Semilight" panose="020B0402040204020203" pitchFamily="34" charset="0"/>
                <a:ea typeface="맑은 고딕"/>
                <a:cs typeface="Segoe UI Semilight" panose="020B0402040204020203" pitchFamily="34" charset="0"/>
              </a:rPr>
              <a:t>Screenshots</a:t>
            </a:r>
            <a:endParaRPr kumimoji="0" lang="it-IT" i="0" u="none" strike="noStrike" kern="1200" cap="none" spc="0" normalizeH="0" baseline="0" noProof="0" dirty="0">
              <a:ln>
                <a:noFill/>
              </a:ln>
              <a:solidFill>
                <a:prstClr val="black"/>
              </a:solidFill>
              <a:effectLst/>
              <a:uLnTx/>
              <a:uFillTx/>
              <a:latin typeface="Segoe UI Semibold" panose="020B0702040204020203" pitchFamily="34" charset="0"/>
              <a:ea typeface="맑은 고딕"/>
              <a:cs typeface="Segoe UI Semibold" panose="020B07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just" defTabSz="685783" rtl="0" eaLnBrk="1" fontAlgn="auto" latinLnBrk="0" hangingPunct="1">
              <a:lnSpc>
                <a:spcPct val="100000"/>
              </a:lnSpc>
              <a:spcBef>
                <a:spcPts val="0"/>
              </a:spcBef>
              <a:spcAft>
                <a:spcPts val="0"/>
              </a:spcAft>
              <a:buClrTx/>
              <a:buSzTx/>
              <a:buFontTx/>
              <a:buNone/>
              <a:tabLst/>
              <a:defRPr/>
            </a:pPr>
            <a:endParaRPr kumimoji="0" lang="it-IT" sz="1600" i="0" u="none" strike="noStrike" kern="1200" cap="none" spc="0" normalizeH="0" baseline="0" noProof="0" dirty="0">
              <a:ln>
                <a:noFill/>
              </a:ln>
              <a:solidFill>
                <a:prstClr val="black"/>
              </a:solidFill>
              <a:effectLst/>
              <a:uLnTx/>
              <a:uFillTx/>
              <a:latin typeface="Segoe UI Semilight" panose="020B0402040204020203" pitchFamily="34" charset="0"/>
              <a:ea typeface="맑은 고딕"/>
              <a:cs typeface="Segoe UI Semilight" panose="020B0402040204020203" pitchFamily="34" charset="0"/>
            </a:endParaRPr>
          </a:p>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it-IT" sz="2400" i="0" u="none" strike="noStrike" kern="0" cap="none" spc="0" normalizeH="0" baseline="0" noProof="0" dirty="0">
              <a:ln>
                <a:noFill/>
              </a:ln>
              <a:solidFill>
                <a:prstClr val="black"/>
              </a:solidFill>
              <a:effectLst/>
              <a:uLnTx/>
              <a:uFillTx/>
              <a:latin typeface="Segoe UI" panose="020B0502040204020203" pitchFamily="34" charset="0"/>
              <a:ea typeface="Montserrat" charset="0"/>
              <a:cs typeface="Segoe UI" panose="020B0502040204020203" pitchFamily="34" charset="0"/>
            </a:endParaRPr>
          </a:p>
        </p:txBody>
      </p:sp>
      <p:sp>
        <p:nvSpPr>
          <p:cNvPr id="2" name="Rectangle 1061">
            <a:extLst>
              <a:ext uri="{FF2B5EF4-FFF2-40B4-BE49-F238E27FC236}">
                <a16:creationId xmlns:a16="http://schemas.microsoft.com/office/drawing/2014/main" id="{F5437979-F4F7-D50A-1985-5D1DD9F399C7}"/>
              </a:ext>
            </a:extLst>
          </p:cNvPr>
          <p:cNvSpPr/>
          <p:nvPr/>
        </p:nvSpPr>
        <p:spPr bwMode="auto">
          <a:xfrm flipH="1">
            <a:off x="-1" y="617772"/>
            <a:ext cx="12192001" cy="666437"/>
          </a:xfrm>
          <a:prstGeom prst="rect">
            <a:avLst/>
          </a:prstGeom>
          <a:gradFill flip="none" rotWithShape="1">
            <a:gsLst>
              <a:gs pos="0">
                <a:schemeClr val="bg1"/>
              </a:gs>
              <a:gs pos="38000">
                <a:srgbClr val="3A546E"/>
              </a:gs>
              <a:gs pos="100000">
                <a:srgbClr val="3C5672"/>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맑은 고딕"/>
              <a:cs typeface="Segoe UI" pitchFamily="34" charset="0"/>
            </a:endParaRPr>
          </a:p>
        </p:txBody>
      </p:sp>
      <p:grpSp>
        <p:nvGrpSpPr>
          <p:cNvPr id="6" name="Gruppo 5">
            <a:extLst>
              <a:ext uri="{FF2B5EF4-FFF2-40B4-BE49-F238E27FC236}">
                <a16:creationId xmlns:a16="http://schemas.microsoft.com/office/drawing/2014/main" id="{BA2A6596-7818-F147-9607-4A82692BAAFB}"/>
              </a:ext>
            </a:extLst>
          </p:cNvPr>
          <p:cNvGrpSpPr/>
          <p:nvPr/>
        </p:nvGrpSpPr>
        <p:grpSpPr>
          <a:xfrm>
            <a:off x="692703" y="690612"/>
            <a:ext cx="14439010" cy="533281"/>
            <a:chOff x="692703" y="690612"/>
            <a:chExt cx="14439010" cy="533281"/>
          </a:xfrm>
        </p:grpSpPr>
        <p:sp>
          <p:nvSpPr>
            <p:cNvPr id="9" name="Title 1">
              <a:extLst>
                <a:ext uri="{FF2B5EF4-FFF2-40B4-BE49-F238E27FC236}">
                  <a16:creationId xmlns:a16="http://schemas.microsoft.com/office/drawing/2014/main" id="{99F66DEE-C1E1-3E68-412A-0099B7DBD71C}"/>
                </a:ext>
              </a:extLst>
            </p:cNvPr>
            <p:cNvSpPr txBox="1">
              <a:spLocks/>
            </p:cNvSpPr>
            <p:nvPr/>
          </p:nvSpPr>
          <p:spPr>
            <a:xfrm>
              <a:off x="4113193" y="77298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defTabSz="932742"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rPr>
                <a:t>Business Central | </a:t>
              </a:r>
              <a:r>
                <a:rPr lang="it-IT" sz="2000" spc="0" dirty="0">
                  <a:solidFill>
                    <a:srgbClr val="FFFFFF"/>
                  </a:solidFill>
                  <a:latin typeface="Segoe UI Semibold" panose="020B0702040204020203" pitchFamily="34" charset="0"/>
                  <a:ea typeface="맑은 고딕"/>
                  <a:cs typeface="Segoe UI Semibold" panose="020B0702040204020203" pitchFamily="34" charset="0"/>
                </a:rPr>
                <a:t>AI Hackathon</a:t>
              </a:r>
              <a:endParaRPr kumimoji="0" lang="en-US" sz="2000" b="0" i="0" u="none" strike="noStrike" kern="1200" cap="none" spc="0" normalizeH="0" baseline="0" noProof="0" dirty="0">
                <a:ln w="3175">
                  <a:noFill/>
                </a:ln>
                <a:solidFill>
                  <a:srgbClr val="FFFFFF"/>
                </a:solidFill>
                <a:effectLst/>
                <a:uLnTx/>
                <a:uFillTx/>
                <a:latin typeface="Segoe UI Semibold"/>
                <a:ea typeface="맑은 고딕"/>
                <a:cs typeface="Segoe UI" pitchFamily="34" charset="0"/>
              </a:endParaRPr>
            </a:p>
          </p:txBody>
        </p:sp>
        <p:pic>
          <p:nvPicPr>
            <p:cNvPr id="10" name="Picture 3">
              <a:extLst>
                <a:ext uri="{FF2B5EF4-FFF2-40B4-BE49-F238E27FC236}">
                  <a16:creationId xmlns:a16="http://schemas.microsoft.com/office/drawing/2014/main" id="{8F18C7C4-E760-2EE3-3FB8-2081484845C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03" y="690612"/>
              <a:ext cx="536770" cy="533281"/>
            </a:xfrm>
            <a:prstGeom prst="rect">
              <a:avLst/>
            </a:prstGeom>
          </p:spPr>
        </p:pic>
      </p:grpSp>
      <p:sp>
        <p:nvSpPr>
          <p:cNvPr id="14" name="CasellaDiTesto 13">
            <a:extLst>
              <a:ext uri="{FF2B5EF4-FFF2-40B4-BE49-F238E27FC236}">
                <a16:creationId xmlns:a16="http://schemas.microsoft.com/office/drawing/2014/main" id="{E1ADE251-9350-448B-D790-BFE1CD9F8430}"/>
              </a:ext>
            </a:extLst>
          </p:cNvPr>
          <p:cNvSpPr txBox="1"/>
          <p:nvPr/>
        </p:nvSpPr>
        <p:spPr>
          <a:xfrm>
            <a:off x="8122901" y="2539677"/>
            <a:ext cx="2950132" cy="2145074"/>
          </a:xfrm>
          <a:prstGeom prst="rect">
            <a:avLst/>
          </a:prstGeom>
          <a:noFill/>
        </p:spPr>
        <p:txBody>
          <a:bodyPr wrap="square" rtlCol="0">
            <a:spAutoFit/>
          </a:bodyPr>
          <a:lstStyle/>
          <a:p>
            <a:pPr lvl="0">
              <a:lnSpc>
                <a:spcPct val="107000"/>
              </a:lnSpc>
            </a:pPr>
            <a:r>
              <a:rPr lang="it-IT" b="1" kern="100" dirty="0" err="1">
                <a:latin typeface="Segoe UI Semilight" panose="020B0402040204020203" pitchFamily="34" charset="0"/>
                <a:ea typeface="Calibri" panose="020F0502020204030204" pitchFamily="34" charset="0"/>
                <a:cs typeface="Segoe UI Semilight" panose="020B0402040204020203" pitchFamily="34" charset="0"/>
              </a:rPr>
              <a:t>Authorizations</a:t>
            </a: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endParaRPr lang="it-IT" b="1" kern="100" dirty="0">
              <a:latin typeface="Segoe UI Semilight" panose="020B0402040204020203" pitchFamily="34" charset="0"/>
              <a:ea typeface="Calibri" panose="020F0502020204030204" pitchFamily="34" charset="0"/>
              <a:cs typeface="Segoe UI Semilight" panose="020B0402040204020203" pitchFamily="34" charset="0"/>
            </a:endParaRPr>
          </a:p>
          <a:p>
            <a:pPr lvl="0">
              <a:lnSpc>
                <a:spcPct val="107000"/>
              </a:lnSpc>
            </a:pPr>
            <a:r>
              <a:rPr lang="en-US" kern="100" dirty="0">
                <a:latin typeface="Segoe UI Semilight" panose="020B0402040204020203" pitchFamily="34" charset="0"/>
                <a:ea typeface="Calibri" panose="020F0502020204030204" pitchFamily="34" charset="0"/>
                <a:cs typeface="Segoe UI Semilight" panose="020B0402040204020203" pitchFamily="34" charset="0"/>
              </a:rPr>
              <a:t>In this demo, only registered </a:t>
            </a:r>
            <a:r>
              <a:rPr lang="en-US" kern="100" dirty="0" err="1">
                <a:latin typeface="Segoe UI Semilight" panose="020B0402040204020203" pitchFamily="34" charset="0"/>
                <a:ea typeface="Calibri" panose="020F0502020204030204" pitchFamily="34" charset="0"/>
                <a:cs typeface="Segoe UI Semilight" panose="020B0402040204020203" pitchFamily="34" charset="0"/>
              </a:rPr>
              <a:t>SalesPersons</a:t>
            </a:r>
            <a:r>
              <a:rPr lang="en-US" kern="100" dirty="0">
                <a:latin typeface="Segoe UI Semilight" panose="020B0402040204020203" pitchFamily="34" charset="0"/>
                <a:ea typeface="Calibri" panose="020F0502020204030204" pitchFamily="34" charset="0"/>
                <a:cs typeface="Segoe UI Semilight" panose="020B0402040204020203" pitchFamily="34" charset="0"/>
              </a:rPr>
              <a:t> with a mobile number in Business Central can send messages to the system.</a:t>
            </a:r>
            <a:endParaRPr lang="it-IT" kern="100" dirty="0">
              <a:latin typeface="Segoe UI Semilight" panose="020B0402040204020203" pitchFamily="34" charset="0"/>
              <a:ea typeface="Calibri" panose="020F0502020204030204" pitchFamily="34" charset="0"/>
              <a:cs typeface="Segoe UI Semilight" panose="020B0402040204020203" pitchFamily="34" charset="0"/>
            </a:endParaRPr>
          </a:p>
        </p:txBody>
      </p:sp>
      <p:pic>
        <p:nvPicPr>
          <p:cNvPr id="11" name="Immagine 10">
            <a:extLst>
              <a:ext uri="{FF2B5EF4-FFF2-40B4-BE49-F238E27FC236}">
                <a16:creationId xmlns:a16="http://schemas.microsoft.com/office/drawing/2014/main" id="{075D4EBE-6064-5AB9-0D28-EE8FEC1554EB}"/>
              </a:ext>
            </a:extLst>
          </p:cNvPr>
          <p:cNvPicPr>
            <a:picLocks noChangeAspect="1"/>
          </p:cNvPicPr>
          <p:nvPr/>
        </p:nvPicPr>
        <p:blipFill>
          <a:blip r:embed="rId4"/>
          <a:stretch>
            <a:fillRect/>
          </a:stretch>
        </p:blipFill>
        <p:spPr>
          <a:xfrm>
            <a:off x="2133015" y="2598804"/>
            <a:ext cx="4834713" cy="3417263"/>
          </a:xfrm>
          <a:prstGeom prst="rect">
            <a:avLst/>
          </a:prstGeom>
        </p:spPr>
      </p:pic>
    </p:spTree>
    <p:extLst>
      <p:ext uri="{BB962C8B-B14F-4D97-AF65-F5344CB8AC3E}">
        <p14:creationId xmlns:p14="http://schemas.microsoft.com/office/powerpoint/2010/main" val="431831627"/>
      </p:ext>
    </p:extLst>
  </p:cSld>
  <p:clrMapOvr>
    <a:masterClrMapping/>
  </p:clrMapOvr>
</p:sld>
</file>

<file path=ppt/theme/theme1.xml><?xml version="1.0" encoding="utf-8"?>
<a:theme xmlns:a="http://schemas.openxmlformats.org/drawingml/2006/main" name="pagina tipo">
  <a:themeElements>
    <a:clrScheme name="Pitchdeck_70">
      <a:dk1>
        <a:sysClr val="windowText" lastClr="000000"/>
      </a:dk1>
      <a:lt1>
        <a:sysClr val="window" lastClr="FFFFFF"/>
      </a:lt1>
      <a:dk2>
        <a:srgbClr val="1D3D63"/>
      </a:dk2>
      <a:lt2>
        <a:srgbClr val="F7FAFD"/>
      </a:lt2>
      <a:accent1>
        <a:srgbClr val="1D3D63"/>
      </a:accent1>
      <a:accent2>
        <a:srgbClr val="30619C"/>
      </a:accent2>
      <a:accent3>
        <a:srgbClr val="4D87CB"/>
      </a:accent3>
      <a:accent4>
        <a:srgbClr val="95B6DF"/>
      </a:accent4>
      <a:accent5>
        <a:srgbClr val="7F7F7F"/>
      </a:accent5>
      <a:accent6>
        <a:srgbClr val="BFBFBF"/>
      </a:accent6>
      <a:hlink>
        <a:srgbClr val="9454C3"/>
      </a:hlink>
      <a:folHlink>
        <a:srgbClr val="BFBFBF"/>
      </a:folHlink>
    </a:clrScheme>
    <a:fontScheme name="사용자 지정 513">
      <a:majorFont>
        <a:latin typeface="Montserrat ExtraBold"/>
        <a:ea typeface="맑은 고딕"/>
        <a:cs typeface=""/>
      </a:majorFont>
      <a:minorFont>
        <a:latin typeface="Montserra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pertina">
  <a:themeElements>
    <a:clrScheme name="Pitchdeck_70">
      <a:dk1>
        <a:sysClr val="windowText" lastClr="000000"/>
      </a:dk1>
      <a:lt1>
        <a:sysClr val="window" lastClr="FFFFFF"/>
      </a:lt1>
      <a:dk2>
        <a:srgbClr val="1D3D63"/>
      </a:dk2>
      <a:lt2>
        <a:srgbClr val="F7FAFD"/>
      </a:lt2>
      <a:accent1>
        <a:srgbClr val="1D3D63"/>
      </a:accent1>
      <a:accent2>
        <a:srgbClr val="30619C"/>
      </a:accent2>
      <a:accent3>
        <a:srgbClr val="4D87CB"/>
      </a:accent3>
      <a:accent4>
        <a:srgbClr val="95B6DF"/>
      </a:accent4>
      <a:accent5>
        <a:srgbClr val="7F7F7F"/>
      </a:accent5>
      <a:accent6>
        <a:srgbClr val="BFBFBF"/>
      </a:accent6>
      <a:hlink>
        <a:srgbClr val="9454C3"/>
      </a:hlink>
      <a:folHlink>
        <a:srgbClr val="BFBFBF"/>
      </a:folHlink>
    </a:clrScheme>
    <a:fontScheme name="사용자 지정 513">
      <a:majorFont>
        <a:latin typeface="Montserrat ExtraBold"/>
        <a:ea typeface="맑은 고딕"/>
        <a:cs typeface=""/>
      </a:majorFont>
      <a:minorFont>
        <a:latin typeface="Montserra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1501</Words>
  <Application>Microsoft Office PowerPoint</Application>
  <PresentationFormat>Widescreen</PresentationFormat>
  <Paragraphs>278</Paragraphs>
  <Slides>25</Slides>
  <Notes>23</Notes>
  <HiddenSlides>0</HiddenSlides>
  <MMClips>0</MMClips>
  <ScaleCrop>false</ScaleCrop>
  <HeadingPairs>
    <vt:vector size="8" baseType="variant">
      <vt:variant>
        <vt:lpstr>Caratteri utilizzati</vt:lpstr>
      </vt:variant>
      <vt:variant>
        <vt:i4>6</vt:i4>
      </vt:variant>
      <vt:variant>
        <vt:lpstr>Tema</vt:lpstr>
      </vt:variant>
      <vt:variant>
        <vt:i4>2</vt:i4>
      </vt:variant>
      <vt:variant>
        <vt:lpstr>Server OLE incorporati</vt:lpstr>
      </vt:variant>
      <vt:variant>
        <vt:i4>1</vt:i4>
      </vt:variant>
      <vt:variant>
        <vt:lpstr>Titoli diapositive</vt:lpstr>
      </vt:variant>
      <vt:variant>
        <vt:i4>25</vt:i4>
      </vt:variant>
    </vt:vector>
  </HeadingPairs>
  <TitlesOfParts>
    <vt:vector size="34" baseType="lpstr">
      <vt:lpstr>Arial</vt:lpstr>
      <vt:lpstr>Calibri</vt:lpstr>
      <vt:lpstr>Montserrat</vt:lpstr>
      <vt:lpstr>Segoe UI</vt:lpstr>
      <vt:lpstr>Segoe UI Semibold</vt:lpstr>
      <vt:lpstr>Segoe UI Semilight</vt:lpstr>
      <vt:lpstr>pagina tipo</vt:lpstr>
      <vt:lpstr>copertina</vt:lpstr>
      <vt:lpstr>CorelDRAW</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Eleonora Lamperti</dc:creator>
  <cp:lastModifiedBy>Francesco Lanza</cp:lastModifiedBy>
  <cp:revision>6</cp:revision>
  <dcterms:created xsi:type="dcterms:W3CDTF">2024-01-17T09:14:53Z</dcterms:created>
  <dcterms:modified xsi:type="dcterms:W3CDTF">2024-02-23T00:13:26Z</dcterms:modified>
</cp:coreProperties>
</file>