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68" r:id="rId5"/>
    <p:sldId id="271" r:id="rId6"/>
    <p:sldId id="262" r:id="rId7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966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30FA10-AEA9-4D1C-AF33-C0237F9F07F4}" type="datetime1">
              <a:rPr lang="it-IT" smtClean="0"/>
              <a:t>06/07/2021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EE685-0D30-4989-BD11-54BCFF470A35}" type="datetime1">
              <a:rPr lang="it-IT" smtClean="0"/>
              <a:pPr/>
              <a:t>06/07/2021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70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22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81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76580B-5FC5-4470-B8CF-7EB295DF8E52}" type="datetime1">
              <a:rPr lang="it-IT" noProof="0" smtClean="0"/>
              <a:t>06/07/2021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F4EC6C-F820-43BF-B855-B2BC3AF939B3}" type="datetime1">
              <a:rPr lang="it-IT" noProof="0" smtClean="0"/>
              <a:t>06/07/2021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9B8EF-41FF-40C4-B0E7-284FEA4509CF}" type="datetime1">
              <a:rPr lang="it-IT" noProof="0" smtClean="0"/>
              <a:t>06/07/2021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DF7881-F571-4D46-9E7A-2FB7CA954ABE}" type="datetime1">
              <a:rPr lang="it-IT" noProof="0" smtClean="0"/>
              <a:t>06/07/2021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 smtClean="0"/>
              <a:t>Fare clic per modificare lo stile del sottotitolo dello schema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9FAB7D8-6E55-4BD4-AD3A-A60BF7DD655E}" type="datetime1">
              <a:rPr lang="it-IT" noProof="0" smtClean="0"/>
              <a:t>06/07/2021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AE3B51-0931-4014-B82F-6A662BDBCD2F}" type="datetime1">
              <a:rPr lang="it-IT" noProof="0" smtClean="0"/>
              <a:t>06/07/2021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e descrizione del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566A5B-F7EE-42CE-8779-B69FF7195412}" type="datetime1">
              <a:rPr lang="it-IT" noProof="0" smtClean="0"/>
              <a:t>06/07/2021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20" name="Segnaposto tes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21" name="Segnaposto tes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19" name="Segnaposto tes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18" name="Segnaposto tes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3BF4EC-E609-4A79-B934-9C8854EC47AE}" type="datetime1">
              <a:rPr lang="it-IT" noProof="0" smtClean="0"/>
              <a:t>06/07/2021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 destr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E7CE2-3E3D-4742-A57F-96F292E999DC}" type="datetime1">
              <a:rPr lang="it-IT" noProof="0" smtClean="0"/>
              <a:t>06/07/2021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asella di testo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1" name="Casella di testo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7" name="Rettangolo: Angoli arrotondati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D075F-B65D-4A54-A326-C89999652CFC}" type="datetime1">
              <a:rPr lang="it-IT" noProof="0" smtClean="0"/>
              <a:t>06/07/2021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08FB15-E1FB-4F23-8911-D2FC1108CCB3}" type="datetime1">
              <a:rPr lang="it-IT" noProof="0" smtClean="0"/>
              <a:t>06/07/2021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9" name="Rettangolo: Angoli arrotondati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EC898-FFC6-47A0-904A-EFB0B1FE25BB}" type="datetime1">
              <a:rPr lang="it-IT" noProof="0" smtClean="0"/>
              <a:t>06/07/2021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130CD048-5678-4F30-8046-CE59477BB3C0}" type="datetime1">
              <a:rPr lang="it-IT" noProof="0" smtClean="0"/>
              <a:t>06/07/2021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646" y="2716272"/>
            <a:ext cx="10402479" cy="2421464"/>
          </a:xfrm>
        </p:spPr>
        <p:txBody>
          <a:bodyPr rtlCol="0"/>
          <a:lstStyle/>
          <a:p>
            <a:pPr rtl="0"/>
            <a:r>
              <a:rPr lang="it-IT" dirty="0" smtClean="0"/>
              <a:t>Progetto (prova finale) ingegneria del software 2020-21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b="1" dirty="0" smtClean="0"/>
              <a:t>Psp07</a:t>
            </a:r>
            <a:r>
              <a:rPr lang="it-IT" dirty="0" smtClean="0"/>
              <a:t>-Lorenzo Iovine, Nicola Landini, Francesco leone</a:t>
            </a:r>
            <a:endParaRPr lang="it-IT" b="1" dirty="0"/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99" y="1386606"/>
            <a:ext cx="7794171" cy="1193651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3" y="609601"/>
            <a:ext cx="6054633" cy="1260000"/>
          </a:xfrm>
        </p:spPr>
        <p:txBody>
          <a:bodyPr rtlCol="0">
            <a:normAutofit/>
          </a:bodyPr>
          <a:lstStyle/>
          <a:p>
            <a:pPr rtl="0"/>
            <a:r>
              <a:rPr lang="it-IT" sz="3200" dirty="0" smtClean="0"/>
              <a:t>Funzionalità IMPLEMENTATE</a:t>
            </a:r>
            <a:endParaRPr lang="it-IT" sz="32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392282" y="1869601"/>
            <a:ext cx="43031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Basic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Complete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Socket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Local single player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Multiple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Resilience</a:t>
            </a:r>
            <a:endParaRPr lang="it-IT" sz="28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793" y="-1"/>
            <a:ext cx="5407207" cy="685800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474" y="281864"/>
            <a:ext cx="10011863" cy="1260000"/>
          </a:xfrm>
        </p:spPr>
        <p:txBody>
          <a:bodyPr rtlCol="0"/>
          <a:lstStyle/>
          <a:p>
            <a:pPr algn="ctr" rtl="0"/>
            <a:r>
              <a:rPr lang="it-IT" dirty="0" smtClean="0"/>
              <a:t>GESTIONE DELLA RETE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513807" y="1541864"/>
            <a:ext cx="6566262" cy="464122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3605350" y="4729246"/>
            <a:ext cx="1090748" cy="8011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 dirty="0" smtClean="0">
                <a:solidFill>
                  <a:schemeClr val="bg1"/>
                </a:solidFill>
              </a:rPr>
              <a:t>Model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679268" y="4729246"/>
            <a:ext cx="1184366" cy="8011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 dirty="0" smtClean="0">
                <a:solidFill>
                  <a:schemeClr val="bg1"/>
                </a:solidFill>
              </a:rPr>
              <a:t>Controller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863634" y="2417122"/>
            <a:ext cx="1445623" cy="8360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 dirty="0" smtClean="0">
                <a:solidFill>
                  <a:schemeClr val="bg1"/>
                </a:solidFill>
              </a:rPr>
              <a:t>VirtualView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113254" y="3705487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Richiesta</a:t>
            </a:r>
            <a:endParaRPr lang="it-IT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ttore diritto 17"/>
          <p:cNvCxnSpPr/>
          <p:nvPr/>
        </p:nvCxnSpPr>
        <p:spPr>
          <a:xfrm flipV="1">
            <a:off x="966652" y="3991195"/>
            <a:ext cx="574765" cy="73805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 flipV="1">
            <a:off x="1764928" y="3240647"/>
            <a:ext cx="361502" cy="49212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/>
          <p:cNvCxnSpPr>
            <a:stCxn id="11" idx="2"/>
          </p:cNvCxnSpPr>
          <p:nvPr/>
        </p:nvCxnSpPr>
        <p:spPr>
          <a:xfrm flipH="1">
            <a:off x="2062163" y="3253144"/>
            <a:ext cx="524283" cy="69841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1600934" y="3964057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Risposta</a:t>
            </a:r>
            <a:endParaRPr lang="it-IT" sz="1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1471750" y="4241056"/>
            <a:ext cx="357050" cy="488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endCxn id="8" idx="1"/>
          </p:cNvCxnSpPr>
          <p:nvPr/>
        </p:nvCxnSpPr>
        <p:spPr>
          <a:xfrm>
            <a:off x="3204755" y="5129840"/>
            <a:ext cx="40059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/>
          <p:cNvCxnSpPr>
            <a:stCxn id="10" idx="3"/>
          </p:cNvCxnSpPr>
          <p:nvPr/>
        </p:nvCxnSpPr>
        <p:spPr>
          <a:xfrm>
            <a:off x="1863634" y="5129840"/>
            <a:ext cx="4606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2389345" y="499134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</a:t>
            </a:r>
            <a:endParaRPr lang="it-I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3040641" y="3732772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</a:t>
            </a:r>
          </a:p>
          <a:p>
            <a:pPr algn="ctr"/>
            <a:r>
              <a:rPr lang="it-I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</a:t>
            </a:r>
            <a:endParaRPr lang="it-I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nettore diritto 46"/>
          <p:cNvCxnSpPr/>
          <p:nvPr/>
        </p:nvCxnSpPr>
        <p:spPr>
          <a:xfrm flipH="1" flipV="1">
            <a:off x="3605350" y="4241056"/>
            <a:ext cx="313508" cy="488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 flipH="1" flipV="1">
            <a:off x="2976887" y="3248863"/>
            <a:ext cx="287383" cy="4566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/>
          <p:cNvSpPr/>
          <p:nvPr/>
        </p:nvSpPr>
        <p:spPr>
          <a:xfrm>
            <a:off x="5112550" y="2404625"/>
            <a:ext cx="1595165" cy="8360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 dirty="0" smtClean="0">
                <a:solidFill>
                  <a:schemeClr val="bg1"/>
                </a:solidFill>
              </a:rPr>
              <a:t>ClientHandler</a:t>
            </a:r>
            <a:endParaRPr lang="it-IT" b="1" i="1" dirty="0">
              <a:solidFill>
                <a:schemeClr val="bg1"/>
              </a:solidFill>
            </a:endParaRPr>
          </a:p>
        </p:txBody>
      </p:sp>
      <p:cxnSp>
        <p:nvCxnSpPr>
          <p:cNvPr id="59" name="Connettore diritto 58"/>
          <p:cNvCxnSpPr/>
          <p:nvPr/>
        </p:nvCxnSpPr>
        <p:spPr>
          <a:xfrm>
            <a:off x="3309257" y="2609260"/>
            <a:ext cx="486719" cy="100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/>
          <p:nvPr/>
        </p:nvCxnSpPr>
        <p:spPr>
          <a:xfrm>
            <a:off x="4613241" y="2609259"/>
            <a:ext cx="499309" cy="100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/>
          <p:cNvSpPr txBox="1"/>
          <p:nvPr/>
        </p:nvSpPr>
        <p:spPr>
          <a:xfrm>
            <a:off x="3798594" y="2470760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Richiesta</a:t>
            </a:r>
            <a:endParaRPr lang="it-IT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nettore diritto 75"/>
          <p:cNvCxnSpPr/>
          <p:nvPr/>
        </p:nvCxnSpPr>
        <p:spPr>
          <a:xfrm flipH="1" flipV="1">
            <a:off x="4644737" y="2830437"/>
            <a:ext cx="450663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/>
          <p:cNvSpPr txBox="1"/>
          <p:nvPr/>
        </p:nvSpPr>
        <p:spPr>
          <a:xfrm>
            <a:off x="3832258" y="2691938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Risposta</a:t>
            </a:r>
            <a:endParaRPr lang="it-IT" sz="1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Connettore 2 78"/>
          <p:cNvCxnSpPr>
            <a:endCxn id="11" idx="3"/>
          </p:cNvCxnSpPr>
          <p:nvPr/>
        </p:nvCxnSpPr>
        <p:spPr>
          <a:xfrm flipH="1">
            <a:off x="3309257" y="2830437"/>
            <a:ext cx="486719" cy="469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/>
          <p:cNvCxnSpPr/>
          <p:nvPr/>
        </p:nvCxnSpPr>
        <p:spPr>
          <a:xfrm flipH="1" flipV="1">
            <a:off x="4613241" y="3098452"/>
            <a:ext cx="497909" cy="98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/>
          <p:cNvSpPr txBox="1"/>
          <p:nvPr/>
        </p:nvSpPr>
        <p:spPr>
          <a:xfrm>
            <a:off x="3822785" y="2904722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</a:t>
            </a:r>
          </a:p>
          <a:p>
            <a:pPr algn="ctr"/>
            <a:r>
              <a:rPr lang="it-I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</a:t>
            </a:r>
            <a:endParaRPr lang="it-I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Connettore 2 90"/>
          <p:cNvCxnSpPr/>
          <p:nvPr/>
        </p:nvCxnSpPr>
        <p:spPr>
          <a:xfrm flipH="1">
            <a:off x="3300682" y="3089890"/>
            <a:ext cx="461422" cy="111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95"/>
          <p:cNvSpPr/>
          <p:nvPr/>
        </p:nvSpPr>
        <p:spPr>
          <a:xfrm>
            <a:off x="7185189" y="1532084"/>
            <a:ext cx="4582070" cy="464122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7" name="Connettore diritto 96"/>
          <p:cNvCxnSpPr>
            <a:endCxn id="99" idx="1"/>
          </p:cNvCxnSpPr>
          <p:nvPr/>
        </p:nvCxnSpPr>
        <p:spPr>
          <a:xfrm>
            <a:off x="6724865" y="2578381"/>
            <a:ext cx="680315" cy="60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/>
          <p:cNvCxnSpPr/>
          <p:nvPr/>
        </p:nvCxnSpPr>
        <p:spPr>
          <a:xfrm>
            <a:off x="8219827" y="2578984"/>
            <a:ext cx="499309" cy="100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/>
          <p:cNvSpPr txBox="1"/>
          <p:nvPr/>
        </p:nvSpPr>
        <p:spPr>
          <a:xfrm>
            <a:off x="7405180" y="2440485"/>
            <a:ext cx="8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Richiesta</a:t>
            </a:r>
            <a:endParaRPr lang="it-IT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Connettore diritto 105"/>
          <p:cNvCxnSpPr>
            <a:stCxn id="129" idx="1"/>
            <a:endCxn id="107" idx="3"/>
          </p:cNvCxnSpPr>
          <p:nvPr/>
        </p:nvCxnSpPr>
        <p:spPr>
          <a:xfrm flipH="1">
            <a:off x="8186163" y="2830437"/>
            <a:ext cx="5277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/>
          <p:cNvSpPr txBox="1"/>
          <p:nvPr/>
        </p:nvSpPr>
        <p:spPr>
          <a:xfrm>
            <a:off x="7405180" y="2691937"/>
            <a:ext cx="780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Risposta</a:t>
            </a:r>
            <a:endParaRPr lang="it-IT" sz="1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Connettore 2 107"/>
          <p:cNvCxnSpPr>
            <a:stCxn id="107" idx="1"/>
            <a:endCxn id="58" idx="3"/>
          </p:cNvCxnSpPr>
          <p:nvPr/>
        </p:nvCxnSpPr>
        <p:spPr>
          <a:xfrm flipH="1" flipV="1">
            <a:off x="6707715" y="2822636"/>
            <a:ext cx="697465" cy="78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diritto 115"/>
          <p:cNvCxnSpPr>
            <a:endCxn id="117" idx="3"/>
          </p:cNvCxnSpPr>
          <p:nvPr/>
        </p:nvCxnSpPr>
        <p:spPr>
          <a:xfrm flipH="1">
            <a:off x="8219827" y="3142008"/>
            <a:ext cx="455407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sellaDiTesto 116"/>
          <p:cNvSpPr txBox="1"/>
          <p:nvPr/>
        </p:nvSpPr>
        <p:spPr>
          <a:xfrm>
            <a:off x="7464492" y="2911176"/>
            <a:ext cx="755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</a:t>
            </a:r>
          </a:p>
          <a:p>
            <a:pPr algn="ctr"/>
            <a:r>
              <a:rPr lang="it-I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</a:t>
            </a:r>
            <a:endParaRPr lang="it-I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Connettore 2 117"/>
          <p:cNvCxnSpPr>
            <a:stCxn id="117" idx="1"/>
          </p:cNvCxnSpPr>
          <p:nvPr/>
        </p:nvCxnSpPr>
        <p:spPr>
          <a:xfrm flipH="1" flipV="1">
            <a:off x="6707715" y="3132815"/>
            <a:ext cx="756777" cy="91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8713923" y="2412426"/>
            <a:ext cx="1823448" cy="8360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 dirty="0" smtClean="0">
                <a:solidFill>
                  <a:schemeClr val="bg1"/>
                </a:solidFill>
              </a:rPr>
              <a:t>NetworkHandler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139" name="CasellaDiTesto 138"/>
          <p:cNvSpPr txBox="1"/>
          <p:nvPr/>
        </p:nvSpPr>
        <p:spPr>
          <a:xfrm>
            <a:off x="8515381" y="3538822"/>
            <a:ext cx="755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</a:t>
            </a:r>
          </a:p>
          <a:p>
            <a:pPr algn="ctr"/>
            <a:r>
              <a:rPr lang="it-I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</a:t>
            </a:r>
            <a:endParaRPr lang="it-I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CasellaDiTesto 142"/>
          <p:cNvSpPr txBox="1"/>
          <p:nvPr/>
        </p:nvSpPr>
        <p:spPr>
          <a:xfrm>
            <a:off x="9244260" y="3613153"/>
            <a:ext cx="780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Risposta</a:t>
            </a:r>
            <a:endParaRPr lang="it-IT" sz="1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Connettore diritto 145"/>
          <p:cNvCxnSpPr/>
          <p:nvPr/>
        </p:nvCxnSpPr>
        <p:spPr>
          <a:xfrm>
            <a:off x="10321462" y="3248448"/>
            <a:ext cx="7545" cy="32640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sellaDiTesto 147"/>
          <p:cNvSpPr txBox="1"/>
          <p:nvPr/>
        </p:nvSpPr>
        <p:spPr>
          <a:xfrm>
            <a:off x="9965827" y="3613153"/>
            <a:ext cx="8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Richiesta</a:t>
            </a:r>
            <a:endParaRPr lang="it-IT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ttangolo 148"/>
          <p:cNvSpPr/>
          <p:nvPr/>
        </p:nvSpPr>
        <p:spPr>
          <a:xfrm>
            <a:off x="8713923" y="4431969"/>
            <a:ext cx="1823448" cy="8360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 dirty="0" smtClean="0">
                <a:solidFill>
                  <a:schemeClr val="bg1"/>
                </a:solidFill>
              </a:rPr>
              <a:t>&lt;&lt;</a:t>
            </a:r>
            <a:r>
              <a:rPr lang="it-IT" b="1" dirty="0" smtClean="0">
                <a:solidFill>
                  <a:schemeClr val="bg1"/>
                </a:solidFill>
              </a:rPr>
              <a:t>interface&gt;&gt;</a:t>
            </a:r>
          </a:p>
          <a:p>
            <a:pPr algn="ctr"/>
            <a:r>
              <a:rPr lang="it-IT" b="1" i="1" dirty="0" smtClean="0">
                <a:solidFill>
                  <a:schemeClr val="bg1"/>
                </a:solidFill>
              </a:rPr>
              <a:t>View</a:t>
            </a:r>
            <a:endParaRPr lang="it-IT" b="1" i="1" dirty="0">
              <a:solidFill>
                <a:schemeClr val="bg1"/>
              </a:solidFill>
            </a:endParaRPr>
          </a:p>
        </p:txBody>
      </p:sp>
      <p:cxnSp>
        <p:nvCxnSpPr>
          <p:cNvPr id="155" name="Connettore 2 154"/>
          <p:cNvCxnSpPr/>
          <p:nvPr/>
        </p:nvCxnSpPr>
        <p:spPr>
          <a:xfrm flipH="1">
            <a:off x="10313291" y="3912444"/>
            <a:ext cx="8171" cy="5254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asellaDiTesto 163"/>
          <p:cNvSpPr txBox="1"/>
          <p:nvPr/>
        </p:nvSpPr>
        <p:spPr>
          <a:xfrm>
            <a:off x="8515381" y="5650967"/>
            <a:ext cx="506870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CLI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65" name="CasellaDiTesto 164"/>
          <p:cNvSpPr txBox="1"/>
          <p:nvPr/>
        </p:nvSpPr>
        <p:spPr>
          <a:xfrm>
            <a:off x="10273604" y="5650967"/>
            <a:ext cx="566181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GUI</a:t>
            </a:r>
            <a:endParaRPr lang="it-IT" b="1" dirty="0">
              <a:solidFill>
                <a:schemeClr val="bg1"/>
              </a:solidFill>
            </a:endParaRPr>
          </a:p>
        </p:txBody>
      </p:sp>
      <p:cxnSp>
        <p:nvCxnSpPr>
          <p:cNvPr id="167" name="Connettore 2 166"/>
          <p:cNvCxnSpPr>
            <a:stCxn id="164" idx="0"/>
            <a:endCxn id="149" idx="2"/>
          </p:cNvCxnSpPr>
          <p:nvPr/>
        </p:nvCxnSpPr>
        <p:spPr>
          <a:xfrm flipV="1">
            <a:off x="8768816" y="5267991"/>
            <a:ext cx="856831" cy="3829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2 168"/>
          <p:cNvCxnSpPr>
            <a:stCxn id="165" idx="0"/>
            <a:endCxn id="149" idx="2"/>
          </p:cNvCxnSpPr>
          <p:nvPr/>
        </p:nvCxnSpPr>
        <p:spPr>
          <a:xfrm flipH="1" flipV="1">
            <a:off x="9625647" y="5267991"/>
            <a:ext cx="931048" cy="3829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asellaDiTesto 169"/>
          <p:cNvSpPr txBox="1"/>
          <p:nvPr/>
        </p:nvSpPr>
        <p:spPr>
          <a:xfrm>
            <a:off x="9039876" y="1567785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+mj-lt"/>
              </a:rPr>
              <a:t>CLIENT</a:t>
            </a:r>
            <a:endParaRPr lang="it-IT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1" name="CasellaDiTesto 170"/>
          <p:cNvSpPr txBox="1"/>
          <p:nvPr/>
        </p:nvSpPr>
        <p:spPr>
          <a:xfrm>
            <a:off x="3114330" y="1580893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+mj-lt"/>
              </a:rPr>
              <a:t>SERVER</a:t>
            </a:r>
            <a:endParaRPr lang="it-IT" sz="2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Connettore 2 5"/>
          <p:cNvCxnSpPr>
            <a:stCxn id="139" idx="0"/>
          </p:cNvCxnSpPr>
          <p:nvPr/>
        </p:nvCxnSpPr>
        <p:spPr>
          <a:xfrm flipH="1" flipV="1">
            <a:off x="8891450" y="3240647"/>
            <a:ext cx="1599" cy="2981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>
            <a:stCxn id="139" idx="2"/>
          </p:cNvCxnSpPr>
          <p:nvPr/>
        </p:nvCxnSpPr>
        <p:spPr>
          <a:xfrm flipH="1">
            <a:off x="8891450" y="4000487"/>
            <a:ext cx="1599" cy="431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flipV="1">
            <a:off x="9625647" y="3231711"/>
            <a:ext cx="1" cy="3706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>
            <a:stCxn id="149" idx="0"/>
          </p:cNvCxnSpPr>
          <p:nvPr/>
        </p:nvCxnSpPr>
        <p:spPr>
          <a:xfrm flipH="1" flipV="1">
            <a:off x="9621928" y="3951560"/>
            <a:ext cx="3719" cy="4804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513_TF22736411" id="{77B4F02E-2082-4C16-88BE-3EF596424714}" vid="{2D6AC8E5-9E7E-4EB1-90C1-0558899DC8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fb0879af-3eba-417a-a55a-ffe6dcd6ca77"/>
    <ds:schemaRef ds:uri="http://purl.org/dc/terms/"/>
    <ds:schemaRef ds:uri="http://schemas.microsoft.com/office/infopath/2007/PartnerControls"/>
    <ds:schemaRef ds:uri="http://schemas.microsoft.com/sharepoint/v3"/>
    <ds:schemaRef ds:uri="http://purl.org/dc/elements/1.1/"/>
    <ds:schemaRef ds:uri="6dc4bcd6-49db-4c07-9060-8acfc67cef9f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Evento famoso nella presentazione di storia</Template>
  <TotalTime>0</TotalTime>
  <Words>69</Words>
  <Application>Microsoft Office PowerPoint</Application>
  <PresentationFormat>Widescreen</PresentationFormat>
  <Paragraphs>43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Celestiale</vt:lpstr>
      <vt:lpstr>Progetto (prova finale) ingegneria del software 2020-21</vt:lpstr>
      <vt:lpstr>Funzionalità IMPLEMENTATE</vt:lpstr>
      <vt:lpstr>GESTIONE DELLA RETE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2021-07-03T13:56:00Z</dcterms:created>
  <dcterms:modified xsi:type="dcterms:W3CDTF">2021-07-06T07:14:49Z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