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48A075-5FAD-4CD7-A1ED-7D8EBF8C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71F403-12B4-45D3-8F1F-154EB94E6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8E7C40-AA00-4958-9DA9-E1C13BB1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ED8AA5-6E86-4458-A84C-6FA07067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42933F-77F7-4BBF-9688-5724429A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64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57955-60D8-4874-BD78-12150850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6B693C-94FB-4FC5-9A8D-1E0DC421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5934F-0551-4D82-95E4-29F47C70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372A5A-D994-4F73-9BEF-1BF2CBE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E57CC0-AA3D-4B5E-9319-C2370B23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19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8C53B2-C5CD-45E0-BD80-06F8409D7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DAFD85-D677-48E8-A475-7CEA6AE31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C596B6-78A3-4F41-8195-C182A3D8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AE5B8C-A736-4B5B-BF27-4663440C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268B33-267E-4940-BFB7-1325B131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37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A7DF3-ED81-4EB8-9273-292D91F5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1C866D-7B17-4407-B152-E902B499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E5C3BD-ED7F-4DC2-ABF1-A439B300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E4427B-12C3-4B45-8EE7-B5F91C49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C76C0F-0A40-45F6-BFC4-712B73C6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89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B38CEE-0F22-4704-962E-82981E3E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725F0-4AD5-421C-A24C-7534D602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311A1E-A3F5-425D-A75C-2D241109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CEC0FE-A261-4EE0-ADB9-7B3D1760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2279EC-A038-4FFC-ACDA-0E11DB08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23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3EA7D-AFF5-43A4-B3AF-A2E9D4BC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04633-89C3-42A9-AABA-69CFD19FB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B5428A-74FD-49B6-909B-DEE09036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BBA57D-EF36-4753-B049-855612C7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EC1788-DE30-4EC0-A3F7-9BF1CC8A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643C3-3F4D-4EF6-A374-C51DC755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18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1DDDA9-D76C-4CE8-B99E-F1196363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6DED44-1C16-4A9E-A78B-3CEF4CE3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AC2F1F-D17A-4CB6-9619-7CE1F7E2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200FA5-355C-4695-9A24-D0D718E02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432098-E47F-424C-A512-D8E5D676A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10511C-E33D-47C4-8192-ADCA6E82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A2C3560-2F7F-43A4-BDAF-79923761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A17AA1-681E-4DDA-B31C-E6E2EBD4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9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15098-629E-4F73-9F43-10E87B24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2E0A60-9C1E-4F85-BD1C-810314D7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68632-B11E-4B3F-9DE2-9D42C306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0B4E12-CCDF-4D5B-B9D9-BE2FBF65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3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B4EFD0-D751-4182-9AE1-BDF0BE26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FC71BF-2782-453D-8672-99CA2FEC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5B6618-343D-4557-AF2E-8A55AEAD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0772B-E2A1-4A0F-B1EF-E0E31561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E88758-E1F3-45A6-B2D0-03D804B0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4B8696D-7441-4281-BDA6-51979C7B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49A87B-9FB8-4166-AAF3-A5BA7F54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34894F-FCB0-4906-BB91-67739651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B76F5D-65D1-4CD0-B9BD-A7420309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46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9136-99A3-4AE8-8B7F-D4476D62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C944DA-ECCC-4DD7-B843-EF2EDC1BA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71D5D7-D21B-4965-9F8E-490EA8346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C32981-539B-4FB9-A42C-0A94D672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CE2797-8D95-46E1-8F09-29446789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235085-6203-4039-97BE-A2431B28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6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5CC77C-C64D-4148-9553-641C94B2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7D9089-A740-47FC-AB51-095A4959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24F0C2-8CCD-4C8A-B0B4-208D3AB5D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C84A-C8DA-40A9-B6D7-C1BDE6347EDA}" type="datetimeFigureOut">
              <a:rPr lang="it-IT" smtClean="0"/>
              <a:t>08/12/2021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18848D-5CB5-422F-9016-E78B1282E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1AB59A-ECF2-47CF-A722-80DB1307F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340F-C806-455D-BAB6-3BF3084B74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93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79C07-B355-4703-88D6-21686F300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280060-50D9-45D7-BECE-7737BBF92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405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ttangolo 95">
            <a:extLst>
              <a:ext uri="{FF2B5EF4-FFF2-40B4-BE49-F238E27FC236}">
                <a16:creationId xmlns:a16="http://schemas.microsoft.com/office/drawing/2014/main" id="{300A381B-6C07-44BE-A89E-F9D38BA51488}"/>
              </a:ext>
            </a:extLst>
          </p:cNvPr>
          <p:cNvSpPr/>
          <p:nvPr/>
        </p:nvSpPr>
        <p:spPr>
          <a:xfrm>
            <a:off x="1078032" y="561532"/>
            <a:ext cx="1259210" cy="6957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582ABCE4-5A8A-46C4-AB22-107D7A63BFBF}"/>
              </a:ext>
            </a:extLst>
          </p:cNvPr>
          <p:cNvSpPr/>
          <p:nvPr/>
        </p:nvSpPr>
        <p:spPr>
          <a:xfrm>
            <a:off x="10733348" y="558993"/>
            <a:ext cx="1245291" cy="69830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DDFA604-4EC0-4C5F-B279-E1074DB09C6D}"/>
              </a:ext>
            </a:extLst>
          </p:cNvPr>
          <p:cNvSpPr/>
          <p:nvPr/>
        </p:nvSpPr>
        <p:spPr>
          <a:xfrm>
            <a:off x="5216901" y="3012307"/>
            <a:ext cx="1536273" cy="929396"/>
          </a:xfrm>
          <a:prstGeom prst="rect">
            <a:avLst/>
          </a:prstGeom>
          <a:solidFill>
            <a:srgbClr val="FB450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SERVICE</a:t>
            </a:r>
          </a:p>
          <a:p>
            <a:pPr algn="ctr"/>
            <a:r>
              <a:rPr lang="it-IT" b="1" dirty="0"/>
              <a:t>PACKAGE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E6D6557-93AB-4D6C-9A13-21F5F99F29A6}"/>
              </a:ext>
            </a:extLst>
          </p:cNvPr>
          <p:cNvSpPr/>
          <p:nvPr/>
        </p:nvSpPr>
        <p:spPr>
          <a:xfrm>
            <a:off x="1131625" y="626875"/>
            <a:ext cx="1135816" cy="5683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AUDITING TABLE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43B91CB-D4C7-4595-83BD-580C0C9977DC}"/>
              </a:ext>
            </a:extLst>
          </p:cNvPr>
          <p:cNvSpPr/>
          <p:nvPr/>
        </p:nvSpPr>
        <p:spPr>
          <a:xfrm>
            <a:off x="1201367" y="1907455"/>
            <a:ext cx="1135817" cy="568328"/>
          </a:xfrm>
          <a:prstGeom prst="rect">
            <a:avLst/>
          </a:prstGeom>
          <a:solidFill>
            <a:srgbClr val="FB450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EMPLOYEE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61B8352-493D-4032-851B-99D88E95703A}"/>
              </a:ext>
            </a:extLst>
          </p:cNvPr>
          <p:cNvSpPr/>
          <p:nvPr/>
        </p:nvSpPr>
        <p:spPr>
          <a:xfrm>
            <a:off x="1201367" y="4516874"/>
            <a:ext cx="1135817" cy="568328"/>
          </a:xfrm>
          <a:prstGeom prst="rect">
            <a:avLst/>
          </a:prstGeom>
          <a:solidFill>
            <a:srgbClr val="FB450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OPTIONAL PRODUCT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6CC17E0-70B3-4F71-983F-1D58C535F35D}"/>
              </a:ext>
            </a:extLst>
          </p:cNvPr>
          <p:cNvSpPr/>
          <p:nvPr/>
        </p:nvSpPr>
        <p:spPr>
          <a:xfrm>
            <a:off x="9078758" y="4516874"/>
            <a:ext cx="1135816" cy="568328"/>
          </a:xfrm>
          <a:prstGeom prst="rect">
            <a:avLst/>
          </a:prstGeom>
          <a:solidFill>
            <a:srgbClr val="FB450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SERVICE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16AD5DB-793F-4508-B1B2-67627FE91AD6}"/>
              </a:ext>
            </a:extLst>
          </p:cNvPr>
          <p:cNvSpPr/>
          <p:nvPr/>
        </p:nvSpPr>
        <p:spPr>
          <a:xfrm>
            <a:off x="10789230" y="626875"/>
            <a:ext cx="1135816" cy="5683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SERVICE</a:t>
            </a:r>
            <a:r>
              <a:rPr lang="it-IT" sz="1200" dirty="0"/>
              <a:t> </a:t>
            </a:r>
          </a:p>
          <a:p>
            <a:pPr algn="ctr"/>
            <a:r>
              <a:rPr lang="it-IT" sz="1200" b="1" dirty="0"/>
              <a:t>ACTIVATION</a:t>
            </a:r>
          </a:p>
          <a:p>
            <a:pPr algn="ctr"/>
            <a:r>
              <a:rPr lang="it-IT" sz="1200" b="1" dirty="0"/>
              <a:t>SCHEDULE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79AD887-0300-4208-A9FD-B6EB8C2690A7}"/>
              </a:ext>
            </a:extLst>
          </p:cNvPr>
          <p:cNvSpPr/>
          <p:nvPr/>
        </p:nvSpPr>
        <p:spPr>
          <a:xfrm>
            <a:off x="8890935" y="1726921"/>
            <a:ext cx="1536273" cy="929396"/>
          </a:xfrm>
          <a:prstGeom prst="rect">
            <a:avLst/>
          </a:prstGeom>
          <a:solidFill>
            <a:srgbClr val="FB450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ORDER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66BE1A7-75E2-47A5-945D-203D16002739}"/>
              </a:ext>
            </a:extLst>
          </p:cNvPr>
          <p:cNvSpPr/>
          <p:nvPr/>
        </p:nvSpPr>
        <p:spPr>
          <a:xfrm>
            <a:off x="5216900" y="442457"/>
            <a:ext cx="1536273" cy="937163"/>
          </a:xfrm>
          <a:prstGeom prst="rect">
            <a:avLst/>
          </a:prstGeom>
          <a:solidFill>
            <a:srgbClr val="FB4505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USER</a:t>
            </a:r>
          </a:p>
        </p:txBody>
      </p:sp>
      <p:sp>
        <p:nvSpPr>
          <p:cNvPr id="32" name="Rombo 31">
            <a:extLst>
              <a:ext uri="{FF2B5EF4-FFF2-40B4-BE49-F238E27FC236}">
                <a16:creationId xmlns:a16="http://schemas.microsoft.com/office/drawing/2014/main" id="{C4F9479F-07CB-4FAF-A3B7-15B7C0EF4339}"/>
              </a:ext>
            </a:extLst>
          </p:cNvPr>
          <p:cNvSpPr/>
          <p:nvPr/>
        </p:nvSpPr>
        <p:spPr>
          <a:xfrm>
            <a:off x="1451627" y="3262834"/>
            <a:ext cx="635296" cy="466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ombo 50">
            <a:extLst>
              <a:ext uri="{FF2B5EF4-FFF2-40B4-BE49-F238E27FC236}">
                <a16:creationId xmlns:a16="http://schemas.microsoft.com/office/drawing/2014/main" id="{C7DE6B85-F6DF-495C-BF0C-1F967870F1F4}"/>
              </a:ext>
            </a:extLst>
          </p:cNvPr>
          <p:cNvSpPr/>
          <p:nvPr/>
        </p:nvSpPr>
        <p:spPr>
          <a:xfrm>
            <a:off x="3522749" y="1958125"/>
            <a:ext cx="635296" cy="466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DF5835C1-5BA7-42EE-9048-A753DA346B55}"/>
              </a:ext>
            </a:extLst>
          </p:cNvPr>
          <p:cNvSpPr/>
          <p:nvPr/>
        </p:nvSpPr>
        <p:spPr>
          <a:xfrm>
            <a:off x="3522749" y="675920"/>
            <a:ext cx="635296" cy="466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ombo 52">
            <a:extLst>
              <a:ext uri="{FF2B5EF4-FFF2-40B4-BE49-F238E27FC236}">
                <a16:creationId xmlns:a16="http://schemas.microsoft.com/office/drawing/2014/main" id="{0657EA6E-9304-483A-8F4E-F07086B014A9}"/>
              </a:ext>
            </a:extLst>
          </p:cNvPr>
          <p:cNvSpPr/>
          <p:nvPr/>
        </p:nvSpPr>
        <p:spPr>
          <a:xfrm>
            <a:off x="3519058" y="4567544"/>
            <a:ext cx="635296" cy="466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ombo 53">
            <a:extLst>
              <a:ext uri="{FF2B5EF4-FFF2-40B4-BE49-F238E27FC236}">
                <a16:creationId xmlns:a16="http://schemas.microsoft.com/office/drawing/2014/main" id="{84F85906-F8F2-486D-97E6-670A65F49DD9}"/>
              </a:ext>
            </a:extLst>
          </p:cNvPr>
          <p:cNvSpPr/>
          <p:nvPr/>
        </p:nvSpPr>
        <p:spPr>
          <a:xfrm>
            <a:off x="5667389" y="1962470"/>
            <a:ext cx="635296" cy="466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7BB3F8E2-51EE-409D-B31A-E6D307FC62EB}"/>
              </a:ext>
            </a:extLst>
          </p:cNvPr>
          <p:cNvSpPr/>
          <p:nvPr/>
        </p:nvSpPr>
        <p:spPr>
          <a:xfrm>
            <a:off x="11039490" y="1958125"/>
            <a:ext cx="635296" cy="466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ombo 55">
            <a:extLst>
              <a:ext uri="{FF2B5EF4-FFF2-40B4-BE49-F238E27FC236}">
                <a16:creationId xmlns:a16="http://schemas.microsoft.com/office/drawing/2014/main" id="{2660E124-6C8C-4116-A22C-ED2574CD1E45}"/>
              </a:ext>
            </a:extLst>
          </p:cNvPr>
          <p:cNvSpPr/>
          <p:nvPr/>
        </p:nvSpPr>
        <p:spPr>
          <a:xfrm>
            <a:off x="9329017" y="674971"/>
            <a:ext cx="635296" cy="466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ombo 56">
            <a:extLst>
              <a:ext uri="{FF2B5EF4-FFF2-40B4-BE49-F238E27FC236}">
                <a16:creationId xmlns:a16="http://schemas.microsoft.com/office/drawing/2014/main" id="{5FF783AA-F693-4A00-B890-76AE37B122E0}"/>
              </a:ext>
            </a:extLst>
          </p:cNvPr>
          <p:cNvSpPr/>
          <p:nvPr/>
        </p:nvSpPr>
        <p:spPr>
          <a:xfrm>
            <a:off x="9329017" y="3243511"/>
            <a:ext cx="635296" cy="466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ombo 57">
            <a:extLst>
              <a:ext uri="{FF2B5EF4-FFF2-40B4-BE49-F238E27FC236}">
                <a16:creationId xmlns:a16="http://schemas.microsoft.com/office/drawing/2014/main" id="{4B928885-232B-43C8-8AB1-61053904B7E6}"/>
              </a:ext>
            </a:extLst>
          </p:cNvPr>
          <p:cNvSpPr/>
          <p:nvPr/>
        </p:nvSpPr>
        <p:spPr>
          <a:xfrm>
            <a:off x="5667389" y="4567544"/>
            <a:ext cx="635296" cy="4669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01592B23-E25A-4DE6-9A66-73249676A375}"/>
              </a:ext>
            </a:extLst>
          </p:cNvPr>
          <p:cNvCxnSpPr>
            <a:stCxn id="4" idx="2"/>
            <a:endCxn id="58" idx="0"/>
          </p:cNvCxnSpPr>
          <p:nvPr/>
        </p:nvCxnSpPr>
        <p:spPr>
          <a:xfrm flipH="1">
            <a:off x="5985037" y="3941703"/>
            <a:ext cx="1" cy="625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A247D50B-FFF9-4D35-963A-E9B6D9E42617}"/>
              </a:ext>
            </a:extLst>
          </p:cNvPr>
          <p:cNvCxnSpPr>
            <a:stCxn id="13" idx="1"/>
            <a:endCxn id="58" idx="3"/>
          </p:cNvCxnSpPr>
          <p:nvPr/>
        </p:nvCxnSpPr>
        <p:spPr>
          <a:xfrm flipH="1">
            <a:off x="6302685" y="4801038"/>
            <a:ext cx="2776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B3129697-9BE4-44AB-A4C3-AB17E813F14A}"/>
              </a:ext>
            </a:extLst>
          </p:cNvPr>
          <p:cNvCxnSpPr>
            <a:stCxn id="4" idx="3"/>
            <a:endCxn id="57" idx="1"/>
          </p:cNvCxnSpPr>
          <p:nvPr/>
        </p:nvCxnSpPr>
        <p:spPr>
          <a:xfrm>
            <a:off x="6753174" y="3477005"/>
            <a:ext cx="2575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BD5307F3-7398-4AE0-BF1F-BB6C19E9D2A4}"/>
              </a:ext>
            </a:extLst>
          </p:cNvPr>
          <p:cNvCxnSpPr>
            <a:stCxn id="15" idx="2"/>
            <a:endCxn id="57" idx="0"/>
          </p:cNvCxnSpPr>
          <p:nvPr/>
        </p:nvCxnSpPr>
        <p:spPr>
          <a:xfrm flipH="1">
            <a:off x="9646665" y="2656317"/>
            <a:ext cx="12407" cy="587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5538BAE7-3B5D-4492-8F9A-4E7CB90D28BD}"/>
              </a:ext>
            </a:extLst>
          </p:cNvPr>
          <p:cNvCxnSpPr>
            <a:stCxn id="54" idx="2"/>
            <a:endCxn id="4" idx="0"/>
          </p:cNvCxnSpPr>
          <p:nvPr/>
        </p:nvCxnSpPr>
        <p:spPr>
          <a:xfrm>
            <a:off x="5985037" y="2429458"/>
            <a:ext cx="1" cy="582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290CFF61-171B-4AA7-A8DE-30D1A4D9C9A2}"/>
              </a:ext>
            </a:extLst>
          </p:cNvPr>
          <p:cNvCxnSpPr>
            <a:stCxn id="16" idx="2"/>
            <a:endCxn id="54" idx="0"/>
          </p:cNvCxnSpPr>
          <p:nvPr/>
        </p:nvCxnSpPr>
        <p:spPr>
          <a:xfrm>
            <a:off x="5985037" y="1379620"/>
            <a:ext cx="0" cy="582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F2DE0B88-C1F7-4954-8E65-64526FDE00EF}"/>
              </a:ext>
            </a:extLst>
          </p:cNvPr>
          <p:cNvCxnSpPr>
            <a:stCxn id="16" idx="3"/>
            <a:endCxn id="56" idx="1"/>
          </p:cNvCxnSpPr>
          <p:nvPr/>
        </p:nvCxnSpPr>
        <p:spPr>
          <a:xfrm flipV="1">
            <a:off x="6753173" y="908465"/>
            <a:ext cx="2575844" cy="2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963430F4-5421-4656-A377-FAA8430D4BD6}"/>
              </a:ext>
            </a:extLst>
          </p:cNvPr>
          <p:cNvCxnSpPr>
            <a:stCxn id="15" idx="0"/>
            <a:endCxn id="56" idx="2"/>
          </p:cNvCxnSpPr>
          <p:nvPr/>
        </p:nvCxnSpPr>
        <p:spPr>
          <a:xfrm flipH="1" flipV="1">
            <a:off x="9646665" y="1141959"/>
            <a:ext cx="12407" cy="584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EF0A65C2-B928-4812-8B64-A2E1881393E4}"/>
              </a:ext>
            </a:extLst>
          </p:cNvPr>
          <p:cNvCxnSpPr>
            <a:stCxn id="15" idx="3"/>
            <a:endCxn id="55" idx="1"/>
          </p:cNvCxnSpPr>
          <p:nvPr/>
        </p:nvCxnSpPr>
        <p:spPr>
          <a:xfrm>
            <a:off x="10427208" y="2191619"/>
            <a:ext cx="612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CF479792-914F-4C82-8926-3506EE0F43D3}"/>
              </a:ext>
            </a:extLst>
          </p:cNvPr>
          <p:cNvCxnSpPr>
            <a:cxnSpLocks/>
            <a:stCxn id="97" idx="2"/>
            <a:endCxn id="55" idx="0"/>
          </p:cNvCxnSpPr>
          <p:nvPr/>
        </p:nvCxnSpPr>
        <p:spPr>
          <a:xfrm>
            <a:off x="11355994" y="1257297"/>
            <a:ext cx="1144" cy="700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95B848F8-038F-4CF4-9237-D2556188E4B1}"/>
              </a:ext>
            </a:extLst>
          </p:cNvPr>
          <p:cNvCxnSpPr>
            <a:stCxn id="16" idx="1"/>
            <a:endCxn id="52" idx="3"/>
          </p:cNvCxnSpPr>
          <p:nvPr/>
        </p:nvCxnSpPr>
        <p:spPr>
          <a:xfrm flipH="1" flipV="1">
            <a:off x="4158045" y="909414"/>
            <a:ext cx="1058855" cy="1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F9D44A75-A964-4D27-B198-6769B8EBE90D}"/>
              </a:ext>
            </a:extLst>
          </p:cNvPr>
          <p:cNvCxnSpPr>
            <a:cxnSpLocks/>
            <a:stCxn id="96" idx="3"/>
            <a:endCxn id="52" idx="1"/>
          </p:cNvCxnSpPr>
          <p:nvPr/>
        </p:nvCxnSpPr>
        <p:spPr>
          <a:xfrm flipV="1">
            <a:off x="2337242" y="909414"/>
            <a:ext cx="118550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diritto 101">
            <a:extLst>
              <a:ext uri="{FF2B5EF4-FFF2-40B4-BE49-F238E27FC236}">
                <a16:creationId xmlns:a16="http://schemas.microsoft.com/office/drawing/2014/main" id="{5E4751A8-C2CB-462C-8F81-CB86EAD5D3CE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8045" y="2191619"/>
            <a:ext cx="1163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CDC3C07B-95CF-4553-9210-F58F4D2F0138}"/>
              </a:ext>
            </a:extLst>
          </p:cNvPr>
          <p:cNvCxnSpPr/>
          <p:nvPr/>
        </p:nvCxnSpPr>
        <p:spPr>
          <a:xfrm>
            <a:off x="5321808" y="2191619"/>
            <a:ext cx="0" cy="82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A4DC49EF-05F6-4CAD-854B-5D09E0AC12A5}"/>
              </a:ext>
            </a:extLst>
          </p:cNvPr>
          <p:cNvCxnSpPr>
            <a:stCxn id="11" idx="3"/>
            <a:endCxn id="51" idx="1"/>
          </p:cNvCxnSpPr>
          <p:nvPr/>
        </p:nvCxnSpPr>
        <p:spPr>
          <a:xfrm>
            <a:off x="2337184" y="2191619"/>
            <a:ext cx="11855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8D16C460-F144-4F25-8A11-892D8D0A382B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154354" y="4801038"/>
            <a:ext cx="1167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D7CAEDB7-DF4F-4F2B-ABD7-225E9ECD85CA}"/>
              </a:ext>
            </a:extLst>
          </p:cNvPr>
          <p:cNvCxnSpPr/>
          <p:nvPr/>
        </p:nvCxnSpPr>
        <p:spPr>
          <a:xfrm flipV="1">
            <a:off x="5321808" y="3941703"/>
            <a:ext cx="0" cy="859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6809B8DD-5061-4153-B264-931D5B47FF95}"/>
              </a:ext>
            </a:extLst>
          </p:cNvPr>
          <p:cNvCxnSpPr>
            <a:stCxn id="12" idx="3"/>
            <a:endCxn id="53" idx="1"/>
          </p:cNvCxnSpPr>
          <p:nvPr/>
        </p:nvCxnSpPr>
        <p:spPr>
          <a:xfrm>
            <a:off x="2337184" y="4801038"/>
            <a:ext cx="1181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FA3A013B-DD88-4F89-8FA4-2241CBC11622}"/>
              </a:ext>
            </a:extLst>
          </p:cNvPr>
          <p:cNvCxnSpPr>
            <a:stCxn id="11" idx="2"/>
            <a:endCxn id="32" idx="0"/>
          </p:cNvCxnSpPr>
          <p:nvPr/>
        </p:nvCxnSpPr>
        <p:spPr>
          <a:xfrm flipH="1">
            <a:off x="1769275" y="2475783"/>
            <a:ext cx="1" cy="787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EA21959C-41FE-46C9-A3E2-3E15EC741F20}"/>
              </a:ext>
            </a:extLst>
          </p:cNvPr>
          <p:cNvCxnSpPr>
            <a:stCxn id="12" idx="0"/>
            <a:endCxn id="32" idx="2"/>
          </p:cNvCxnSpPr>
          <p:nvPr/>
        </p:nvCxnSpPr>
        <p:spPr>
          <a:xfrm flipH="1" flipV="1">
            <a:off x="1769275" y="3729822"/>
            <a:ext cx="1" cy="78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87E0134A-9E3B-4D6D-A99A-A524A77F103E}"/>
              </a:ext>
            </a:extLst>
          </p:cNvPr>
          <p:cNvCxnSpPr>
            <a:cxnSpLocks/>
          </p:cNvCxnSpPr>
          <p:nvPr/>
        </p:nvCxnSpPr>
        <p:spPr>
          <a:xfrm flipV="1">
            <a:off x="2467270" y="442456"/>
            <a:ext cx="0" cy="460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189FC7FA-57CC-450A-AEBA-F6CA970D611A}"/>
              </a:ext>
            </a:extLst>
          </p:cNvPr>
          <p:cNvCxnSpPr/>
          <p:nvPr/>
        </p:nvCxnSpPr>
        <p:spPr>
          <a:xfrm flipH="1">
            <a:off x="1519362" y="442457"/>
            <a:ext cx="952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e 123">
            <a:extLst>
              <a:ext uri="{FF2B5EF4-FFF2-40B4-BE49-F238E27FC236}">
                <a16:creationId xmlns:a16="http://schemas.microsoft.com/office/drawing/2014/main" id="{EF65915B-0645-4FF8-B395-79CDBB8CAE84}"/>
              </a:ext>
            </a:extLst>
          </p:cNvPr>
          <p:cNvSpPr/>
          <p:nvPr/>
        </p:nvSpPr>
        <p:spPr>
          <a:xfrm>
            <a:off x="1382201" y="372924"/>
            <a:ext cx="137160" cy="139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FAD23E5A-C8CC-4F88-911A-D2BB51F34F8C}"/>
              </a:ext>
            </a:extLst>
          </p:cNvPr>
          <p:cNvCxnSpPr>
            <a:cxnSpLocks/>
          </p:cNvCxnSpPr>
          <p:nvPr/>
        </p:nvCxnSpPr>
        <p:spPr>
          <a:xfrm rot="5400000" flipH="1">
            <a:off x="10376759" y="1163212"/>
            <a:ext cx="432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e 125">
            <a:extLst>
              <a:ext uri="{FF2B5EF4-FFF2-40B4-BE49-F238E27FC236}">
                <a16:creationId xmlns:a16="http://schemas.microsoft.com/office/drawing/2014/main" id="{4C41365A-77D8-4EDA-90A7-4918484B7977}"/>
              </a:ext>
            </a:extLst>
          </p:cNvPr>
          <p:cNvSpPr/>
          <p:nvPr/>
        </p:nvSpPr>
        <p:spPr>
          <a:xfrm rot="5400000">
            <a:off x="10524587" y="838613"/>
            <a:ext cx="137160" cy="1390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6B350829-A3C6-46C6-A004-7C1C46A3DAD2}"/>
              </a:ext>
            </a:extLst>
          </p:cNvPr>
          <p:cNvCxnSpPr>
            <a:cxnSpLocks/>
          </p:cNvCxnSpPr>
          <p:nvPr/>
        </p:nvCxnSpPr>
        <p:spPr>
          <a:xfrm flipH="1">
            <a:off x="10593168" y="1380117"/>
            <a:ext cx="762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22F97505-C502-4DAC-A02B-95D427AFC29C}"/>
              </a:ext>
            </a:extLst>
          </p:cNvPr>
          <p:cNvSpPr txBox="1"/>
          <p:nvPr/>
        </p:nvSpPr>
        <p:spPr>
          <a:xfrm>
            <a:off x="3431158" y="1702879"/>
            <a:ext cx="78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CREATE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233082C3-2978-4079-9E27-053B45EAEC13}"/>
              </a:ext>
            </a:extLst>
          </p:cNvPr>
          <p:cNvSpPr txBox="1"/>
          <p:nvPr/>
        </p:nvSpPr>
        <p:spPr>
          <a:xfrm>
            <a:off x="9253940" y="430016"/>
            <a:ext cx="78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PLACE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4D3B4122-EADB-4EF7-9CEF-E9A86B55D52C}"/>
              </a:ext>
            </a:extLst>
          </p:cNvPr>
          <p:cNvSpPr txBox="1"/>
          <p:nvPr/>
        </p:nvSpPr>
        <p:spPr>
          <a:xfrm>
            <a:off x="3431158" y="430016"/>
            <a:ext cx="78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WARN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713516D-507B-4D1A-A901-A9A092821A3B}"/>
              </a:ext>
            </a:extLst>
          </p:cNvPr>
          <p:cNvSpPr txBox="1"/>
          <p:nvPr/>
        </p:nvSpPr>
        <p:spPr>
          <a:xfrm>
            <a:off x="9916528" y="3335323"/>
            <a:ext cx="1122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CONTAINED IN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EEF5A4D4-7177-4F61-96A1-2EA0E767087E}"/>
              </a:ext>
            </a:extLst>
          </p:cNvPr>
          <p:cNvSpPr txBox="1"/>
          <p:nvPr/>
        </p:nvSpPr>
        <p:spPr>
          <a:xfrm>
            <a:off x="5390845" y="5010292"/>
            <a:ext cx="1188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COMPOSED OF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ACF60B33-0075-4241-94F2-E1A568AA148C}"/>
              </a:ext>
            </a:extLst>
          </p:cNvPr>
          <p:cNvSpPr txBox="1"/>
          <p:nvPr/>
        </p:nvSpPr>
        <p:spPr>
          <a:xfrm>
            <a:off x="6100236" y="2053119"/>
            <a:ext cx="78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BUY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43BED384-ED93-4D71-9A1A-4340AB54A554}"/>
              </a:ext>
            </a:extLst>
          </p:cNvPr>
          <p:cNvSpPr txBox="1"/>
          <p:nvPr/>
        </p:nvSpPr>
        <p:spPr>
          <a:xfrm>
            <a:off x="3238559" y="5044812"/>
            <a:ext cx="118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ASSOCIATED TO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B591BB9A-84AC-4128-8E7B-A0BCCBDA9F8C}"/>
              </a:ext>
            </a:extLst>
          </p:cNvPr>
          <p:cNvSpPr txBox="1"/>
          <p:nvPr/>
        </p:nvSpPr>
        <p:spPr>
          <a:xfrm>
            <a:off x="796244" y="3335323"/>
            <a:ext cx="78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MAKE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6200AA54-A2EE-421E-8D1D-08F3C7395B6C}"/>
              </a:ext>
            </a:extLst>
          </p:cNvPr>
          <p:cNvSpPr txBox="1"/>
          <p:nvPr/>
        </p:nvSpPr>
        <p:spPr>
          <a:xfrm>
            <a:off x="10963268" y="2410096"/>
            <a:ext cx="78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RECORD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B7FA9284-6C90-4DC9-8DB6-D38CA28E1381}"/>
              </a:ext>
            </a:extLst>
          </p:cNvPr>
          <p:cNvSpPr txBox="1"/>
          <p:nvPr/>
        </p:nvSpPr>
        <p:spPr>
          <a:xfrm>
            <a:off x="2186350" y="4576104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2F4F624-CA01-4CB4-80A0-7919F79DBFEE}"/>
              </a:ext>
            </a:extLst>
          </p:cNvPr>
          <p:cNvSpPr txBox="1"/>
          <p:nvPr/>
        </p:nvSpPr>
        <p:spPr>
          <a:xfrm>
            <a:off x="1622047" y="2432277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EBE7F4B8-5A54-4A3D-87F1-6E1A3B0B124A}"/>
              </a:ext>
            </a:extLst>
          </p:cNvPr>
          <p:cNvSpPr txBox="1"/>
          <p:nvPr/>
        </p:nvSpPr>
        <p:spPr>
          <a:xfrm>
            <a:off x="5176562" y="3865772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12E7578F-0111-46D7-A62A-381B0756F1B0}"/>
              </a:ext>
            </a:extLst>
          </p:cNvPr>
          <p:cNvSpPr txBox="1"/>
          <p:nvPr/>
        </p:nvSpPr>
        <p:spPr>
          <a:xfrm>
            <a:off x="1611147" y="4300986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1:1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BF79721C-E29F-4270-9900-AF62D9F28708}"/>
              </a:ext>
            </a:extLst>
          </p:cNvPr>
          <p:cNvSpPr txBox="1"/>
          <p:nvPr/>
        </p:nvSpPr>
        <p:spPr>
          <a:xfrm>
            <a:off x="5161789" y="2802350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1:1</a:t>
            </a:r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618044E1-4346-490A-AF42-5DA988AA1BC4}"/>
              </a:ext>
            </a:extLst>
          </p:cNvPr>
          <p:cNvSpPr txBox="1"/>
          <p:nvPr/>
        </p:nvSpPr>
        <p:spPr>
          <a:xfrm>
            <a:off x="5839870" y="2782642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B5BBC361-324D-485A-9D44-A1BFBAF5AD3C}"/>
              </a:ext>
            </a:extLst>
          </p:cNvPr>
          <p:cNvSpPr txBox="1"/>
          <p:nvPr/>
        </p:nvSpPr>
        <p:spPr>
          <a:xfrm>
            <a:off x="5840193" y="1341014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43E58197-3EB6-44D3-9DFF-C793A377F16E}"/>
              </a:ext>
            </a:extLst>
          </p:cNvPr>
          <p:cNvSpPr txBox="1"/>
          <p:nvPr/>
        </p:nvSpPr>
        <p:spPr>
          <a:xfrm>
            <a:off x="5823892" y="3871642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1:N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90293665-48C7-4479-8020-E83F26DC93C4}"/>
              </a:ext>
            </a:extLst>
          </p:cNvPr>
          <p:cNvSpPr txBox="1"/>
          <p:nvPr/>
        </p:nvSpPr>
        <p:spPr>
          <a:xfrm>
            <a:off x="8644545" y="4576104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E58748B3-77BD-418B-87A3-7A7CEB97A16F}"/>
              </a:ext>
            </a:extLst>
          </p:cNvPr>
          <p:cNvSpPr txBox="1"/>
          <p:nvPr/>
        </p:nvSpPr>
        <p:spPr>
          <a:xfrm>
            <a:off x="6598875" y="3257489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A4375133-4503-4512-9FE8-4F837A06A9A2}"/>
              </a:ext>
            </a:extLst>
          </p:cNvPr>
          <p:cNvSpPr txBox="1"/>
          <p:nvPr/>
        </p:nvSpPr>
        <p:spPr>
          <a:xfrm>
            <a:off x="9483090" y="2606048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1:1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468E0BD4-A352-4080-B03D-FEA4EB42269E}"/>
              </a:ext>
            </a:extLst>
          </p:cNvPr>
          <p:cNvSpPr txBox="1"/>
          <p:nvPr/>
        </p:nvSpPr>
        <p:spPr>
          <a:xfrm>
            <a:off x="10253371" y="1981929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0:1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EAFADE0D-F86F-47DB-A355-6B808CBCD245}"/>
              </a:ext>
            </a:extLst>
          </p:cNvPr>
          <p:cNvSpPr txBox="1"/>
          <p:nvPr/>
        </p:nvSpPr>
        <p:spPr>
          <a:xfrm>
            <a:off x="11212794" y="1188610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1:1</a:t>
            </a:r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171DC2BD-EBC3-42E7-8FA9-BF00275DDFE7}"/>
              </a:ext>
            </a:extLst>
          </p:cNvPr>
          <p:cNvSpPr txBox="1"/>
          <p:nvPr/>
        </p:nvSpPr>
        <p:spPr>
          <a:xfrm>
            <a:off x="6597224" y="699727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40C9EA1D-BAC1-421D-9627-2298E5D22442}"/>
              </a:ext>
            </a:extLst>
          </p:cNvPr>
          <p:cNvSpPr txBox="1"/>
          <p:nvPr/>
        </p:nvSpPr>
        <p:spPr>
          <a:xfrm>
            <a:off x="9486653" y="1509759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1:1</a:t>
            </a:r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C3C24B82-215D-40D7-8C4D-C194C551524B}"/>
              </a:ext>
            </a:extLst>
          </p:cNvPr>
          <p:cNvSpPr txBox="1"/>
          <p:nvPr/>
        </p:nvSpPr>
        <p:spPr>
          <a:xfrm>
            <a:off x="2183892" y="843404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2C59682B-CBB9-416E-B63D-F7D43CD20233}"/>
              </a:ext>
            </a:extLst>
          </p:cNvPr>
          <p:cNvSpPr txBox="1"/>
          <p:nvPr/>
        </p:nvSpPr>
        <p:spPr>
          <a:xfrm>
            <a:off x="4793341" y="696096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1:1</a:t>
            </a:r>
          </a:p>
        </p:txBody>
      </p: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E6D32273-413C-4E04-B188-A94416F22EB1}"/>
              </a:ext>
            </a:extLst>
          </p:cNvPr>
          <p:cNvSpPr txBox="1"/>
          <p:nvPr/>
        </p:nvSpPr>
        <p:spPr>
          <a:xfrm>
            <a:off x="3733082" y="2960535"/>
            <a:ext cx="1536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1" u="sng" dirty="0"/>
              <a:t>ID</a:t>
            </a:r>
          </a:p>
          <a:p>
            <a:pPr algn="r"/>
            <a:r>
              <a:rPr lang="it-IT" sz="1000" dirty="0"/>
              <a:t>NAME</a:t>
            </a:r>
          </a:p>
          <a:p>
            <a:pPr algn="r"/>
            <a:r>
              <a:rPr lang="it-IT" sz="1000" dirty="0"/>
              <a:t>MON_NUM</a:t>
            </a:r>
          </a:p>
          <a:p>
            <a:pPr algn="r"/>
            <a:r>
              <a:rPr lang="it-IT" sz="1000" dirty="0"/>
              <a:t>MON_FEE</a:t>
            </a:r>
          </a:p>
          <a:p>
            <a:pPr algn="r"/>
            <a:r>
              <a:rPr lang="it-IT" sz="1000" dirty="0">
                <a:solidFill>
                  <a:srgbClr val="FF0000"/>
                </a:solidFill>
              </a:rPr>
              <a:t>SOLD_NUM</a:t>
            </a:r>
          </a:p>
          <a:p>
            <a:pPr algn="r"/>
            <a:r>
              <a:rPr lang="it-IT" sz="1000" dirty="0">
                <a:solidFill>
                  <a:srgbClr val="00B0F0"/>
                </a:solidFill>
              </a:rPr>
              <a:t>USERNAME_EMPLOYEE</a:t>
            </a:r>
          </a:p>
        </p:txBody>
      </p: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E4415CD0-AD01-43ED-93F9-F492E8931037}"/>
              </a:ext>
            </a:extLst>
          </p:cNvPr>
          <p:cNvSpPr txBox="1"/>
          <p:nvPr/>
        </p:nvSpPr>
        <p:spPr>
          <a:xfrm>
            <a:off x="10189545" y="4481710"/>
            <a:ext cx="9184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u="sng" dirty="0"/>
              <a:t>ID</a:t>
            </a:r>
          </a:p>
          <a:p>
            <a:r>
              <a:rPr lang="it-IT" sz="1000" dirty="0"/>
              <a:t>TYPE</a:t>
            </a:r>
          </a:p>
          <a:p>
            <a:r>
              <a:rPr lang="it-IT" sz="1000" dirty="0"/>
              <a:t>MIN_NUM</a:t>
            </a:r>
          </a:p>
          <a:p>
            <a:r>
              <a:rPr lang="it-IT" sz="1000" dirty="0"/>
              <a:t>SMS_NUM</a:t>
            </a:r>
          </a:p>
          <a:p>
            <a:r>
              <a:rPr lang="it-IT" sz="1000" dirty="0"/>
              <a:t>MIN_FEE</a:t>
            </a:r>
          </a:p>
          <a:p>
            <a:r>
              <a:rPr lang="it-IT" sz="1000" dirty="0"/>
              <a:t>SMS_FEE</a:t>
            </a:r>
          </a:p>
          <a:p>
            <a:r>
              <a:rPr lang="it-IT" sz="1000" dirty="0"/>
              <a:t>GIGA_NUM</a:t>
            </a:r>
          </a:p>
          <a:p>
            <a:r>
              <a:rPr lang="it-IT" sz="1000" dirty="0"/>
              <a:t>GIGA_FEE</a:t>
            </a:r>
          </a:p>
          <a:p>
            <a:endParaRPr lang="it-IT" sz="1000" dirty="0"/>
          </a:p>
          <a:p>
            <a:endParaRPr lang="it-IT" sz="1000" b="1" u="sng" dirty="0"/>
          </a:p>
          <a:p>
            <a:endParaRPr lang="it-IT" sz="1000" b="1" u="sng" dirty="0"/>
          </a:p>
        </p:txBody>
      </p:sp>
      <p:sp>
        <p:nvSpPr>
          <p:cNvPr id="179" name="CasellaDiTesto 178">
            <a:extLst>
              <a:ext uri="{FF2B5EF4-FFF2-40B4-BE49-F238E27FC236}">
                <a16:creationId xmlns:a16="http://schemas.microsoft.com/office/drawing/2014/main" id="{4FA38D68-5E13-47F1-8ACC-DA2DDD455354}"/>
              </a:ext>
            </a:extLst>
          </p:cNvPr>
          <p:cNvSpPr txBox="1"/>
          <p:nvPr/>
        </p:nvSpPr>
        <p:spPr>
          <a:xfrm>
            <a:off x="7354246" y="1713430"/>
            <a:ext cx="1580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1" u="sng" dirty="0"/>
              <a:t>ID</a:t>
            </a:r>
          </a:p>
          <a:p>
            <a:pPr algn="r"/>
            <a:r>
              <a:rPr lang="it-IT" sz="1000" dirty="0"/>
              <a:t>DATE_OF_THE_ORDER</a:t>
            </a:r>
          </a:p>
          <a:p>
            <a:pPr algn="r"/>
            <a:r>
              <a:rPr lang="it-IT" sz="1000" dirty="0"/>
              <a:t>TOT_VALUE</a:t>
            </a:r>
          </a:p>
          <a:p>
            <a:pPr algn="r"/>
            <a:r>
              <a:rPr lang="it-IT" sz="1000" dirty="0"/>
              <a:t>START_DATE</a:t>
            </a:r>
            <a:endParaRPr lang="it-IT" sz="1000" dirty="0">
              <a:solidFill>
                <a:srgbClr val="FF0000"/>
              </a:solidFill>
            </a:endParaRPr>
          </a:p>
          <a:p>
            <a:pPr algn="r"/>
            <a:r>
              <a:rPr lang="it-IT" sz="1000" dirty="0"/>
              <a:t>IS_VALID</a:t>
            </a:r>
          </a:p>
          <a:p>
            <a:pPr algn="r"/>
            <a:r>
              <a:rPr lang="it-IT" sz="1000" dirty="0">
                <a:solidFill>
                  <a:srgbClr val="00B0F0"/>
                </a:solidFill>
              </a:rPr>
              <a:t>USER_ID</a:t>
            </a:r>
          </a:p>
          <a:p>
            <a:pPr algn="r"/>
            <a:r>
              <a:rPr lang="it-IT" sz="1000" dirty="0">
                <a:solidFill>
                  <a:srgbClr val="00B0F0"/>
                </a:solidFill>
              </a:rPr>
              <a:t>PACKAGE_ID</a:t>
            </a:r>
          </a:p>
        </p:txBody>
      </p: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031A7377-2B09-4868-9901-C56EDE301B88}"/>
              </a:ext>
            </a:extLst>
          </p:cNvPr>
          <p:cNvSpPr txBox="1"/>
          <p:nvPr/>
        </p:nvSpPr>
        <p:spPr>
          <a:xfrm>
            <a:off x="1147001" y="5054505"/>
            <a:ext cx="1463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u="sng" dirty="0"/>
              <a:t>ID</a:t>
            </a:r>
          </a:p>
          <a:p>
            <a:r>
              <a:rPr lang="it-IT" sz="1000" dirty="0"/>
              <a:t>NAME</a:t>
            </a:r>
          </a:p>
          <a:p>
            <a:r>
              <a:rPr lang="it-IT" sz="1000" dirty="0"/>
              <a:t>MON_FEE</a:t>
            </a:r>
          </a:p>
          <a:p>
            <a:r>
              <a:rPr lang="it-IT" sz="1000" dirty="0">
                <a:solidFill>
                  <a:srgbClr val="00B0F0"/>
                </a:solidFill>
              </a:rPr>
              <a:t>USERNAME_EMPLOYEE</a:t>
            </a:r>
          </a:p>
        </p:txBody>
      </p:sp>
      <p:sp>
        <p:nvSpPr>
          <p:cNvPr id="188" name="CasellaDiTesto 187">
            <a:extLst>
              <a:ext uri="{FF2B5EF4-FFF2-40B4-BE49-F238E27FC236}">
                <a16:creationId xmlns:a16="http://schemas.microsoft.com/office/drawing/2014/main" id="{1357EFF9-4198-476C-8645-827350A6BFC0}"/>
              </a:ext>
            </a:extLst>
          </p:cNvPr>
          <p:cNvSpPr txBox="1"/>
          <p:nvPr/>
        </p:nvSpPr>
        <p:spPr>
          <a:xfrm>
            <a:off x="344470" y="1872733"/>
            <a:ext cx="91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1" u="sng" dirty="0"/>
              <a:t>USERNAME</a:t>
            </a:r>
          </a:p>
          <a:p>
            <a:pPr algn="r"/>
            <a:r>
              <a:rPr lang="it-IT" sz="1000" dirty="0"/>
              <a:t>PASSWORD</a:t>
            </a:r>
          </a:p>
        </p:txBody>
      </p: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CD71A0DF-768C-4358-96EA-73B39C15C7AA}"/>
              </a:ext>
            </a:extLst>
          </p:cNvPr>
          <p:cNvSpPr txBox="1"/>
          <p:nvPr/>
        </p:nvSpPr>
        <p:spPr>
          <a:xfrm>
            <a:off x="139753" y="531355"/>
            <a:ext cx="991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LAST_AMOUNT</a:t>
            </a:r>
          </a:p>
          <a:p>
            <a:pPr algn="r"/>
            <a:r>
              <a:rPr lang="it-IT" sz="1000" dirty="0"/>
              <a:t>LAST_DATE</a:t>
            </a:r>
          </a:p>
          <a:p>
            <a:pPr algn="r"/>
            <a:r>
              <a:rPr lang="it-IT" sz="1000" dirty="0"/>
              <a:t>LAST_TIME</a:t>
            </a:r>
          </a:p>
        </p:txBody>
      </p:sp>
      <p:sp>
        <p:nvSpPr>
          <p:cNvPr id="199" name="CasellaDiTesto 198">
            <a:extLst>
              <a:ext uri="{FF2B5EF4-FFF2-40B4-BE49-F238E27FC236}">
                <a16:creationId xmlns:a16="http://schemas.microsoft.com/office/drawing/2014/main" id="{B70EEA32-A095-4300-B47E-F3514EB518C8}"/>
              </a:ext>
            </a:extLst>
          </p:cNvPr>
          <p:cNvSpPr txBox="1"/>
          <p:nvPr/>
        </p:nvSpPr>
        <p:spPr>
          <a:xfrm>
            <a:off x="6704563" y="883983"/>
            <a:ext cx="1058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u="sng" dirty="0"/>
              <a:t>ID</a:t>
            </a:r>
          </a:p>
          <a:p>
            <a:r>
              <a:rPr lang="it-IT" sz="1000" dirty="0"/>
              <a:t>E-MAIL</a:t>
            </a:r>
          </a:p>
          <a:p>
            <a:r>
              <a:rPr lang="it-IT" sz="1000" dirty="0"/>
              <a:t>PASSWORD</a:t>
            </a:r>
          </a:p>
          <a:p>
            <a:r>
              <a:rPr lang="it-IT" sz="1000" dirty="0"/>
              <a:t>IS_INSOLVENT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4B69400D-B92E-47E2-90A0-BFBBC960850D}"/>
              </a:ext>
            </a:extLst>
          </p:cNvPr>
          <p:cNvSpPr txBox="1"/>
          <p:nvPr/>
        </p:nvSpPr>
        <p:spPr>
          <a:xfrm>
            <a:off x="6567928" y="1996536"/>
            <a:ext cx="91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B0F0"/>
                </a:solidFill>
              </a:rPr>
              <a:t>USER_ID</a:t>
            </a:r>
          </a:p>
          <a:p>
            <a:r>
              <a:rPr lang="it-IT" sz="1000" dirty="0">
                <a:solidFill>
                  <a:srgbClr val="00B0F0"/>
                </a:solidFill>
              </a:rPr>
              <a:t>PACKAGE_ID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1EB0C53F-77B6-4869-B7F1-2BCC453A7656}"/>
              </a:ext>
            </a:extLst>
          </p:cNvPr>
          <p:cNvSpPr txBox="1"/>
          <p:nvPr/>
        </p:nvSpPr>
        <p:spPr>
          <a:xfrm>
            <a:off x="2195210" y="1981929"/>
            <a:ext cx="56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/>
              <a:t>0:N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9E06906D-C347-43CA-801B-4F4FF4B95782}"/>
              </a:ext>
            </a:extLst>
          </p:cNvPr>
          <p:cNvSpPr txBox="1"/>
          <p:nvPr/>
        </p:nvSpPr>
        <p:spPr>
          <a:xfrm>
            <a:off x="3364641" y="5208393"/>
            <a:ext cx="91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B0F0"/>
                </a:solidFill>
              </a:rPr>
              <a:t>OPTIONAL_ID</a:t>
            </a:r>
          </a:p>
          <a:p>
            <a:r>
              <a:rPr lang="it-IT" sz="1000" dirty="0">
                <a:solidFill>
                  <a:srgbClr val="00B0F0"/>
                </a:solidFill>
              </a:rPr>
              <a:t>PACKAGE_ID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663E885E-B182-4723-BB55-4A338D105A7A}"/>
              </a:ext>
            </a:extLst>
          </p:cNvPr>
          <p:cNvSpPr txBox="1"/>
          <p:nvPr/>
        </p:nvSpPr>
        <p:spPr>
          <a:xfrm>
            <a:off x="5525701" y="5259101"/>
            <a:ext cx="91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B0F0"/>
                </a:solidFill>
              </a:rPr>
              <a:t>SERVICE_ID</a:t>
            </a:r>
          </a:p>
          <a:p>
            <a:r>
              <a:rPr lang="it-IT" sz="1000" dirty="0">
                <a:solidFill>
                  <a:srgbClr val="00B0F0"/>
                </a:solidFill>
              </a:rPr>
              <a:t>PACKAGE_ID</a:t>
            </a:r>
          </a:p>
        </p:txBody>
      </p:sp>
    </p:spTree>
    <p:extLst>
      <p:ext uri="{BB962C8B-B14F-4D97-AF65-F5344CB8AC3E}">
        <p14:creationId xmlns:p14="http://schemas.microsoft.com/office/powerpoint/2010/main" val="2684807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165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Leone</dc:creator>
  <cp:lastModifiedBy>Francesco Leone</cp:lastModifiedBy>
  <cp:revision>4</cp:revision>
  <dcterms:created xsi:type="dcterms:W3CDTF">2021-12-03T08:13:56Z</dcterms:created>
  <dcterms:modified xsi:type="dcterms:W3CDTF">2021-12-08T13:03:31Z</dcterms:modified>
</cp:coreProperties>
</file>