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0cfb5b9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0cfb5b9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0cfb5b9e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0cfb5b9e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0cfb5b9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0cfb5b9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0cfb5b9e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0cfb5b9e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0cfb5b9e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0cfb5b9e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0cfb5b9e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0cfb5b9e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9df2c4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9df2c4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0cfb5b9e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0cfb5b9e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cfb5b9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cfb5b9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cfb5b9e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cfb5b9e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0cfb5b9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0cfb5b9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0cfb5b9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0cfb5b9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0cfb5b9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0cfb5b9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cfb5b9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0cfb5b9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cfb5b9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0cfb5b9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0cfb5b9e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0cfb5b9e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17275"/>
            <a:ext cx="50175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Practicum: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de inversiones BBVA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Joaquín Concha Jáuregui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 a invertir: Shell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5350"/>
            <a:ext cx="9144002" cy="22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 a invertir: </a:t>
            </a:r>
            <a:r>
              <a:rPr lang="es"/>
              <a:t>Merck &amp; Co. Inc. 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6500"/>
            <a:ext cx="9144001" cy="20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a NO invertir: Kering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574"/>
            <a:ext cx="9144000" cy="2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a NO invertir: Global Payments Inc.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8728"/>
            <a:ext cx="9144001" cy="22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a NO invertir: Adobe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800"/>
            <a:ext cx="9144001" cy="2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a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a NO invertir: Iberdrola Sa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972"/>
            <a:ext cx="9144000" cy="22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recomendaciones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389225"/>
            <a:ext cx="74601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Recomendadas: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SHEL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recomendadas: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GPN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UPS*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ADBE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su atención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Todo proceso es mejorable, quedo atento a todos los comentarios y correcciones que me lleven a mejores resultados.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Resumen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Objetivo del proyecto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Exploración de datos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del modelo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Versión 1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Versión 2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Validación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Resultados finales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Precios de las acciones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Desde comienzos del 2011 hasta el 18 de Septiembre 2022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Metodología: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Entrenamientos con diversos conjuntos de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Diferentes Targets según la predicción deseada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Minimización del error al predecir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Predecir con la mayor exactitud posible los cambios de precios en las acciones de un conjunto de </a:t>
            </a:r>
            <a:r>
              <a:rPr lang="es"/>
              <a:t>compañías</a:t>
            </a:r>
            <a:r>
              <a:rPr lang="es"/>
              <a:t> para poder realizar inversiones seguras y con la mayor cantidad de ganancias posibles.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Inestabilidad de los mercados.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Crisis mundiales de los últimos años: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Crisis sanitaria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Crisis económica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Crisis humanitaria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precios de la bolsa se rigen por múltiples elementos objetivos y subjetivos.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Teoría del caos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Modelos complejos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de datos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26 </a:t>
            </a:r>
            <a:r>
              <a:rPr lang="es"/>
              <a:t>Compañías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10 sectores económicos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Information Technology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6 países de origen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Estados Unidos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Indicadores de la bolsa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Precios de las acciones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modelo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/>
              <a:t>Variable a predecir: PX_LAST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/>
              <a:t>Rango de tiempo para predicción: 1 día y 30 días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/>
              <a:t>Rango de datos: Total de los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Versión 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Solo considera los cambios y los promedios moviles de los precios de las acciones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Versión 2: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agregan los indicadores económicos presentes en los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Métrica principal: RMSE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Datos de entrenamiento: Desde 2011 hasta 2021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Datos de validación: Datos de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Proyecciones de crecimiento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finales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Mínimo error en periodos cortos de tiempo:  2,2 e -12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Obtuvimos las tendencias de crecimiento de las empresas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Regresión lineal resulta el mejor predictor según datos estadísticos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Aunque las empresas prefieren inversiones en largos periodos de tiempo, las inversiones con mayor seguridad se pueden dar en </a:t>
            </a:r>
            <a:r>
              <a:rPr lang="es"/>
              <a:t>periodos</a:t>
            </a:r>
            <a:r>
              <a:rPr lang="es"/>
              <a:t> cortos de tiempo.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