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862" y="451513"/>
            <a:ext cx="7766936" cy="1646302"/>
          </a:xfrm>
        </p:spPr>
        <p:txBody>
          <a:bodyPr anchor="b">
            <a:noAutofit/>
          </a:bodyPr>
          <a:lstStyle>
            <a:lvl1pPr algn="r">
              <a:def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E6037DC-0E49-436B-A40D-E98F57FFAE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92986" y="2274224"/>
            <a:ext cx="5105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9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005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6783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2960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31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676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7856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854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950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953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7/12/2020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64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7/12/2020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781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7/12/2020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231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7/12/2020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035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7/12/2020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671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8F76-10B3-4B36-A2A0-0F54937887EF}" type="datetimeFigureOut">
              <a:rPr lang="es-AR" smtClean="0"/>
              <a:t>7/12/2020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125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88F76-10B3-4B36-A2A0-0F54937887EF}" type="datetimeFigureOut">
              <a:rPr lang="es-AR" smtClean="0"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FC09BD-599C-440F-B6B9-E5F67E7FDF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478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92594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</vt:lpstr>
      <vt:lpstr>Presentación de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boca</dc:creator>
  <cp:lastModifiedBy>teresa boca</cp:lastModifiedBy>
  <cp:revision>13</cp:revision>
  <dcterms:created xsi:type="dcterms:W3CDTF">2019-10-04T19:47:10Z</dcterms:created>
  <dcterms:modified xsi:type="dcterms:W3CDTF">2020-12-07T18:43:51Z</dcterms:modified>
</cp:coreProperties>
</file>