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89" r:id="rId4"/>
    <p:sldId id="290" r:id="rId5"/>
    <p:sldId id="291" r:id="rId6"/>
    <p:sldId id="292" r:id="rId7"/>
    <p:sldId id="258" r:id="rId8"/>
    <p:sldId id="293" r:id="rId9"/>
    <p:sldId id="294" r:id="rId10"/>
    <p:sldId id="295" r:id="rId11"/>
    <p:sldId id="296" r:id="rId12"/>
    <p:sldId id="297" r:id="rId13"/>
    <p:sldId id="298" r:id="rId14"/>
    <p:sldId id="299" r:id="rId15"/>
    <p:sldId id="300" r:id="rId16"/>
    <p:sldId id="301" r:id="rId17"/>
    <p:sldId id="302" r:id="rId18"/>
    <p:sldId id="303" r:id="rId19"/>
    <p:sldId id="259" r:id="rId20"/>
    <p:sldId id="305" r:id="rId21"/>
    <p:sldId id="306" r:id="rId22"/>
    <p:sldId id="307" r:id="rId23"/>
    <p:sldId id="304" r:id="rId24"/>
    <p:sldId id="308" r:id="rId25"/>
    <p:sldId id="309" r:id="rId26"/>
    <p:sldId id="310" r:id="rId27"/>
    <p:sldId id="260" r:id="rId28"/>
    <p:sldId id="261" r:id="rId29"/>
    <p:sldId id="262" r:id="rId30"/>
    <p:sldId id="263" r:id="rId31"/>
    <p:sldId id="311" r:id="rId32"/>
    <p:sldId id="312" r:id="rId33"/>
    <p:sldId id="313" r:id="rId34"/>
    <p:sldId id="314" r:id="rId35"/>
    <p:sldId id="315" r:id="rId36"/>
    <p:sldId id="264" r:id="rId37"/>
    <p:sldId id="265" r:id="rId38"/>
    <p:sldId id="316" r:id="rId39"/>
    <p:sldId id="266" r:id="rId40"/>
    <p:sldId id="317" r:id="rId41"/>
    <p:sldId id="267" r:id="rId42"/>
    <p:sldId id="318" r:id="rId43"/>
    <p:sldId id="319" r:id="rId44"/>
    <p:sldId id="320" r:id="rId45"/>
    <p:sldId id="321" r:id="rId46"/>
    <p:sldId id="268" r:id="rId47"/>
    <p:sldId id="269" r:id="rId48"/>
    <p:sldId id="322" r:id="rId49"/>
    <p:sldId id="323" r:id="rId50"/>
    <p:sldId id="270" r:id="rId51"/>
    <p:sldId id="324" r:id="rId52"/>
    <p:sldId id="271" r:id="rId53"/>
    <p:sldId id="325" r:id="rId54"/>
    <p:sldId id="272" r:id="rId55"/>
    <p:sldId id="326" r:id="rId56"/>
    <p:sldId id="327" r:id="rId57"/>
    <p:sldId id="273" r:id="rId58"/>
    <p:sldId id="274" r:id="rId59"/>
    <p:sldId id="328" r:id="rId60"/>
    <p:sldId id="329" r:id="rId61"/>
    <p:sldId id="330" r:id="rId62"/>
    <p:sldId id="331" r:id="rId63"/>
    <p:sldId id="275" r:id="rId64"/>
    <p:sldId id="332" r:id="rId65"/>
    <p:sldId id="333" r:id="rId66"/>
    <p:sldId id="334" r:id="rId67"/>
    <p:sldId id="335" r:id="rId68"/>
    <p:sldId id="336" r:id="rId69"/>
    <p:sldId id="276" r:id="rId70"/>
    <p:sldId id="277" r:id="rId71"/>
    <p:sldId id="337" r:id="rId72"/>
    <p:sldId id="278" r:id="rId73"/>
    <p:sldId id="338" r:id="rId74"/>
    <p:sldId id="339" r:id="rId75"/>
    <p:sldId id="340" r:id="rId76"/>
    <p:sldId id="279" r:id="rId77"/>
    <p:sldId id="280" r:id="rId78"/>
    <p:sldId id="281" r:id="rId79"/>
    <p:sldId id="341" r:id="rId80"/>
    <p:sldId id="282" r:id="rId81"/>
    <p:sldId id="342" r:id="rId82"/>
    <p:sldId id="343" r:id="rId83"/>
    <p:sldId id="283" r:id="rId84"/>
    <p:sldId id="344" r:id="rId85"/>
    <p:sldId id="284" r:id="rId86"/>
    <p:sldId id="345" r:id="rId87"/>
    <p:sldId id="346" r:id="rId88"/>
    <p:sldId id="347" r:id="rId89"/>
    <p:sldId id="348" r:id="rId90"/>
    <p:sldId id="349" r:id="rId91"/>
    <p:sldId id="350" r:id="rId92"/>
    <p:sldId id="351" r:id="rId93"/>
    <p:sldId id="287" r:id="rId94"/>
    <p:sldId id="288" r:id="rId9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D362BE-FA76-4F1B-8667-863AC012D1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ÁLGEBRA Y GEOMETRÍA ANALÍTICA</a:t>
            </a:r>
          </a:p>
        </p:txBody>
      </p:sp>
    </p:spTree>
    <p:extLst>
      <p:ext uri="{BB962C8B-B14F-4D97-AF65-F5344CB8AC3E}">
        <p14:creationId xmlns:p14="http://schemas.microsoft.com/office/powerpoint/2010/main" val="38907038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AB4CF7B2-2CA0-419F-B4F6-433F0FB4F5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874" y="356825"/>
            <a:ext cx="11684252" cy="6144350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F204762B-4CF6-4498-8713-BF4A57C5F51B}"/>
              </a:ext>
            </a:extLst>
          </p:cNvPr>
          <p:cNvSpPr/>
          <p:nvPr/>
        </p:nvSpPr>
        <p:spPr>
          <a:xfrm>
            <a:off x="371061" y="3260034"/>
            <a:ext cx="11330609" cy="315401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B56A7A76-D1A4-4D6C-AD33-8E77C2BAC98A}"/>
              </a:ext>
            </a:extLst>
          </p:cNvPr>
          <p:cNvSpPr/>
          <p:nvPr/>
        </p:nvSpPr>
        <p:spPr>
          <a:xfrm>
            <a:off x="9819861" y="4174439"/>
            <a:ext cx="1881809" cy="6758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149952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AB4CF7B2-2CA0-419F-B4F6-433F0FB4F5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874" y="356825"/>
            <a:ext cx="11684252" cy="6144350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F204762B-4CF6-4498-8713-BF4A57C5F51B}"/>
              </a:ext>
            </a:extLst>
          </p:cNvPr>
          <p:cNvSpPr/>
          <p:nvPr/>
        </p:nvSpPr>
        <p:spPr>
          <a:xfrm>
            <a:off x="371061" y="3935894"/>
            <a:ext cx="11330609" cy="249140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B56A7A76-D1A4-4D6C-AD33-8E77C2BAC98A}"/>
              </a:ext>
            </a:extLst>
          </p:cNvPr>
          <p:cNvSpPr/>
          <p:nvPr/>
        </p:nvSpPr>
        <p:spPr>
          <a:xfrm>
            <a:off x="9819861" y="4174439"/>
            <a:ext cx="1881809" cy="6758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145975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AB4CF7B2-2CA0-419F-B4F6-433F0FB4F5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874" y="356825"/>
            <a:ext cx="11684252" cy="6144350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FB8BEA03-9427-4D43-97B8-F508E61E5AD7}"/>
              </a:ext>
            </a:extLst>
          </p:cNvPr>
          <p:cNvSpPr/>
          <p:nvPr/>
        </p:nvSpPr>
        <p:spPr>
          <a:xfrm>
            <a:off x="371061" y="4280452"/>
            <a:ext cx="11330609" cy="214684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673526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AB4CF7B2-2CA0-419F-B4F6-433F0FB4F5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874" y="356825"/>
            <a:ext cx="11684252" cy="6144350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FB8BEA03-9427-4D43-97B8-F508E61E5AD7}"/>
              </a:ext>
            </a:extLst>
          </p:cNvPr>
          <p:cNvSpPr/>
          <p:nvPr/>
        </p:nvSpPr>
        <p:spPr>
          <a:xfrm>
            <a:off x="371061" y="4585252"/>
            <a:ext cx="11330609" cy="184204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661069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AB4CF7B2-2CA0-419F-B4F6-433F0FB4F5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874" y="356825"/>
            <a:ext cx="11684252" cy="6144350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FB8BEA03-9427-4D43-97B8-F508E61E5AD7}"/>
              </a:ext>
            </a:extLst>
          </p:cNvPr>
          <p:cNvSpPr/>
          <p:nvPr/>
        </p:nvSpPr>
        <p:spPr>
          <a:xfrm>
            <a:off x="371061" y="4982817"/>
            <a:ext cx="11330609" cy="14444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600520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AB4CF7B2-2CA0-419F-B4F6-433F0FB4F5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874" y="356825"/>
            <a:ext cx="11684252" cy="6144350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FB8BEA03-9427-4D43-97B8-F508E61E5AD7}"/>
              </a:ext>
            </a:extLst>
          </p:cNvPr>
          <p:cNvSpPr/>
          <p:nvPr/>
        </p:nvSpPr>
        <p:spPr>
          <a:xfrm>
            <a:off x="371061" y="5314121"/>
            <a:ext cx="11330609" cy="11131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591948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AB4CF7B2-2CA0-419F-B4F6-433F0FB4F5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874" y="356825"/>
            <a:ext cx="11684252" cy="6144350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FB8BEA03-9427-4D43-97B8-F508E61E5AD7}"/>
              </a:ext>
            </a:extLst>
          </p:cNvPr>
          <p:cNvSpPr/>
          <p:nvPr/>
        </p:nvSpPr>
        <p:spPr>
          <a:xfrm>
            <a:off x="371061" y="5685182"/>
            <a:ext cx="11330609" cy="74211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957406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AB4CF7B2-2CA0-419F-B4F6-433F0FB4F5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874" y="356825"/>
            <a:ext cx="11684252" cy="6144350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FB8BEA03-9427-4D43-97B8-F508E61E5AD7}"/>
              </a:ext>
            </a:extLst>
          </p:cNvPr>
          <p:cNvSpPr/>
          <p:nvPr/>
        </p:nvSpPr>
        <p:spPr>
          <a:xfrm>
            <a:off x="371061" y="6029739"/>
            <a:ext cx="11330609" cy="3975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986703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AB4CF7B2-2CA0-419F-B4F6-433F0FB4F5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874" y="356825"/>
            <a:ext cx="11684252" cy="614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7435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ECE34A45-E4A5-4619-8018-B700ADCF31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817" y="352934"/>
            <a:ext cx="11314366" cy="2644761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576995F9-AFF5-4575-AA46-E48EB60F856B}"/>
              </a:ext>
            </a:extLst>
          </p:cNvPr>
          <p:cNvSpPr/>
          <p:nvPr/>
        </p:nvSpPr>
        <p:spPr>
          <a:xfrm>
            <a:off x="516835" y="821634"/>
            <a:ext cx="11183340" cy="20805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60835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F3FB2E83-27BC-4689-BA02-B9AD8E8693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115" y="377102"/>
            <a:ext cx="11661769" cy="4393680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8B804C5A-DD70-4D81-B70F-9EDC5B66C63B}"/>
              </a:ext>
            </a:extLst>
          </p:cNvPr>
          <p:cNvSpPr/>
          <p:nvPr/>
        </p:nvSpPr>
        <p:spPr>
          <a:xfrm>
            <a:off x="530087" y="1285460"/>
            <a:ext cx="11171583" cy="33395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417066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ECE34A45-E4A5-4619-8018-B700ADCF31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817" y="352934"/>
            <a:ext cx="11314366" cy="2644761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576995F9-AFF5-4575-AA46-E48EB60F856B}"/>
              </a:ext>
            </a:extLst>
          </p:cNvPr>
          <p:cNvSpPr/>
          <p:nvPr/>
        </p:nvSpPr>
        <p:spPr>
          <a:xfrm>
            <a:off x="516835" y="1497496"/>
            <a:ext cx="11183340" cy="140472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87136DC3-0AAF-43CA-86E5-C8373BA65CE9}"/>
              </a:ext>
            </a:extLst>
          </p:cNvPr>
          <p:cNvSpPr/>
          <p:nvPr/>
        </p:nvSpPr>
        <p:spPr>
          <a:xfrm>
            <a:off x="6559826" y="1139692"/>
            <a:ext cx="5193357" cy="3975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474313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ECE34A45-E4A5-4619-8018-B700ADCF31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817" y="352934"/>
            <a:ext cx="11314366" cy="2644761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576995F9-AFF5-4575-AA46-E48EB60F856B}"/>
              </a:ext>
            </a:extLst>
          </p:cNvPr>
          <p:cNvSpPr/>
          <p:nvPr/>
        </p:nvSpPr>
        <p:spPr>
          <a:xfrm>
            <a:off x="516835" y="1802295"/>
            <a:ext cx="11183340" cy="112643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87136DC3-0AAF-43CA-86E5-C8373BA65CE9}"/>
              </a:ext>
            </a:extLst>
          </p:cNvPr>
          <p:cNvSpPr/>
          <p:nvPr/>
        </p:nvSpPr>
        <p:spPr>
          <a:xfrm>
            <a:off x="6559826" y="2478161"/>
            <a:ext cx="5193357" cy="3975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388837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ECE34A45-E4A5-4619-8018-B700ADCF31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817" y="352934"/>
            <a:ext cx="11314366" cy="2644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6417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BECBD620-4C98-4FE3-894D-928AB21E5F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945" y="295471"/>
            <a:ext cx="11328109" cy="3133529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B38B0C47-F888-4428-B372-174EC44B180C}"/>
              </a:ext>
            </a:extLst>
          </p:cNvPr>
          <p:cNvSpPr/>
          <p:nvPr/>
        </p:nvSpPr>
        <p:spPr>
          <a:xfrm>
            <a:off x="543340" y="1431230"/>
            <a:ext cx="11118574" cy="17492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543628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BECBD620-4C98-4FE3-894D-928AB21E5F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945" y="295471"/>
            <a:ext cx="11328109" cy="3133529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B38B0C47-F888-4428-B372-174EC44B180C}"/>
              </a:ext>
            </a:extLst>
          </p:cNvPr>
          <p:cNvSpPr/>
          <p:nvPr/>
        </p:nvSpPr>
        <p:spPr>
          <a:xfrm>
            <a:off x="543340" y="1868556"/>
            <a:ext cx="11118574" cy="131196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038578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BECBD620-4C98-4FE3-894D-928AB21E5F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945" y="295471"/>
            <a:ext cx="11328109" cy="3133529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B38B0C47-F888-4428-B372-174EC44B180C}"/>
              </a:ext>
            </a:extLst>
          </p:cNvPr>
          <p:cNvSpPr/>
          <p:nvPr/>
        </p:nvSpPr>
        <p:spPr>
          <a:xfrm>
            <a:off x="543340" y="2531165"/>
            <a:ext cx="11118574" cy="64935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3B0D0510-BDC7-4E21-8B59-12AD1F0C48D7}"/>
              </a:ext>
            </a:extLst>
          </p:cNvPr>
          <p:cNvSpPr/>
          <p:nvPr/>
        </p:nvSpPr>
        <p:spPr>
          <a:xfrm>
            <a:off x="11158330" y="2160103"/>
            <a:ext cx="543340" cy="3975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40031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BECBD620-4C98-4FE3-894D-928AB21E5F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945" y="295471"/>
            <a:ext cx="11328109" cy="3133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9513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90CF6EA5-B70F-4C2A-91D8-839FC60F9E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010" y="271651"/>
            <a:ext cx="11623980" cy="3902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0684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4957AE69-3330-4FFE-BA85-0BC959C579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456" y="324273"/>
            <a:ext cx="11641087" cy="3492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6650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EE92758D-2A49-43B1-8A98-425C7CD67E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626" y="319431"/>
            <a:ext cx="11680748" cy="352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452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F3FB2E83-27BC-4689-BA02-B9AD8E8693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115" y="377102"/>
            <a:ext cx="11661769" cy="4393680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8B804C5A-DD70-4D81-B70F-9EDC5B66C63B}"/>
              </a:ext>
            </a:extLst>
          </p:cNvPr>
          <p:cNvSpPr/>
          <p:nvPr/>
        </p:nvSpPr>
        <p:spPr>
          <a:xfrm>
            <a:off x="530087" y="1961322"/>
            <a:ext cx="11171583" cy="26636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22706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732D8964-F647-451F-86D3-3048C2EAAF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507" y="309498"/>
            <a:ext cx="11774986" cy="4156484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935F07C3-B7DF-45E3-8936-543BD3C6780C}"/>
              </a:ext>
            </a:extLst>
          </p:cNvPr>
          <p:cNvSpPr/>
          <p:nvPr/>
        </p:nvSpPr>
        <p:spPr>
          <a:xfrm>
            <a:off x="371061" y="1444481"/>
            <a:ext cx="11410122" cy="25974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721012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732D8964-F647-451F-86D3-3048C2EAAF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507" y="309498"/>
            <a:ext cx="11774986" cy="4156484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935F07C3-B7DF-45E3-8936-543BD3C6780C}"/>
              </a:ext>
            </a:extLst>
          </p:cNvPr>
          <p:cNvSpPr/>
          <p:nvPr/>
        </p:nvSpPr>
        <p:spPr>
          <a:xfrm>
            <a:off x="371061" y="1948069"/>
            <a:ext cx="11410122" cy="20938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574779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732D8964-F647-451F-86D3-3048C2EAAF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507" y="309498"/>
            <a:ext cx="11774986" cy="4156484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935F07C3-B7DF-45E3-8936-543BD3C6780C}"/>
              </a:ext>
            </a:extLst>
          </p:cNvPr>
          <p:cNvSpPr/>
          <p:nvPr/>
        </p:nvSpPr>
        <p:spPr>
          <a:xfrm>
            <a:off x="371061" y="2888974"/>
            <a:ext cx="11410122" cy="11529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026521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732D8964-F647-451F-86D3-3048C2EAAF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507" y="309498"/>
            <a:ext cx="11774986" cy="4156484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935F07C3-B7DF-45E3-8936-543BD3C6780C}"/>
              </a:ext>
            </a:extLst>
          </p:cNvPr>
          <p:cNvSpPr/>
          <p:nvPr/>
        </p:nvSpPr>
        <p:spPr>
          <a:xfrm>
            <a:off x="371061" y="3260034"/>
            <a:ext cx="11410122" cy="7818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75632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732D8964-F647-451F-86D3-3048C2EAAF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507" y="309498"/>
            <a:ext cx="11774986" cy="4156484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935F07C3-B7DF-45E3-8936-543BD3C6780C}"/>
              </a:ext>
            </a:extLst>
          </p:cNvPr>
          <p:cNvSpPr/>
          <p:nvPr/>
        </p:nvSpPr>
        <p:spPr>
          <a:xfrm>
            <a:off x="371061" y="3631095"/>
            <a:ext cx="11410122" cy="437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513960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732D8964-F647-451F-86D3-3048C2EAAF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507" y="309498"/>
            <a:ext cx="11774986" cy="4156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6064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23F88575-7149-41A6-9670-89BFB682FE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849" y="356632"/>
            <a:ext cx="11690301" cy="4215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4104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39553BAE-89FB-4DD9-83D9-2AD223C81A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9456"/>
          <a:stretch/>
        </p:blipFill>
        <p:spPr>
          <a:xfrm>
            <a:off x="344140" y="443501"/>
            <a:ext cx="11503720" cy="2790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77185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39553BAE-89FB-4DD9-83D9-2AD223C81A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8624"/>
          <a:stretch/>
        </p:blipFill>
        <p:spPr>
          <a:xfrm>
            <a:off x="344140" y="357811"/>
            <a:ext cx="11503720" cy="2835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38890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1DB4AFFC-9FD4-4349-91F0-BE1234F0A0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6356"/>
          <a:stretch/>
        </p:blipFill>
        <p:spPr>
          <a:xfrm>
            <a:off x="719563" y="329559"/>
            <a:ext cx="10752874" cy="2797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111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F3FB2E83-27BC-4689-BA02-B9AD8E8693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115" y="377102"/>
            <a:ext cx="11661769" cy="4393680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8B804C5A-DD70-4D81-B70F-9EDC5B66C63B}"/>
              </a:ext>
            </a:extLst>
          </p:cNvPr>
          <p:cNvSpPr/>
          <p:nvPr/>
        </p:nvSpPr>
        <p:spPr>
          <a:xfrm>
            <a:off x="530087" y="2875722"/>
            <a:ext cx="11171583" cy="17492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0914816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1DB4AFFC-9FD4-4349-91F0-BE1234F0A0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0543"/>
          <a:stretch/>
        </p:blipFill>
        <p:spPr>
          <a:xfrm>
            <a:off x="719563" y="304797"/>
            <a:ext cx="10752874" cy="3811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62922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49949395-1AAF-4B6B-9C01-6D5B9186F6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230" y="536683"/>
            <a:ext cx="11735540" cy="5784633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F8C1A1CB-9336-47F5-A438-9FB9417047B0}"/>
              </a:ext>
            </a:extLst>
          </p:cNvPr>
          <p:cNvSpPr/>
          <p:nvPr/>
        </p:nvSpPr>
        <p:spPr>
          <a:xfrm>
            <a:off x="371061" y="1378220"/>
            <a:ext cx="11330609" cy="492984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18AAA467-BE90-4FC1-93A0-8DC8397CB3EF}"/>
              </a:ext>
            </a:extLst>
          </p:cNvPr>
          <p:cNvSpPr/>
          <p:nvPr/>
        </p:nvSpPr>
        <p:spPr>
          <a:xfrm>
            <a:off x="2120348" y="1073423"/>
            <a:ext cx="9581322" cy="3975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1540028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49949395-1AAF-4B6B-9C01-6D5B9186F6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230" y="536683"/>
            <a:ext cx="11735540" cy="5784633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F8C1A1CB-9336-47F5-A438-9FB9417047B0}"/>
              </a:ext>
            </a:extLst>
          </p:cNvPr>
          <p:cNvSpPr/>
          <p:nvPr/>
        </p:nvSpPr>
        <p:spPr>
          <a:xfrm>
            <a:off x="371061" y="2186608"/>
            <a:ext cx="11330609" cy="412145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18AAA467-BE90-4FC1-93A0-8DC8397CB3EF}"/>
              </a:ext>
            </a:extLst>
          </p:cNvPr>
          <p:cNvSpPr/>
          <p:nvPr/>
        </p:nvSpPr>
        <p:spPr>
          <a:xfrm>
            <a:off x="2120348" y="4068417"/>
            <a:ext cx="9581322" cy="3975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6083863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49949395-1AAF-4B6B-9C01-6D5B9186F6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230" y="536683"/>
            <a:ext cx="11735540" cy="5784633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F8C1A1CB-9336-47F5-A438-9FB9417047B0}"/>
              </a:ext>
            </a:extLst>
          </p:cNvPr>
          <p:cNvSpPr/>
          <p:nvPr/>
        </p:nvSpPr>
        <p:spPr>
          <a:xfrm>
            <a:off x="371061" y="2756452"/>
            <a:ext cx="11330609" cy="35516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18AAA467-BE90-4FC1-93A0-8DC8397CB3EF}"/>
              </a:ext>
            </a:extLst>
          </p:cNvPr>
          <p:cNvSpPr/>
          <p:nvPr/>
        </p:nvSpPr>
        <p:spPr>
          <a:xfrm>
            <a:off x="2120348" y="4068417"/>
            <a:ext cx="9581322" cy="3975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5355222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49949395-1AAF-4B6B-9C01-6D5B9186F6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230" y="536683"/>
            <a:ext cx="11735540" cy="5784633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F8C1A1CB-9336-47F5-A438-9FB9417047B0}"/>
              </a:ext>
            </a:extLst>
          </p:cNvPr>
          <p:cNvSpPr/>
          <p:nvPr/>
        </p:nvSpPr>
        <p:spPr>
          <a:xfrm>
            <a:off x="371061" y="4214191"/>
            <a:ext cx="11330609" cy="20938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1150404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49949395-1AAF-4B6B-9C01-6D5B9186F6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230" y="536683"/>
            <a:ext cx="11735540" cy="5784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66258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4E9D8BC1-9956-4A3D-AF94-896BC63B56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884" y="621974"/>
            <a:ext cx="11610231" cy="1246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52204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4E380CBD-98EB-433B-B27D-7FBA025FD9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254" y="288790"/>
            <a:ext cx="11665491" cy="3912149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96669329-9F5B-4CF0-BA52-39CB5AA02B7A}"/>
              </a:ext>
            </a:extLst>
          </p:cNvPr>
          <p:cNvSpPr/>
          <p:nvPr/>
        </p:nvSpPr>
        <p:spPr>
          <a:xfrm>
            <a:off x="371061" y="1113177"/>
            <a:ext cx="11330609" cy="29154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0819795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4E380CBD-98EB-433B-B27D-7FBA025FD9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254" y="288790"/>
            <a:ext cx="11665491" cy="3912149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96669329-9F5B-4CF0-BA52-39CB5AA02B7A}"/>
              </a:ext>
            </a:extLst>
          </p:cNvPr>
          <p:cNvSpPr/>
          <p:nvPr/>
        </p:nvSpPr>
        <p:spPr>
          <a:xfrm>
            <a:off x="371061" y="2054087"/>
            <a:ext cx="11330609" cy="197457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3755058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4E380CBD-98EB-433B-B27D-7FBA025FD9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254" y="288790"/>
            <a:ext cx="11665491" cy="3912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916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F3FB2E83-27BC-4689-BA02-B9AD8E8693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115" y="377102"/>
            <a:ext cx="11661769" cy="4393680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8B804C5A-DD70-4D81-B70F-9EDC5B66C63B}"/>
              </a:ext>
            </a:extLst>
          </p:cNvPr>
          <p:cNvSpPr/>
          <p:nvPr/>
        </p:nvSpPr>
        <p:spPr>
          <a:xfrm>
            <a:off x="530087" y="3975652"/>
            <a:ext cx="11171583" cy="6758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F091BD8A-04C0-420F-A2D0-D2123048E1CE}"/>
              </a:ext>
            </a:extLst>
          </p:cNvPr>
          <p:cNvSpPr/>
          <p:nvPr/>
        </p:nvSpPr>
        <p:spPr>
          <a:xfrm>
            <a:off x="8574157" y="3611217"/>
            <a:ext cx="3279913" cy="6758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0933972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A8DA1FFA-ED30-481A-B0AE-24186E7205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555" y="344551"/>
            <a:ext cx="11642889" cy="5062335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C99E48A6-8660-47F6-B4A6-9A805503D6CE}"/>
              </a:ext>
            </a:extLst>
          </p:cNvPr>
          <p:cNvSpPr/>
          <p:nvPr/>
        </p:nvSpPr>
        <p:spPr>
          <a:xfrm>
            <a:off x="371061" y="2663684"/>
            <a:ext cx="11330609" cy="26371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4545089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A8DA1FFA-ED30-481A-B0AE-24186E7205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555" y="344551"/>
            <a:ext cx="11642889" cy="5062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65430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D53FD2E2-9E62-4F69-B7CC-0A506B4941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330" y="419322"/>
            <a:ext cx="11787340" cy="4165929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8D6A3A06-28A7-4F44-AFE9-320AF326AAFE}"/>
              </a:ext>
            </a:extLst>
          </p:cNvPr>
          <p:cNvSpPr/>
          <p:nvPr/>
        </p:nvSpPr>
        <p:spPr>
          <a:xfrm>
            <a:off x="344557" y="2372134"/>
            <a:ext cx="11370365" cy="20805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6502598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D53FD2E2-9E62-4F69-B7CC-0A506B4941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330" y="419322"/>
            <a:ext cx="11787340" cy="4165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5832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4481D8DB-BFB9-45B1-B794-135B5D9DCA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221" y="317730"/>
            <a:ext cx="11641558" cy="5181921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47B24841-33E8-4A89-A771-E8B8DBF4F62E}"/>
              </a:ext>
            </a:extLst>
          </p:cNvPr>
          <p:cNvSpPr/>
          <p:nvPr/>
        </p:nvSpPr>
        <p:spPr>
          <a:xfrm>
            <a:off x="371061" y="2504657"/>
            <a:ext cx="11330609" cy="290223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1716439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4481D8DB-BFB9-45B1-B794-135B5D9DCA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221" y="317730"/>
            <a:ext cx="11641558" cy="5181921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47B24841-33E8-4A89-A771-E8B8DBF4F62E}"/>
              </a:ext>
            </a:extLst>
          </p:cNvPr>
          <p:cNvSpPr/>
          <p:nvPr/>
        </p:nvSpPr>
        <p:spPr>
          <a:xfrm>
            <a:off x="371061" y="3869635"/>
            <a:ext cx="11330609" cy="15372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3847322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4481D8DB-BFB9-45B1-B794-135B5D9DCA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221" y="317730"/>
            <a:ext cx="11641558" cy="5181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45740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6A619C70-5C53-4D46-8978-4A03817343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158" y="370391"/>
            <a:ext cx="11647683" cy="2770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17878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8010D15E-09BA-4C4D-9DF7-6B7196B7AD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71" y="314162"/>
            <a:ext cx="11567057" cy="5052968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D1C830FF-FE35-4067-BF15-E17658E3B9CA}"/>
              </a:ext>
            </a:extLst>
          </p:cNvPr>
          <p:cNvSpPr/>
          <p:nvPr/>
        </p:nvSpPr>
        <p:spPr>
          <a:xfrm>
            <a:off x="371061" y="1802292"/>
            <a:ext cx="11330609" cy="34058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EEE3413-F9EE-4EC4-AE37-ABEBB6BAFE93}"/>
              </a:ext>
            </a:extLst>
          </p:cNvPr>
          <p:cNvSpPr/>
          <p:nvPr/>
        </p:nvSpPr>
        <p:spPr>
          <a:xfrm>
            <a:off x="9250017" y="1457735"/>
            <a:ext cx="2451653" cy="3975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6368263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8010D15E-09BA-4C4D-9DF7-6B7196B7AD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71" y="314162"/>
            <a:ext cx="11567057" cy="5052968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D1C830FF-FE35-4067-BF15-E17658E3B9CA}"/>
              </a:ext>
            </a:extLst>
          </p:cNvPr>
          <p:cNvSpPr/>
          <p:nvPr/>
        </p:nvSpPr>
        <p:spPr>
          <a:xfrm>
            <a:off x="371061" y="2822713"/>
            <a:ext cx="11330609" cy="23986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EEE3413-F9EE-4EC4-AE37-ABEBB6BAFE93}"/>
              </a:ext>
            </a:extLst>
          </p:cNvPr>
          <p:cNvSpPr/>
          <p:nvPr/>
        </p:nvSpPr>
        <p:spPr>
          <a:xfrm>
            <a:off x="1987827" y="2491406"/>
            <a:ext cx="9713844" cy="3975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8589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F3FB2E83-27BC-4689-BA02-B9AD8E8693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115" y="377102"/>
            <a:ext cx="11661769" cy="4393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81753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8010D15E-09BA-4C4D-9DF7-6B7196B7AD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71" y="314162"/>
            <a:ext cx="11567057" cy="5052968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D1C830FF-FE35-4067-BF15-E17658E3B9CA}"/>
              </a:ext>
            </a:extLst>
          </p:cNvPr>
          <p:cNvSpPr/>
          <p:nvPr/>
        </p:nvSpPr>
        <p:spPr>
          <a:xfrm>
            <a:off x="371061" y="3193773"/>
            <a:ext cx="11330609" cy="204083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EEE3413-F9EE-4EC4-AE37-ABEBB6BAFE93}"/>
              </a:ext>
            </a:extLst>
          </p:cNvPr>
          <p:cNvSpPr/>
          <p:nvPr/>
        </p:nvSpPr>
        <p:spPr>
          <a:xfrm>
            <a:off x="6864625" y="2849216"/>
            <a:ext cx="4837045" cy="3975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7959187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8010D15E-09BA-4C4D-9DF7-6B7196B7AD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71" y="314162"/>
            <a:ext cx="11567057" cy="5052968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D1C830FF-FE35-4067-BF15-E17658E3B9CA}"/>
              </a:ext>
            </a:extLst>
          </p:cNvPr>
          <p:cNvSpPr/>
          <p:nvPr/>
        </p:nvSpPr>
        <p:spPr>
          <a:xfrm>
            <a:off x="371061" y="3922643"/>
            <a:ext cx="11330609" cy="131196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EEE3413-F9EE-4EC4-AE37-ABEBB6BAFE93}"/>
              </a:ext>
            </a:extLst>
          </p:cNvPr>
          <p:cNvSpPr/>
          <p:nvPr/>
        </p:nvSpPr>
        <p:spPr>
          <a:xfrm>
            <a:off x="6864625" y="4412972"/>
            <a:ext cx="4837045" cy="3975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5737474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8010D15E-09BA-4C4D-9DF7-6B7196B7AD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71" y="314162"/>
            <a:ext cx="11567057" cy="5052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49730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2BE9A425-B98D-4CBB-ABC6-7DFBD647BC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644" y="356144"/>
            <a:ext cx="11700712" cy="4918221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0DE02BA7-B85D-403A-8020-C5D2D026A25D}"/>
              </a:ext>
            </a:extLst>
          </p:cNvPr>
          <p:cNvSpPr/>
          <p:nvPr/>
        </p:nvSpPr>
        <p:spPr>
          <a:xfrm>
            <a:off x="371061" y="1364967"/>
            <a:ext cx="11330609" cy="379012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017528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2BE9A425-B98D-4CBB-ABC6-7DFBD647BC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644" y="356144"/>
            <a:ext cx="11700712" cy="4918221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0DE02BA7-B85D-403A-8020-C5D2D026A25D}"/>
              </a:ext>
            </a:extLst>
          </p:cNvPr>
          <p:cNvSpPr/>
          <p:nvPr/>
        </p:nvSpPr>
        <p:spPr>
          <a:xfrm>
            <a:off x="371061" y="2252869"/>
            <a:ext cx="11330609" cy="29022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5761971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2BE9A425-B98D-4CBB-ABC6-7DFBD647BC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644" y="356144"/>
            <a:ext cx="11700712" cy="4918221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0DE02BA7-B85D-403A-8020-C5D2D026A25D}"/>
              </a:ext>
            </a:extLst>
          </p:cNvPr>
          <p:cNvSpPr/>
          <p:nvPr/>
        </p:nvSpPr>
        <p:spPr>
          <a:xfrm>
            <a:off x="371061" y="2968487"/>
            <a:ext cx="11330609" cy="218660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1915236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2BE9A425-B98D-4CBB-ABC6-7DFBD647BC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644" y="356144"/>
            <a:ext cx="11700712" cy="4918221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0DE02BA7-B85D-403A-8020-C5D2D026A25D}"/>
              </a:ext>
            </a:extLst>
          </p:cNvPr>
          <p:cNvSpPr/>
          <p:nvPr/>
        </p:nvSpPr>
        <p:spPr>
          <a:xfrm>
            <a:off x="371061" y="3631096"/>
            <a:ext cx="11330609" cy="152399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8354733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2BE9A425-B98D-4CBB-ABC6-7DFBD647BC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644" y="356144"/>
            <a:ext cx="11700712" cy="4918221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0DE02BA7-B85D-403A-8020-C5D2D026A25D}"/>
              </a:ext>
            </a:extLst>
          </p:cNvPr>
          <p:cNvSpPr/>
          <p:nvPr/>
        </p:nvSpPr>
        <p:spPr>
          <a:xfrm>
            <a:off x="371061" y="4784034"/>
            <a:ext cx="11330609" cy="3710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8499910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2BE9A425-B98D-4CBB-ABC6-7DFBD647BC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644" y="356144"/>
            <a:ext cx="11700712" cy="4918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18831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247D59CB-7EE0-48CB-AC0C-9DC0C9FDA5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733" y="284129"/>
            <a:ext cx="11742534" cy="3002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987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AB4CF7B2-2CA0-419F-B4F6-433F0FB4F5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874" y="356825"/>
            <a:ext cx="11684252" cy="6144350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F204762B-4CF6-4498-8713-BF4A57C5F51B}"/>
              </a:ext>
            </a:extLst>
          </p:cNvPr>
          <p:cNvSpPr/>
          <p:nvPr/>
        </p:nvSpPr>
        <p:spPr>
          <a:xfrm>
            <a:off x="371061" y="1484243"/>
            <a:ext cx="11330609" cy="48237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B56A7A76-D1A4-4D6C-AD33-8E77C2BAC98A}"/>
              </a:ext>
            </a:extLst>
          </p:cNvPr>
          <p:cNvSpPr/>
          <p:nvPr/>
        </p:nvSpPr>
        <p:spPr>
          <a:xfrm>
            <a:off x="8746435" y="1166190"/>
            <a:ext cx="2955235" cy="6758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1092327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867739EF-5A80-4E83-AC3A-03F6CF62FF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1775"/>
          <a:stretch/>
        </p:blipFill>
        <p:spPr>
          <a:xfrm>
            <a:off x="409629" y="406539"/>
            <a:ext cx="11372742" cy="171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08996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867739EF-5A80-4E83-AC3A-03F6CF62FF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7338"/>
          <a:stretch/>
        </p:blipFill>
        <p:spPr>
          <a:xfrm>
            <a:off x="409629" y="477080"/>
            <a:ext cx="11372742" cy="2809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31161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3F2F0EA4-BFF7-4DCE-B895-69ED9269C0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043" y="420541"/>
            <a:ext cx="10887913" cy="6016918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9DC60296-2BDB-4D1B-85F9-8DB10C23DD8B}"/>
              </a:ext>
            </a:extLst>
          </p:cNvPr>
          <p:cNvSpPr/>
          <p:nvPr/>
        </p:nvSpPr>
        <p:spPr>
          <a:xfrm>
            <a:off x="731555" y="2213113"/>
            <a:ext cx="10453279" cy="41214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876974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3F2F0EA4-BFF7-4DCE-B895-69ED9269C0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043" y="420541"/>
            <a:ext cx="10887913" cy="6016918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9DC60296-2BDB-4D1B-85F9-8DB10C23DD8B}"/>
              </a:ext>
            </a:extLst>
          </p:cNvPr>
          <p:cNvSpPr/>
          <p:nvPr/>
        </p:nvSpPr>
        <p:spPr>
          <a:xfrm>
            <a:off x="731555" y="2729947"/>
            <a:ext cx="10453279" cy="36045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3460667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3F2F0EA4-BFF7-4DCE-B895-69ED9269C0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043" y="420541"/>
            <a:ext cx="10887913" cy="6016918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9DC60296-2BDB-4D1B-85F9-8DB10C23DD8B}"/>
              </a:ext>
            </a:extLst>
          </p:cNvPr>
          <p:cNvSpPr/>
          <p:nvPr/>
        </p:nvSpPr>
        <p:spPr>
          <a:xfrm>
            <a:off x="731555" y="5234609"/>
            <a:ext cx="10453279" cy="109992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9296755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3F2F0EA4-BFF7-4DCE-B895-69ED9269C0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043" y="420541"/>
            <a:ext cx="10887913" cy="6016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14741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5EA3059C-F16D-45FA-AF5C-C935D82099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601" y="458952"/>
            <a:ext cx="11740797" cy="2721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97715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AE929023-72FC-4DF7-A4CC-2909E6858B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995" y="463295"/>
            <a:ext cx="11636009" cy="3697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7567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36A1F3EA-161D-495D-A82C-C59CD9CA02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7325"/>
          <a:stretch/>
        </p:blipFill>
        <p:spPr>
          <a:xfrm>
            <a:off x="300349" y="290589"/>
            <a:ext cx="11591301" cy="1723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39714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36A1F3EA-161D-495D-A82C-C59CD9CA02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1671"/>
          <a:stretch/>
        </p:blipFill>
        <p:spPr>
          <a:xfrm>
            <a:off x="300349" y="278295"/>
            <a:ext cx="11591301" cy="3604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1442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AB4CF7B2-2CA0-419F-B4F6-433F0FB4F5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874" y="356825"/>
            <a:ext cx="11684252" cy="6144350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F204762B-4CF6-4498-8713-BF4A57C5F51B}"/>
              </a:ext>
            </a:extLst>
          </p:cNvPr>
          <p:cNvSpPr/>
          <p:nvPr/>
        </p:nvSpPr>
        <p:spPr>
          <a:xfrm>
            <a:off x="371061" y="1842051"/>
            <a:ext cx="11330609" cy="450573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B56A7A76-D1A4-4D6C-AD33-8E77C2BAC98A}"/>
              </a:ext>
            </a:extLst>
          </p:cNvPr>
          <p:cNvSpPr/>
          <p:nvPr/>
        </p:nvSpPr>
        <p:spPr>
          <a:xfrm>
            <a:off x="10190922" y="1524001"/>
            <a:ext cx="1510748" cy="6758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3590337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569888E5-CEDE-47CB-8670-5F4E1698EA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2546"/>
          <a:stretch/>
        </p:blipFill>
        <p:spPr>
          <a:xfrm>
            <a:off x="288448" y="376385"/>
            <a:ext cx="11615103" cy="1465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12642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569888E5-CEDE-47CB-8670-5F4E1698EA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803" b="40645"/>
          <a:stretch/>
        </p:blipFill>
        <p:spPr>
          <a:xfrm>
            <a:off x="892811" y="261730"/>
            <a:ext cx="10406378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13629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569888E5-CEDE-47CB-8670-5F4E1698EA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7902"/>
          <a:stretch/>
        </p:blipFill>
        <p:spPr>
          <a:xfrm>
            <a:off x="892811" y="354498"/>
            <a:ext cx="10406378" cy="3167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604025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52746F4E-529A-45F4-B798-69B1A552E3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2286"/>
          <a:stretch/>
        </p:blipFill>
        <p:spPr>
          <a:xfrm>
            <a:off x="357998" y="422291"/>
            <a:ext cx="11476004" cy="226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793896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52746F4E-529A-45F4-B798-69B1A552E3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7714"/>
          <a:stretch/>
        </p:blipFill>
        <p:spPr>
          <a:xfrm>
            <a:off x="357998" y="371059"/>
            <a:ext cx="11476004" cy="3745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637459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618A6E09-4968-471F-A9A4-47B929B24E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236" y="739319"/>
            <a:ext cx="11415528" cy="5379362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960823A1-A539-4193-971E-51F5AC22FAC8}"/>
              </a:ext>
            </a:extLst>
          </p:cNvPr>
          <p:cNvSpPr/>
          <p:nvPr/>
        </p:nvSpPr>
        <p:spPr>
          <a:xfrm>
            <a:off x="473156" y="1457739"/>
            <a:ext cx="11016480" cy="46250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77433847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618A6E09-4968-471F-A9A4-47B929B24E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236" y="739319"/>
            <a:ext cx="11415528" cy="5379362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960823A1-A539-4193-971E-51F5AC22FAC8}"/>
              </a:ext>
            </a:extLst>
          </p:cNvPr>
          <p:cNvSpPr/>
          <p:nvPr/>
        </p:nvSpPr>
        <p:spPr>
          <a:xfrm>
            <a:off x="473156" y="2822713"/>
            <a:ext cx="11016480" cy="326003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91545612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618A6E09-4968-471F-A9A4-47B929B24E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236" y="739319"/>
            <a:ext cx="11415528" cy="5379362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960823A1-A539-4193-971E-51F5AC22FAC8}"/>
              </a:ext>
            </a:extLst>
          </p:cNvPr>
          <p:cNvSpPr/>
          <p:nvPr/>
        </p:nvSpPr>
        <p:spPr>
          <a:xfrm>
            <a:off x="473156" y="4465983"/>
            <a:ext cx="11016480" cy="161676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56975587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618A6E09-4968-471F-A9A4-47B929B24E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236" y="739319"/>
            <a:ext cx="11415528" cy="5379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40556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618A6E09-4968-471F-A9A4-47B929B24E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8123"/>
          <a:stretch/>
        </p:blipFill>
        <p:spPr>
          <a:xfrm>
            <a:off x="388236" y="739319"/>
            <a:ext cx="11415528" cy="638907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29565B13-82EF-4100-B0AE-5B2D1D7F3A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427" y="1368760"/>
            <a:ext cx="11415528" cy="2592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838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AB4CF7B2-2CA0-419F-B4F6-433F0FB4F5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874" y="356825"/>
            <a:ext cx="11684252" cy="6144350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F204762B-4CF6-4498-8713-BF4A57C5F51B}"/>
              </a:ext>
            </a:extLst>
          </p:cNvPr>
          <p:cNvSpPr/>
          <p:nvPr/>
        </p:nvSpPr>
        <p:spPr>
          <a:xfrm>
            <a:off x="371061" y="2239618"/>
            <a:ext cx="11330609" cy="40949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B56A7A76-D1A4-4D6C-AD33-8E77C2BAC98A}"/>
              </a:ext>
            </a:extLst>
          </p:cNvPr>
          <p:cNvSpPr/>
          <p:nvPr/>
        </p:nvSpPr>
        <p:spPr>
          <a:xfrm>
            <a:off x="9819861" y="1842055"/>
            <a:ext cx="1881809" cy="6758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8417568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618A6E09-4968-471F-A9A4-47B929B24E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8123"/>
          <a:stretch/>
        </p:blipFill>
        <p:spPr>
          <a:xfrm>
            <a:off x="388236" y="739319"/>
            <a:ext cx="11415528" cy="638907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2A49522B-F9FA-4F67-9379-B65251FF39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1418" y="1378226"/>
            <a:ext cx="8670647" cy="5287617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EBBA3BDD-AC96-4B3B-AB23-3BA0F887CA22}"/>
              </a:ext>
            </a:extLst>
          </p:cNvPr>
          <p:cNvSpPr/>
          <p:nvPr/>
        </p:nvSpPr>
        <p:spPr>
          <a:xfrm>
            <a:off x="1586338" y="3299794"/>
            <a:ext cx="8366045" cy="332629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89294597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618A6E09-4968-471F-A9A4-47B929B24E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8123"/>
          <a:stretch/>
        </p:blipFill>
        <p:spPr>
          <a:xfrm>
            <a:off x="388236" y="739319"/>
            <a:ext cx="11415528" cy="638907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2A49522B-F9FA-4F67-9379-B65251FF39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1418" y="1378226"/>
            <a:ext cx="8670647" cy="5287617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EBBA3BDD-AC96-4B3B-AB23-3BA0F887CA22}"/>
              </a:ext>
            </a:extLst>
          </p:cNvPr>
          <p:cNvSpPr/>
          <p:nvPr/>
        </p:nvSpPr>
        <p:spPr>
          <a:xfrm>
            <a:off x="1586338" y="5035826"/>
            <a:ext cx="8366045" cy="159026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61447414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618A6E09-4968-471F-A9A4-47B929B24E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8123"/>
          <a:stretch/>
        </p:blipFill>
        <p:spPr>
          <a:xfrm>
            <a:off x="388236" y="739319"/>
            <a:ext cx="11415528" cy="638907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2A49522B-F9FA-4F67-9379-B65251FF39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1418" y="1378226"/>
            <a:ext cx="8670647" cy="5287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262022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5D9044D2-5C8E-4EB8-AAD6-F8DE85302B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150" y="1378226"/>
            <a:ext cx="9355699" cy="2769704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1B7773AC-342F-4877-83BD-E2DDE1F863D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8123"/>
          <a:stretch/>
        </p:blipFill>
        <p:spPr>
          <a:xfrm>
            <a:off x="388236" y="739319"/>
            <a:ext cx="11415528" cy="638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390706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CAEEF201-2C55-4E99-9DAE-3D88C18A15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707" y="527896"/>
            <a:ext cx="11464586" cy="3540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410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04C7E"/>
      </a:dk2>
      <a:lt2>
        <a:srgbClr val="EBEBEB"/>
      </a:lt2>
      <a:accent1>
        <a:srgbClr val="94CE67"/>
      </a:accent1>
      <a:accent2>
        <a:srgbClr val="49D1CD"/>
      </a:accent2>
      <a:accent3>
        <a:srgbClr val="61A5D6"/>
      </a:accent3>
      <a:accent4>
        <a:srgbClr val="9D8CD3"/>
      </a:accent4>
      <a:accent5>
        <a:srgbClr val="E45C8A"/>
      </a:accent5>
      <a:accent6>
        <a:srgbClr val="F98C61"/>
      </a:accent6>
      <a:hlink>
        <a:srgbClr val="AAF172"/>
      </a:hlink>
      <a:folHlink>
        <a:srgbClr val="E7F19A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E44E6A2F-09CD-4BE0-B42D-107FF03CEE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122</TotalTime>
  <Words>4</Words>
  <Application>Microsoft Office PowerPoint</Application>
  <PresentationFormat>Panorámica</PresentationFormat>
  <Paragraphs>1</Paragraphs>
  <Slides>94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94</vt:i4>
      </vt:variant>
    </vt:vector>
  </HeadingPairs>
  <TitlesOfParts>
    <vt:vector size="98" baseType="lpstr">
      <vt:lpstr>Arial</vt:lpstr>
      <vt:lpstr>Calibri</vt:lpstr>
      <vt:lpstr>Calibri Light</vt:lpstr>
      <vt:lpstr>Celestial</vt:lpstr>
      <vt:lpstr>ÁLGEBRA Y GEOMETRÍA ANALÍTICA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ÁLGEBRA Y GEOMETRÍA ANALÍTICA</dc:title>
  <dc:creator>Dario Reynoso</dc:creator>
  <cp:lastModifiedBy>Dario Reynoso</cp:lastModifiedBy>
  <cp:revision>52</cp:revision>
  <dcterms:created xsi:type="dcterms:W3CDTF">2018-04-01T14:20:01Z</dcterms:created>
  <dcterms:modified xsi:type="dcterms:W3CDTF">2019-03-13T01:06:28Z</dcterms:modified>
</cp:coreProperties>
</file>