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</p:sldIdLst>
  <p:sldSz cx="9144000" cy="6858000" type="screen4x3"/>
  <p:notesSz cx="6851650" cy="962818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33">
          <p15:clr>
            <a:srgbClr val="000000"/>
          </p15:clr>
        </p15:guide>
        <p15:guide id="2" pos="2158">
          <p15:clr>
            <a:srgbClr val="000000"/>
          </p15:clr>
        </p15:guide>
      </p15:notes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7" roundtripDataSignature="AMtx7mgHCcb02feNnpsqNy6AOcfMeUAl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FC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033"/>
        <p:guide pos="215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97" Type="http://customschemas.google.com/relationships/presentationmetadata" Target="meta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10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98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ciela Sevilla" userId="9056b5448ef58508" providerId="LiveId" clId="{174465BA-D4FA-444C-8933-655AC5D7EA60}"/>
    <pc:docChg chg="delSld modSld">
      <pc:chgData name="Graciela Sevilla" userId="9056b5448ef58508" providerId="LiveId" clId="{174465BA-D4FA-444C-8933-655AC5D7EA60}" dt="2020-08-14T17:58:56.915" v="136" actId="2696"/>
      <pc:docMkLst>
        <pc:docMk/>
      </pc:docMkLst>
      <pc:sldChg chg="addSp modSp mod">
        <pc:chgData name="Graciela Sevilla" userId="9056b5448ef58508" providerId="LiveId" clId="{174465BA-D4FA-444C-8933-655AC5D7EA60}" dt="2020-08-14T17:31:37.700" v="105" actId="1076"/>
        <pc:sldMkLst>
          <pc:docMk/>
          <pc:sldMk cId="0" sldId="256"/>
        </pc:sldMkLst>
        <pc:spChg chg="add mod">
          <ac:chgData name="Graciela Sevilla" userId="9056b5448ef58508" providerId="LiveId" clId="{174465BA-D4FA-444C-8933-655AC5D7EA60}" dt="2020-08-14T17:31:37.700" v="105" actId="1076"/>
          <ac:spMkLst>
            <pc:docMk/>
            <pc:sldMk cId="0" sldId="256"/>
            <ac:spMk id="2" creationId="{D1A55C1D-6E53-462F-A1AE-C327C0963037}"/>
          </ac:spMkLst>
        </pc:spChg>
      </pc:sldChg>
      <pc:sldChg chg="modSp mod">
        <pc:chgData name="Graciela Sevilla" userId="9056b5448ef58508" providerId="LiveId" clId="{174465BA-D4FA-444C-8933-655AC5D7EA60}" dt="2020-08-14T17:21:13.217" v="11" actId="14100"/>
        <pc:sldMkLst>
          <pc:docMk/>
          <pc:sldMk cId="0" sldId="259"/>
        </pc:sldMkLst>
        <pc:spChg chg="mod">
          <ac:chgData name="Graciela Sevilla" userId="9056b5448ef58508" providerId="LiveId" clId="{174465BA-D4FA-444C-8933-655AC5D7EA60}" dt="2020-08-14T17:20:41.907" v="8" actId="14100"/>
          <ac:spMkLst>
            <pc:docMk/>
            <pc:sldMk cId="0" sldId="259"/>
            <ac:spMk id="123" creationId="{00000000-0000-0000-0000-000000000000}"/>
          </ac:spMkLst>
        </pc:spChg>
        <pc:spChg chg="mod">
          <ac:chgData name="Graciela Sevilla" userId="9056b5448ef58508" providerId="LiveId" clId="{174465BA-D4FA-444C-8933-655AC5D7EA60}" dt="2020-08-14T17:20:37.496" v="7" actId="14100"/>
          <ac:spMkLst>
            <pc:docMk/>
            <pc:sldMk cId="0" sldId="259"/>
            <ac:spMk id="124" creationId="{00000000-0000-0000-0000-000000000000}"/>
          </ac:spMkLst>
        </pc:spChg>
        <pc:spChg chg="mod">
          <ac:chgData name="Graciela Sevilla" userId="9056b5448ef58508" providerId="LiveId" clId="{174465BA-D4FA-444C-8933-655AC5D7EA60}" dt="2020-08-14T17:20:26.676" v="5" actId="14100"/>
          <ac:spMkLst>
            <pc:docMk/>
            <pc:sldMk cId="0" sldId="259"/>
            <ac:spMk id="125" creationId="{00000000-0000-0000-0000-000000000000}"/>
          </ac:spMkLst>
        </pc:spChg>
        <pc:spChg chg="mod">
          <ac:chgData name="Graciela Sevilla" userId="9056b5448ef58508" providerId="LiveId" clId="{174465BA-D4FA-444C-8933-655AC5D7EA60}" dt="2020-08-14T17:21:00.436" v="10" actId="255"/>
          <ac:spMkLst>
            <pc:docMk/>
            <pc:sldMk cId="0" sldId="259"/>
            <ac:spMk id="126" creationId="{00000000-0000-0000-0000-000000000000}"/>
          </ac:spMkLst>
        </pc:spChg>
        <pc:spChg chg="mod">
          <ac:chgData name="Graciela Sevilla" userId="9056b5448ef58508" providerId="LiveId" clId="{174465BA-D4FA-444C-8933-655AC5D7EA60}" dt="2020-08-14T17:21:13.217" v="11" actId="14100"/>
          <ac:spMkLst>
            <pc:docMk/>
            <pc:sldMk cId="0" sldId="259"/>
            <ac:spMk id="145" creationId="{00000000-0000-0000-0000-000000000000}"/>
          </ac:spMkLst>
        </pc:spChg>
      </pc:sldChg>
      <pc:sldChg chg="modSp mod">
        <pc:chgData name="Graciela Sevilla" userId="9056b5448ef58508" providerId="LiveId" clId="{174465BA-D4FA-444C-8933-655AC5D7EA60}" dt="2020-08-14T17:25:56.417" v="33" actId="20577"/>
        <pc:sldMkLst>
          <pc:docMk/>
          <pc:sldMk cId="0" sldId="261"/>
        </pc:sldMkLst>
        <pc:spChg chg="mod">
          <ac:chgData name="Graciela Sevilla" userId="9056b5448ef58508" providerId="LiveId" clId="{174465BA-D4FA-444C-8933-655AC5D7EA60}" dt="2020-08-14T17:25:19.077" v="25" actId="14100"/>
          <ac:spMkLst>
            <pc:docMk/>
            <pc:sldMk cId="0" sldId="261"/>
            <ac:spMk id="171" creationId="{00000000-0000-0000-0000-000000000000}"/>
          </ac:spMkLst>
        </pc:spChg>
        <pc:spChg chg="mod">
          <ac:chgData name="Graciela Sevilla" userId="9056b5448ef58508" providerId="LiveId" clId="{174465BA-D4FA-444C-8933-655AC5D7EA60}" dt="2020-08-14T17:25:10.029" v="23" actId="14100"/>
          <ac:spMkLst>
            <pc:docMk/>
            <pc:sldMk cId="0" sldId="261"/>
            <ac:spMk id="172" creationId="{00000000-0000-0000-0000-000000000000}"/>
          </ac:spMkLst>
        </pc:spChg>
        <pc:spChg chg="mod">
          <ac:chgData name="Graciela Sevilla" userId="9056b5448ef58508" providerId="LiveId" clId="{174465BA-D4FA-444C-8933-655AC5D7EA60}" dt="2020-08-14T17:25:27.190" v="26" actId="14100"/>
          <ac:spMkLst>
            <pc:docMk/>
            <pc:sldMk cId="0" sldId="261"/>
            <ac:spMk id="173" creationId="{00000000-0000-0000-0000-000000000000}"/>
          </ac:spMkLst>
        </pc:spChg>
        <pc:spChg chg="mod">
          <ac:chgData name="Graciela Sevilla" userId="9056b5448ef58508" providerId="LiveId" clId="{174465BA-D4FA-444C-8933-655AC5D7EA60}" dt="2020-08-14T17:25:30.633" v="27" actId="14100"/>
          <ac:spMkLst>
            <pc:docMk/>
            <pc:sldMk cId="0" sldId="261"/>
            <ac:spMk id="174" creationId="{00000000-0000-0000-0000-000000000000}"/>
          </ac:spMkLst>
        </pc:spChg>
        <pc:spChg chg="mod">
          <ac:chgData name="Graciela Sevilla" userId="9056b5448ef58508" providerId="LiveId" clId="{174465BA-D4FA-444C-8933-655AC5D7EA60}" dt="2020-08-14T17:25:50.717" v="31" actId="20577"/>
          <ac:spMkLst>
            <pc:docMk/>
            <pc:sldMk cId="0" sldId="261"/>
            <ac:spMk id="181" creationId="{00000000-0000-0000-0000-000000000000}"/>
          </ac:spMkLst>
        </pc:spChg>
        <pc:spChg chg="mod">
          <ac:chgData name="Graciela Sevilla" userId="9056b5448ef58508" providerId="LiveId" clId="{174465BA-D4FA-444C-8933-655AC5D7EA60}" dt="2020-08-14T17:25:56.417" v="33" actId="20577"/>
          <ac:spMkLst>
            <pc:docMk/>
            <pc:sldMk cId="0" sldId="261"/>
            <ac:spMk id="182" creationId="{00000000-0000-0000-0000-000000000000}"/>
          </ac:spMkLst>
        </pc:spChg>
      </pc:sldChg>
      <pc:sldChg chg="modSp mod">
        <pc:chgData name="Graciela Sevilla" userId="9056b5448ef58508" providerId="LiveId" clId="{174465BA-D4FA-444C-8933-655AC5D7EA60}" dt="2020-08-14T17:32:32.102" v="107" actId="14100"/>
        <pc:sldMkLst>
          <pc:docMk/>
          <pc:sldMk cId="0" sldId="269"/>
        </pc:sldMkLst>
        <pc:spChg chg="mod">
          <ac:chgData name="Graciela Sevilla" userId="9056b5448ef58508" providerId="LiveId" clId="{174465BA-D4FA-444C-8933-655AC5D7EA60}" dt="2020-08-14T17:22:07.875" v="14" actId="14100"/>
          <ac:spMkLst>
            <pc:docMk/>
            <pc:sldMk cId="0" sldId="269"/>
            <ac:spMk id="418" creationId="{00000000-0000-0000-0000-000000000000}"/>
          </ac:spMkLst>
        </pc:spChg>
        <pc:spChg chg="mod">
          <ac:chgData name="Graciela Sevilla" userId="9056b5448ef58508" providerId="LiveId" clId="{174465BA-D4FA-444C-8933-655AC5D7EA60}" dt="2020-08-14T17:21:58.803" v="12" actId="14100"/>
          <ac:spMkLst>
            <pc:docMk/>
            <pc:sldMk cId="0" sldId="269"/>
            <ac:spMk id="419" creationId="{00000000-0000-0000-0000-000000000000}"/>
          </ac:spMkLst>
        </pc:spChg>
        <pc:spChg chg="mod">
          <ac:chgData name="Graciela Sevilla" userId="9056b5448ef58508" providerId="LiveId" clId="{174465BA-D4FA-444C-8933-655AC5D7EA60}" dt="2020-08-14T17:32:32.102" v="107" actId="14100"/>
          <ac:spMkLst>
            <pc:docMk/>
            <pc:sldMk cId="0" sldId="269"/>
            <ac:spMk id="432" creationId="{00000000-0000-0000-0000-000000000000}"/>
          </ac:spMkLst>
        </pc:spChg>
        <pc:spChg chg="mod">
          <ac:chgData name="Graciela Sevilla" userId="9056b5448ef58508" providerId="LiveId" clId="{174465BA-D4FA-444C-8933-655AC5D7EA60}" dt="2020-08-14T17:32:27.011" v="106" actId="14100"/>
          <ac:spMkLst>
            <pc:docMk/>
            <pc:sldMk cId="0" sldId="269"/>
            <ac:spMk id="433" creationId="{00000000-0000-0000-0000-000000000000}"/>
          </ac:spMkLst>
        </pc:spChg>
      </pc:sldChg>
      <pc:sldChg chg="modSp mod">
        <pc:chgData name="Graciela Sevilla" userId="9056b5448ef58508" providerId="LiveId" clId="{174465BA-D4FA-444C-8933-655AC5D7EA60}" dt="2020-08-14T17:32:54.983" v="109" actId="14100"/>
        <pc:sldMkLst>
          <pc:docMk/>
          <pc:sldMk cId="0" sldId="272"/>
        </pc:sldMkLst>
        <pc:spChg chg="mod">
          <ac:chgData name="Graciela Sevilla" userId="9056b5448ef58508" providerId="LiveId" clId="{174465BA-D4FA-444C-8933-655AC5D7EA60}" dt="2020-08-14T17:32:54.983" v="109" actId="14100"/>
          <ac:spMkLst>
            <pc:docMk/>
            <pc:sldMk cId="0" sldId="272"/>
            <ac:spMk id="470" creationId="{00000000-0000-0000-0000-000000000000}"/>
          </ac:spMkLst>
        </pc:spChg>
      </pc:sldChg>
      <pc:sldChg chg="modSp mod">
        <pc:chgData name="Graciela Sevilla" userId="9056b5448ef58508" providerId="LiveId" clId="{174465BA-D4FA-444C-8933-655AC5D7EA60}" dt="2020-08-14T17:35:52.686" v="123" actId="6549"/>
        <pc:sldMkLst>
          <pc:docMk/>
          <pc:sldMk cId="0" sldId="305"/>
        </pc:sldMkLst>
        <pc:spChg chg="mod">
          <ac:chgData name="Graciela Sevilla" userId="9056b5448ef58508" providerId="LiveId" clId="{174465BA-D4FA-444C-8933-655AC5D7EA60}" dt="2020-08-14T17:35:52.686" v="123" actId="6549"/>
          <ac:spMkLst>
            <pc:docMk/>
            <pc:sldMk cId="0" sldId="305"/>
            <ac:spMk id="850" creationId="{00000000-0000-0000-0000-000000000000}"/>
          </ac:spMkLst>
        </pc:spChg>
      </pc:sldChg>
      <pc:sldChg chg="modSp mod">
        <pc:chgData name="Graciela Sevilla" userId="9056b5448ef58508" providerId="LiveId" clId="{174465BA-D4FA-444C-8933-655AC5D7EA60}" dt="2020-08-14T17:36:46.058" v="133" actId="20577"/>
        <pc:sldMkLst>
          <pc:docMk/>
          <pc:sldMk cId="0" sldId="306"/>
        </pc:sldMkLst>
        <pc:spChg chg="mod">
          <ac:chgData name="Graciela Sevilla" userId="9056b5448ef58508" providerId="LiveId" clId="{174465BA-D4FA-444C-8933-655AC5D7EA60}" dt="2020-08-14T17:36:46.058" v="133" actId="20577"/>
          <ac:spMkLst>
            <pc:docMk/>
            <pc:sldMk cId="0" sldId="306"/>
            <ac:spMk id="859" creationId="{00000000-0000-0000-0000-000000000000}"/>
          </ac:spMkLst>
        </pc:spChg>
      </pc:sldChg>
      <pc:sldChg chg="modSp mod">
        <pc:chgData name="Graciela Sevilla" userId="9056b5448ef58508" providerId="LiveId" clId="{174465BA-D4FA-444C-8933-655AC5D7EA60}" dt="2020-08-14T17:42:40.335" v="135" actId="20577"/>
        <pc:sldMkLst>
          <pc:docMk/>
          <pc:sldMk cId="0" sldId="323"/>
        </pc:sldMkLst>
        <pc:spChg chg="mod">
          <ac:chgData name="Graciela Sevilla" userId="9056b5448ef58508" providerId="LiveId" clId="{174465BA-D4FA-444C-8933-655AC5D7EA60}" dt="2020-08-14T17:42:40.335" v="135" actId="20577"/>
          <ac:spMkLst>
            <pc:docMk/>
            <pc:sldMk cId="0" sldId="323"/>
            <ac:spMk id="991" creationId="{00000000-0000-0000-0000-000000000000}"/>
          </ac:spMkLst>
        </pc:spChg>
      </pc:sldChg>
      <pc:sldChg chg="del">
        <pc:chgData name="Graciela Sevilla" userId="9056b5448ef58508" providerId="LiveId" clId="{174465BA-D4FA-444C-8933-655AC5D7EA60}" dt="2020-08-14T17:58:56.915" v="136" actId="2696"/>
        <pc:sldMkLst>
          <pc:docMk/>
          <pc:sldMk cId="0" sldId="326"/>
        </pc:sldMkLst>
      </pc:sldChg>
      <pc:sldChg chg="del">
        <pc:chgData name="Graciela Sevilla" userId="9056b5448ef58508" providerId="LiveId" clId="{174465BA-D4FA-444C-8933-655AC5D7EA60}" dt="2020-08-14T17:58:56.915" v="136" actId="2696"/>
        <pc:sldMkLst>
          <pc:docMk/>
          <pc:sldMk cId="0" sldId="327"/>
        </pc:sldMkLst>
      </pc:sldChg>
      <pc:sldChg chg="del">
        <pc:chgData name="Graciela Sevilla" userId="9056b5448ef58508" providerId="LiveId" clId="{174465BA-D4FA-444C-8933-655AC5D7EA60}" dt="2020-08-14T17:58:56.915" v="136" actId="2696"/>
        <pc:sldMkLst>
          <pc:docMk/>
          <pc:sldMk cId="0" sldId="328"/>
        </pc:sldMkLst>
      </pc:sldChg>
      <pc:sldChg chg="del">
        <pc:chgData name="Graciela Sevilla" userId="9056b5448ef58508" providerId="LiveId" clId="{174465BA-D4FA-444C-8933-655AC5D7EA60}" dt="2020-08-14T17:58:56.915" v="136" actId="2696"/>
        <pc:sldMkLst>
          <pc:docMk/>
          <pc:sldMk cId="0" sldId="329"/>
        </pc:sldMkLst>
      </pc:sldChg>
      <pc:sldChg chg="del">
        <pc:chgData name="Graciela Sevilla" userId="9056b5448ef58508" providerId="LiveId" clId="{174465BA-D4FA-444C-8933-655AC5D7EA60}" dt="2020-08-14T17:58:56.915" v="136" actId="2696"/>
        <pc:sldMkLst>
          <pc:docMk/>
          <pc:sldMk cId="0" sldId="330"/>
        </pc:sldMkLst>
      </pc:sldChg>
      <pc:sldChg chg="del">
        <pc:chgData name="Graciela Sevilla" userId="9056b5448ef58508" providerId="LiveId" clId="{174465BA-D4FA-444C-8933-655AC5D7EA60}" dt="2020-08-14T17:58:56.915" v="136" actId="2696"/>
        <pc:sldMkLst>
          <pc:docMk/>
          <pc:sldMk cId="0" sldId="331"/>
        </pc:sldMkLst>
      </pc:sldChg>
      <pc:sldChg chg="del">
        <pc:chgData name="Graciela Sevilla" userId="9056b5448ef58508" providerId="LiveId" clId="{174465BA-D4FA-444C-8933-655AC5D7EA60}" dt="2020-08-14T17:58:56.915" v="136" actId="2696"/>
        <pc:sldMkLst>
          <pc:docMk/>
          <pc:sldMk cId="0" sldId="332"/>
        </pc:sldMkLst>
      </pc:sldChg>
      <pc:sldChg chg="del">
        <pc:chgData name="Graciela Sevilla" userId="9056b5448ef58508" providerId="LiveId" clId="{174465BA-D4FA-444C-8933-655AC5D7EA60}" dt="2020-08-14T17:58:56.915" v="136" actId="2696"/>
        <pc:sldMkLst>
          <pc:docMk/>
          <pc:sldMk cId="0" sldId="333"/>
        </pc:sldMkLst>
      </pc:sldChg>
      <pc:sldChg chg="del">
        <pc:chgData name="Graciela Sevilla" userId="9056b5448ef58508" providerId="LiveId" clId="{174465BA-D4FA-444C-8933-655AC5D7EA60}" dt="2020-08-14T17:58:56.915" v="136" actId="2696"/>
        <pc:sldMkLst>
          <pc:docMk/>
          <pc:sldMk cId="0" sldId="334"/>
        </pc:sldMkLst>
      </pc:sldChg>
      <pc:sldChg chg="del">
        <pc:chgData name="Graciela Sevilla" userId="9056b5448ef58508" providerId="LiveId" clId="{174465BA-D4FA-444C-8933-655AC5D7EA60}" dt="2020-08-14T17:58:56.915" v="136" actId="2696"/>
        <pc:sldMkLst>
          <pc:docMk/>
          <pc:sldMk cId="0" sldId="335"/>
        </pc:sldMkLst>
      </pc:sldChg>
      <pc:sldChg chg="del">
        <pc:chgData name="Graciela Sevilla" userId="9056b5448ef58508" providerId="LiveId" clId="{174465BA-D4FA-444C-8933-655AC5D7EA60}" dt="2020-08-14T17:58:56.915" v="136" actId="2696"/>
        <pc:sldMkLst>
          <pc:docMk/>
          <pc:sldMk cId="0" sldId="336"/>
        </pc:sldMkLst>
      </pc:sldChg>
      <pc:sldChg chg="del">
        <pc:chgData name="Graciela Sevilla" userId="9056b5448ef58508" providerId="LiveId" clId="{174465BA-D4FA-444C-8933-655AC5D7EA60}" dt="2020-08-14T17:58:56.915" v="136" actId="2696"/>
        <pc:sldMkLst>
          <pc:docMk/>
          <pc:sldMk cId="0" sldId="337"/>
        </pc:sldMkLst>
      </pc:sldChg>
      <pc:sldChg chg="del">
        <pc:chgData name="Graciela Sevilla" userId="9056b5448ef58508" providerId="LiveId" clId="{174465BA-D4FA-444C-8933-655AC5D7EA60}" dt="2020-08-14T17:58:56.915" v="136" actId="2696"/>
        <pc:sldMkLst>
          <pc:docMk/>
          <pc:sldMk cId="0" sldId="338"/>
        </pc:sldMkLst>
      </pc:sldChg>
      <pc:sldChg chg="del">
        <pc:chgData name="Graciela Sevilla" userId="9056b5448ef58508" providerId="LiveId" clId="{174465BA-D4FA-444C-8933-655AC5D7EA60}" dt="2020-08-14T17:58:56.915" v="136" actId="2696"/>
        <pc:sldMkLst>
          <pc:docMk/>
          <pc:sldMk cId="0" sldId="339"/>
        </pc:sldMkLst>
      </pc:sldChg>
      <pc:sldChg chg="del">
        <pc:chgData name="Graciela Sevilla" userId="9056b5448ef58508" providerId="LiveId" clId="{174465BA-D4FA-444C-8933-655AC5D7EA60}" dt="2020-08-14T17:58:56.915" v="136" actId="2696"/>
        <pc:sldMkLst>
          <pc:docMk/>
          <pc:sldMk cId="0" sldId="340"/>
        </pc:sldMkLst>
      </pc:sldChg>
      <pc:sldChg chg="del">
        <pc:chgData name="Graciela Sevilla" userId="9056b5448ef58508" providerId="LiveId" clId="{174465BA-D4FA-444C-8933-655AC5D7EA60}" dt="2020-08-14T17:58:56.915" v="136" actId="2696"/>
        <pc:sldMkLst>
          <pc:docMk/>
          <pc:sldMk cId="0" sldId="341"/>
        </pc:sldMkLst>
      </pc:sldChg>
      <pc:sldChg chg="del">
        <pc:chgData name="Graciela Sevilla" userId="9056b5448ef58508" providerId="LiveId" clId="{174465BA-D4FA-444C-8933-655AC5D7EA60}" dt="2020-08-14T17:58:56.915" v="136" actId="2696"/>
        <pc:sldMkLst>
          <pc:docMk/>
          <pc:sldMk cId="0" sldId="342"/>
        </pc:sldMkLst>
      </pc:sldChg>
      <pc:sldChg chg="del">
        <pc:chgData name="Graciela Sevilla" userId="9056b5448ef58508" providerId="LiveId" clId="{174465BA-D4FA-444C-8933-655AC5D7EA60}" dt="2020-08-14T17:58:56.915" v="136" actId="2696"/>
        <pc:sldMkLst>
          <pc:docMk/>
          <pc:sldMk cId="0" sldId="343"/>
        </pc:sldMkLst>
      </pc:sldChg>
      <pc:sldChg chg="del">
        <pc:chgData name="Graciela Sevilla" userId="9056b5448ef58508" providerId="LiveId" clId="{174465BA-D4FA-444C-8933-655AC5D7EA60}" dt="2020-08-14T17:58:56.915" v="136" actId="2696"/>
        <pc:sldMkLst>
          <pc:docMk/>
          <pc:sldMk cId="0" sldId="344"/>
        </pc:sldMkLst>
      </pc:sldChg>
      <pc:sldChg chg="del">
        <pc:chgData name="Graciela Sevilla" userId="9056b5448ef58508" providerId="LiveId" clId="{174465BA-D4FA-444C-8933-655AC5D7EA60}" dt="2020-08-14T17:58:56.915" v="136" actId="2696"/>
        <pc:sldMkLst>
          <pc:docMk/>
          <pc:sldMk cId="0" sldId="345"/>
        </pc:sldMkLst>
      </pc:sldChg>
      <pc:sldChg chg="del">
        <pc:chgData name="Graciela Sevilla" userId="9056b5448ef58508" providerId="LiveId" clId="{174465BA-D4FA-444C-8933-655AC5D7EA60}" dt="2020-08-14T17:58:56.915" v="136" actId="2696"/>
        <pc:sldMkLst>
          <pc:docMk/>
          <pc:sldMk cId="0" sldId="34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68625" cy="48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3025" y="0"/>
            <a:ext cx="2968625" cy="48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020762" y="722312"/>
            <a:ext cx="4813300" cy="3609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2812" y="4573587"/>
            <a:ext cx="5026025" cy="4332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47175"/>
            <a:ext cx="2968625" cy="48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3025" y="9147175"/>
            <a:ext cx="2968625" cy="48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/>
          <p:nvPr/>
        </p:nvSpPr>
        <p:spPr>
          <a:xfrm>
            <a:off x="3883025" y="9147175"/>
            <a:ext cx="2968625" cy="48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/>
          </a:p>
        </p:txBody>
      </p:sp>
      <p:sp>
        <p:nvSpPr>
          <p:cNvPr id="97" name="Google Shape;9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20763" y="722313"/>
            <a:ext cx="4813300" cy="3609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912812" y="4573587"/>
            <a:ext cx="5026025" cy="4332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0:notes"/>
          <p:cNvSpPr txBox="1">
            <a:spLocks noGrp="1"/>
          </p:cNvSpPr>
          <p:nvPr>
            <p:ph type="body" idx="1"/>
          </p:nvPr>
        </p:nvSpPr>
        <p:spPr>
          <a:xfrm>
            <a:off x="912812" y="4573587"/>
            <a:ext cx="5026025" cy="43322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20763" y="722313"/>
            <a:ext cx="4813300" cy="3609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1:notes"/>
          <p:cNvSpPr txBox="1">
            <a:spLocks noGrp="1"/>
          </p:cNvSpPr>
          <p:nvPr>
            <p:ph type="body" idx="1"/>
          </p:nvPr>
        </p:nvSpPr>
        <p:spPr>
          <a:xfrm>
            <a:off x="912812" y="4573587"/>
            <a:ext cx="5026025" cy="43322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20763" y="722313"/>
            <a:ext cx="4813300" cy="3609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2:notes"/>
          <p:cNvSpPr txBox="1">
            <a:spLocks noGrp="1"/>
          </p:cNvSpPr>
          <p:nvPr>
            <p:ph type="body" idx="1"/>
          </p:nvPr>
        </p:nvSpPr>
        <p:spPr>
          <a:xfrm>
            <a:off x="912812" y="4573587"/>
            <a:ext cx="5026025" cy="43322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20763" y="722313"/>
            <a:ext cx="4813300" cy="3609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3:notes"/>
          <p:cNvSpPr txBox="1">
            <a:spLocks noGrp="1"/>
          </p:cNvSpPr>
          <p:nvPr>
            <p:ph type="body" idx="1"/>
          </p:nvPr>
        </p:nvSpPr>
        <p:spPr>
          <a:xfrm>
            <a:off x="912812" y="4573587"/>
            <a:ext cx="5026025" cy="43322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20763" y="722313"/>
            <a:ext cx="4813300" cy="3609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4:notes"/>
          <p:cNvSpPr txBox="1">
            <a:spLocks noGrp="1"/>
          </p:cNvSpPr>
          <p:nvPr>
            <p:ph type="body" idx="1"/>
          </p:nvPr>
        </p:nvSpPr>
        <p:spPr>
          <a:xfrm>
            <a:off x="912812" y="4573587"/>
            <a:ext cx="5026025" cy="43322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20763" y="722313"/>
            <a:ext cx="4813300" cy="3609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15:notes"/>
          <p:cNvSpPr txBox="1">
            <a:spLocks noGrp="1"/>
          </p:cNvSpPr>
          <p:nvPr>
            <p:ph type="body" idx="1"/>
          </p:nvPr>
        </p:nvSpPr>
        <p:spPr>
          <a:xfrm>
            <a:off x="912812" y="4573587"/>
            <a:ext cx="5026025" cy="43322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20763" y="722313"/>
            <a:ext cx="4813300" cy="3609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16:notes"/>
          <p:cNvSpPr txBox="1">
            <a:spLocks noGrp="1"/>
          </p:cNvSpPr>
          <p:nvPr>
            <p:ph type="body" idx="1"/>
          </p:nvPr>
        </p:nvSpPr>
        <p:spPr>
          <a:xfrm>
            <a:off x="912812" y="4573587"/>
            <a:ext cx="5026025" cy="43322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20763" y="722313"/>
            <a:ext cx="4813300" cy="3609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7:notes"/>
          <p:cNvSpPr txBox="1">
            <a:spLocks noGrp="1"/>
          </p:cNvSpPr>
          <p:nvPr>
            <p:ph type="body" idx="1"/>
          </p:nvPr>
        </p:nvSpPr>
        <p:spPr>
          <a:xfrm>
            <a:off x="912812" y="4573587"/>
            <a:ext cx="5026025" cy="43322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20763" y="722313"/>
            <a:ext cx="4813300" cy="3609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18:notes"/>
          <p:cNvSpPr txBox="1">
            <a:spLocks noGrp="1"/>
          </p:cNvSpPr>
          <p:nvPr>
            <p:ph type="body" idx="1"/>
          </p:nvPr>
        </p:nvSpPr>
        <p:spPr>
          <a:xfrm>
            <a:off x="912812" y="4573587"/>
            <a:ext cx="5026025" cy="43322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20763" y="722313"/>
            <a:ext cx="4813300" cy="3609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9:notes"/>
          <p:cNvSpPr txBox="1">
            <a:spLocks noGrp="1"/>
          </p:cNvSpPr>
          <p:nvPr>
            <p:ph type="body" idx="1"/>
          </p:nvPr>
        </p:nvSpPr>
        <p:spPr>
          <a:xfrm>
            <a:off x="912812" y="4573587"/>
            <a:ext cx="5026025" cy="43322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20763" y="722313"/>
            <a:ext cx="4813300" cy="3609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912812" y="4573587"/>
            <a:ext cx="5026025" cy="43322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20763" y="722313"/>
            <a:ext cx="4813300" cy="3609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0:notes"/>
          <p:cNvSpPr txBox="1">
            <a:spLocks noGrp="1"/>
          </p:cNvSpPr>
          <p:nvPr>
            <p:ph type="body" idx="1"/>
          </p:nvPr>
        </p:nvSpPr>
        <p:spPr>
          <a:xfrm>
            <a:off x="912812" y="4573587"/>
            <a:ext cx="5026025" cy="43322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20763" y="722313"/>
            <a:ext cx="4813300" cy="3609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1:notes"/>
          <p:cNvSpPr txBox="1">
            <a:spLocks noGrp="1"/>
          </p:cNvSpPr>
          <p:nvPr>
            <p:ph type="body" idx="1"/>
          </p:nvPr>
        </p:nvSpPr>
        <p:spPr>
          <a:xfrm>
            <a:off x="912812" y="4573587"/>
            <a:ext cx="5026025" cy="43322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20763" y="722313"/>
            <a:ext cx="4813300" cy="3609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2:notes"/>
          <p:cNvSpPr txBox="1">
            <a:spLocks noGrp="1"/>
          </p:cNvSpPr>
          <p:nvPr>
            <p:ph type="body" idx="1"/>
          </p:nvPr>
        </p:nvSpPr>
        <p:spPr>
          <a:xfrm>
            <a:off x="912812" y="4573587"/>
            <a:ext cx="5026025" cy="43322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20763" y="722313"/>
            <a:ext cx="4813300" cy="3609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3:notes"/>
          <p:cNvSpPr txBox="1">
            <a:spLocks noGrp="1"/>
          </p:cNvSpPr>
          <p:nvPr>
            <p:ph type="body" idx="1"/>
          </p:nvPr>
        </p:nvSpPr>
        <p:spPr>
          <a:xfrm>
            <a:off x="912812" y="4573587"/>
            <a:ext cx="5026025" cy="43322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20763" y="722313"/>
            <a:ext cx="4813300" cy="3609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4:notes"/>
          <p:cNvSpPr txBox="1">
            <a:spLocks noGrp="1"/>
          </p:cNvSpPr>
          <p:nvPr>
            <p:ph type="body" idx="1"/>
          </p:nvPr>
        </p:nvSpPr>
        <p:spPr>
          <a:xfrm>
            <a:off x="912812" y="4573587"/>
            <a:ext cx="5026025" cy="43322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20763" y="722313"/>
            <a:ext cx="4813300" cy="3609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25:notes"/>
          <p:cNvSpPr txBox="1">
            <a:spLocks noGrp="1"/>
          </p:cNvSpPr>
          <p:nvPr>
            <p:ph type="body" idx="1"/>
          </p:nvPr>
        </p:nvSpPr>
        <p:spPr>
          <a:xfrm>
            <a:off x="912812" y="4573587"/>
            <a:ext cx="5026025" cy="43322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20763" y="722313"/>
            <a:ext cx="4813300" cy="3609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26:notes"/>
          <p:cNvSpPr txBox="1">
            <a:spLocks noGrp="1"/>
          </p:cNvSpPr>
          <p:nvPr>
            <p:ph type="body" idx="1"/>
          </p:nvPr>
        </p:nvSpPr>
        <p:spPr>
          <a:xfrm>
            <a:off x="912812" y="4573587"/>
            <a:ext cx="5026025" cy="43322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20763" y="722313"/>
            <a:ext cx="4813300" cy="3609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7:notes"/>
          <p:cNvSpPr txBox="1">
            <a:spLocks noGrp="1"/>
          </p:cNvSpPr>
          <p:nvPr>
            <p:ph type="body" idx="1"/>
          </p:nvPr>
        </p:nvSpPr>
        <p:spPr>
          <a:xfrm>
            <a:off x="912812" y="4573587"/>
            <a:ext cx="5026025" cy="43322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20763" y="722313"/>
            <a:ext cx="4813300" cy="3609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28:notes"/>
          <p:cNvSpPr txBox="1">
            <a:spLocks noGrp="1"/>
          </p:cNvSpPr>
          <p:nvPr>
            <p:ph type="body" idx="1"/>
          </p:nvPr>
        </p:nvSpPr>
        <p:spPr>
          <a:xfrm>
            <a:off x="912812" y="4573587"/>
            <a:ext cx="5026025" cy="43322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20763" y="722313"/>
            <a:ext cx="4813300" cy="3609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29:notes"/>
          <p:cNvSpPr txBox="1">
            <a:spLocks noGrp="1"/>
          </p:cNvSpPr>
          <p:nvPr>
            <p:ph type="body" idx="1"/>
          </p:nvPr>
        </p:nvSpPr>
        <p:spPr>
          <a:xfrm>
            <a:off x="912812" y="4573587"/>
            <a:ext cx="5026025" cy="43322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20763" y="722313"/>
            <a:ext cx="4813300" cy="3609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912812" y="4573587"/>
            <a:ext cx="5026025" cy="43322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20763" y="722313"/>
            <a:ext cx="4813300" cy="3609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30:notes"/>
          <p:cNvSpPr txBox="1">
            <a:spLocks noGrp="1"/>
          </p:cNvSpPr>
          <p:nvPr>
            <p:ph type="body" idx="1"/>
          </p:nvPr>
        </p:nvSpPr>
        <p:spPr>
          <a:xfrm>
            <a:off x="912812" y="4573587"/>
            <a:ext cx="5026025" cy="43322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20763" y="722313"/>
            <a:ext cx="4813300" cy="3609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31:notes"/>
          <p:cNvSpPr txBox="1">
            <a:spLocks noGrp="1"/>
          </p:cNvSpPr>
          <p:nvPr>
            <p:ph type="body" idx="1"/>
          </p:nvPr>
        </p:nvSpPr>
        <p:spPr>
          <a:xfrm>
            <a:off x="912812" y="4573587"/>
            <a:ext cx="5026025" cy="43322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20763" y="722313"/>
            <a:ext cx="4813300" cy="3609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32:notes"/>
          <p:cNvSpPr txBox="1">
            <a:spLocks noGrp="1"/>
          </p:cNvSpPr>
          <p:nvPr>
            <p:ph type="body" idx="1"/>
          </p:nvPr>
        </p:nvSpPr>
        <p:spPr>
          <a:xfrm>
            <a:off x="912812" y="4573587"/>
            <a:ext cx="5026025" cy="43322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20763" y="722313"/>
            <a:ext cx="4813300" cy="3609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33:notes"/>
          <p:cNvSpPr txBox="1">
            <a:spLocks noGrp="1"/>
          </p:cNvSpPr>
          <p:nvPr>
            <p:ph type="body" idx="1"/>
          </p:nvPr>
        </p:nvSpPr>
        <p:spPr>
          <a:xfrm>
            <a:off x="912812" y="4573587"/>
            <a:ext cx="5026025" cy="43322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20763" y="722313"/>
            <a:ext cx="4813300" cy="3609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34:notes"/>
          <p:cNvSpPr txBox="1">
            <a:spLocks noGrp="1"/>
          </p:cNvSpPr>
          <p:nvPr>
            <p:ph type="body" idx="1"/>
          </p:nvPr>
        </p:nvSpPr>
        <p:spPr>
          <a:xfrm>
            <a:off x="912812" y="4573587"/>
            <a:ext cx="5026025" cy="43322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20763" y="722313"/>
            <a:ext cx="4813300" cy="3609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35:notes"/>
          <p:cNvSpPr txBox="1">
            <a:spLocks noGrp="1"/>
          </p:cNvSpPr>
          <p:nvPr>
            <p:ph type="body" idx="1"/>
          </p:nvPr>
        </p:nvSpPr>
        <p:spPr>
          <a:xfrm>
            <a:off x="912812" y="4573587"/>
            <a:ext cx="5026025" cy="43322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20763" y="722313"/>
            <a:ext cx="4813300" cy="3609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36:notes"/>
          <p:cNvSpPr txBox="1">
            <a:spLocks noGrp="1"/>
          </p:cNvSpPr>
          <p:nvPr>
            <p:ph type="body" idx="1"/>
          </p:nvPr>
        </p:nvSpPr>
        <p:spPr>
          <a:xfrm>
            <a:off x="912812" y="4573587"/>
            <a:ext cx="5026025" cy="43322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20763" y="722313"/>
            <a:ext cx="4813300" cy="3609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37:notes"/>
          <p:cNvSpPr txBox="1">
            <a:spLocks noGrp="1"/>
          </p:cNvSpPr>
          <p:nvPr>
            <p:ph type="body" idx="1"/>
          </p:nvPr>
        </p:nvSpPr>
        <p:spPr>
          <a:xfrm>
            <a:off x="912812" y="4573587"/>
            <a:ext cx="5026025" cy="43322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20763" y="722313"/>
            <a:ext cx="4813300" cy="3609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38:notes"/>
          <p:cNvSpPr txBox="1">
            <a:spLocks noGrp="1"/>
          </p:cNvSpPr>
          <p:nvPr>
            <p:ph type="body" idx="1"/>
          </p:nvPr>
        </p:nvSpPr>
        <p:spPr>
          <a:xfrm>
            <a:off x="912812" y="4573587"/>
            <a:ext cx="5026025" cy="43322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20763" y="722313"/>
            <a:ext cx="4813300" cy="3609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39:notes"/>
          <p:cNvSpPr txBox="1">
            <a:spLocks noGrp="1"/>
          </p:cNvSpPr>
          <p:nvPr>
            <p:ph type="body" idx="1"/>
          </p:nvPr>
        </p:nvSpPr>
        <p:spPr>
          <a:xfrm>
            <a:off x="912812" y="4573587"/>
            <a:ext cx="5026025" cy="43322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20763" y="722313"/>
            <a:ext cx="4813300" cy="3609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912812" y="4573587"/>
            <a:ext cx="5026025" cy="43322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20763" y="722313"/>
            <a:ext cx="4813300" cy="3609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40:notes"/>
          <p:cNvSpPr txBox="1">
            <a:spLocks noGrp="1"/>
          </p:cNvSpPr>
          <p:nvPr>
            <p:ph type="body" idx="1"/>
          </p:nvPr>
        </p:nvSpPr>
        <p:spPr>
          <a:xfrm>
            <a:off x="912812" y="4573587"/>
            <a:ext cx="5026025" cy="43322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20763" y="722313"/>
            <a:ext cx="4813300" cy="3609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41:notes"/>
          <p:cNvSpPr txBox="1">
            <a:spLocks noGrp="1"/>
          </p:cNvSpPr>
          <p:nvPr>
            <p:ph type="body" idx="1"/>
          </p:nvPr>
        </p:nvSpPr>
        <p:spPr>
          <a:xfrm>
            <a:off x="912812" y="4573587"/>
            <a:ext cx="5026025" cy="43322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20763" y="722313"/>
            <a:ext cx="4813300" cy="3609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42:notes"/>
          <p:cNvSpPr txBox="1">
            <a:spLocks noGrp="1"/>
          </p:cNvSpPr>
          <p:nvPr>
            <p:ph type="body" idx="1"/>
          </p:nvPr>
        </p:nvSpPr>
        <p:spPr>
          <a:xfrm>
            <a:off x="912812" y="4573587"/>
            <a:ext cx="5026025" cy="43322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20763" y="722313"/>
            <a:ext cx="4813300" cy="3609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43:notes"/>
          <p:cNvSpPr txBox="1">
            <a:spLocks noGrp="1"/>
          </p:cNvSpPr>
          <p:nvPr>
            <p:ph type="body" idx="1"/>
          </p:nvPr>
        </p:nvSpPr>
        <p:spPr>
          <a:xfrm>
            <a:off x="912812" y="4573587"/>
            <a:ext cx="5026025" cy="43322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57" name="Google Shape;757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20763" y="722313"/>
            <a:ext cx="4813300" cy="3609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4:notes"/>
          <p:cNvSpPr txBox="1">
            <a:spLocks noGrp="1"/>
          </p:cNvSpPr>
          <p:nvPr>
            <p:ph type="body" idx="1"/>
          </p:nvPr>
        </p:nvSpPr>
        <p:spPr>
          <a:xfrm>
            <a:off x="912812" y="4573587"/>
            <a:ext cx="5026025" cy="43322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20763" y="722313"/>
            <a:ext cx="4813300" cy="3609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45:notes"/>
          <p:cNvSpPr txBox="1">
            <a:spLocks noGrp="1"/>
          </p:cNvSpPr>
          <p:nvPr>
            <p:ph type="body" idx="1"/>
          </p:nvPr>
        </p:nvSpPr>
        <p:spPr>
          <a:xfrm>
            <a:off x="912812" y="4573587"/>
            <a:ext cx="5026025" cy="43322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20763" y="722313"/>
            <a:ext cx="4813300" cy="3609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46:notes"/>
          <p:cNvSpPr txBox="1">
            <a:spLocks noGrp="1"/>
          </p:cNvSpPr>
          <p:nvPr>
            <p:ph type="body" idx="1"/>
          </p:nvPr>
        </p:nvSpPr>
        <p:spPr>
          <a:xfrm>
            <a:off x="912812" y="4573587"/>
            <a:ext cx="5026025" cy="43322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20763" y="722313"/>
            <a:ext cx="4813300" cy="3609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47:notes"/>
          <p:cNvSpPr txBox="1">
            <a:spLocks noGrp="1"/>
          </p:cNvSpPr>
          <p:nvPr>
            <p:ph type="body" idx="1"/>
          </p:nvPr>
        </p:nvSpPr>
        <p:spPr>
          <a:xfrm>
            <a:off x="912812" y="4573587"/>
            <a:ext cx="5026025" cy="43322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20763" y="722313"/>
            <a:ext cx="4813300" cy="3609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48:notes"/>
          <p:cNvSpPr txBox="1">
            <a:spLocks noGrp="1"/>
          </p:cNvSpPr>
          <p:nvPr>
            <p:ph type="body" idx="1"/>
          </p:nvPr>
        </p:nvSpPr>
        <p:spPr>
          <a:xfrm>
            <a:off x="912812" y="4573587"/>
            <a:ext cx="5026025" cy="43322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20763" y="722313"/>
            <a:ext cx="4813300" cy="3609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49:notes"/>
          <p:cNvSpPr txBox="1">
            <a:spLocks noGrp="1"/>
          </p:cNvSpPr>
          <p:nvPr>
            <p:ph type="body" idx="1"/>
          </p:nvPr>
        </p:nvSpPr>
        <p:spPr>
          <a:xfrm>
            <a:off x="912812" y="4573587"/>
            <a:ext cx="5026025" cy="43322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20763" y="722313"/>
            <a:ext cx="4813300" cy="3609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:notes"/>
          <p:cNvSpPr txBox="1">
            <a:spLocks noGrp="1"/>
          </p:cNvSpPr>
          <p:nvPr>
            <p:ph type="body" idx="1"/>
          </p:nvPr>
        </p:nvSpPr>
        <p:spPr>
          <a:xfrm>
            <a:off x="912812" y="4573587"/>
            <a:ext cx="5026025" cy="43322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20763" y="722313"/>
            <a:ext cx="4813300" cy="3609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50:notes"/>
          <p:cNvSpPr txBox="1">
            <a:spLocks noGrp="1"/>
          </p:cNvSpPr>
          <p:nvPr>
            <p:ph type="body" idx="1"/>
          </p:nvPr>
        </p:nvSpPr>
        <p:spPr>
          <a:xfrm>
            <a:off x="912812" y="4573587"/>
            <a:ext cx="5026025" cy="43322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20763" y="722313"/>
            <a:ext cx="4813300" cy="3609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51:notes"/>
          <p:cNvSpPr txBox="1">
            <a:spLocks noGrp="1"/>
          </p:cNvSpPr>
          <p:nvPr>
            <p:ph type="body" idx="1"/>
          </p:nvPr>
        </p:nvSpPr>
        <p:spPr>
          <a:xfrm>
            <a:off x="912812" y="4573587"/>
            <a:ext cx="5026025" cy="43322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20763" y="722313"/>
            <a:ext cx="4813300" cy="3609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52:notes"/>
          <p:cNvSpPr txBox="1">
            <a:spLocks noGrp="1"/>
          </p:cNvSpPr>
          <p:nvPr>
            <p:ph type="body" idx="1"/>
          </p:nvPr>
        </p:nvSpPr>
        <p:spPr>
          <a:xfrm>
            <a:off x="912812" y="4573587"/>
            <a:ext cx="5026025" cy="43322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20763" y="722313"/>
            <a:ext cx="4813300" cy="3609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53:notes"/>
          <p:cNvSpPr txBox="1">
            <a:spLocks noGrp="1"/>
          </p:cNvSpPr>
          <p:nvPr>
            <p:ph type="body" idx="1"/>
          </p:nvPr>
        </p:nvSpPr>
        <p:spPr>
          <a:xfrm>
            <a:off x="912812" y="4573587"/>
            <a:ext cx="5026025" cy="43322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20763" y="722313"/>
            <a:ext cx="4813300" cy="3609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54:notes"/>
          <p:cNvSpPr txBox="1">
            <a:spLocks noGrp="1"/>
          </p:cNvSpPr>
          <p:nvPr>
            <p:ph type="body" idx="1"/>
          </p:nvPr>
        </p:nvSpPr>
        <p:spPr>
          <a:xfrm>
            <a:off x="912812" y="4573587"/>
            <a:ext cx="5026025" cy="43322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20763" y="722313"/>
            <a:ext cx="4813300" cy="3609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55:notes"/>
          <p:cNvSpPr txBox="1">
            <a:spLocks noGrp="1"/>
          </p:cNvSpPr>
          <p:nvPr>
            <p:ph type="body" idx="1"/>
          </p:nvPr>
        </p:nvSpPr>
        <p:spPr>
          <a:xfrm>
            <a:off x="912812" y="4573587"/>
            <a:ext cx="5026025" cy="43322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20763" y="722313"/>
            <a:ext cx="4813300" cy="3609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56:notes"/>
          <p:cNvSpPr txBox="1">
            <a:spLocks noGrp="1"/>
          </p:cNvSpPr>
          <p:nvPr>
            <p:ph type="body" idx="1"/>
          </p:nvPr>
        </p:nvSpPr>
        <p:spPr>
          <a:xfrm>
            <a:off x="912812" y="4573587"/>
            <a:ext cx="5026025" cy="43322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20763" y="722313"/>
            <a:ext cx="4813300" cy="3609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57:notes"/>
          <p:cNvSpPr txBox="1">
            <a:spLocks noGrp="1"/>
          </p:cNvSpPr>
          <p:nvPr>
            <p:ph type="body" idx="1"/>
          </p:nvPr>
        </p:nvSpPr>
        <p:spPr>
          <a:xfrm>
            <a:off x="912812" y="4573587"/>
            <a:ext cx="5026025" cy="43322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20763" y="722313"/>
            <a:ext cx="4813300" cy="3609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58:notes"/>
          <p:cNvSpPr txBox="1">
            <a:spLocks noGrp="1"/>
          </p:cNvSpPr>
          <p:nvPr>
            <p:ph type="body" idx="1"/>
          </p:nvPr>
        </p:nvSpPr>
        <p:spPr>
          <a:xfrm>
            <a:off x="912812" y="4573587"/>
            <a:ext cx="5026025" cy="43322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20763" y="722313"/>
            <a:ext cx="4813300" cy="3609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59:notes"/>
          <p:cNvSpPr txBox="1">
            <a:spLocks noGrp="1"/>
          </p:cNvSpPr>
          <p:nvPr>
            <p:ph type="body" idx="1"/>
          </p:nvPr>
        </p:nvSpPr>
        <p:spPr>
          <a:xfrm>
            <a:off x="912812" y="4573587"/>
            <a:ext cx="5026025" cy="43322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20763" y="722313"/>
            <a:ext cx="4813300" cy="3609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:notes"/>
          <p:cNvSpPr txBox="1">
            <a:spLocks noGrp="1"/>
          </p:cNvSpPr>
          <p:nvPr>
            <p:ph type="body" idx="1"/>
          </p:nvPr>
        </p:nvSpPr>
        <p:spPr>
          <a:xfrm>
            <a:off x="912812" y="4573587"/>
            <a:ext cx="5026025" cy="43322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20763" y="722313"/>
            <a:ext cx="4813300" cy="3609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60:notes"/>
          <p:cNvSpPr txBox="1">
            <a:spLocks noGrp="1"/>
          </p:cNvSpPr>
          <p:nvPr>
            <p:ph type="body" idx="1"/>
          </p:nvPr>
        </p:nvSpPr>
        <p:spPr>
          <a:xfrm>
            <a:off x="912812" y="4573587"/>
            <a:ext cx="5026025" cy="43322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20763" y="722313"/>
            <a:ext cx="4813300" cy="3609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61:notes"/>
          <p:cNvSpPr txBox="1">
            <a:spLocks noGrp="1"/>
          </p:cNvSpPr>
          <p:nvPr>
            <p:ph type="body" idx="1"/>
          </p:nvPr>
        </p:nvSpPr>
        <p:spPr>
          <a:xfrm>
            <a:off x="912812" y="4573587"/>
            <a:ext cx="5026025" cy="43322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20763" y="722313"/>
            <a:ext cx="4813300" cy="3609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62:notes"/>
          <p:cNvSpPr txBox="1">
            <a:spLocks noGrp="1"/>
          </p:cNvSpPr>
          <p:nvPr>
            <p:ph type="body" idx="1"/>
          </p:nvPr>
        </p:nvSpPr>
        <p:spPr>
          <a:xfrm>
            <a:off x="912812" y="4573587"/>
            <a:ext cx="5026025" cy="43322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20763" y="722313"/>
            <a:ext cx="4813300" cy="3609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63:notes"/>
          <p:cNvSpPr txBox="1">
            <a:spLocks noGrp="1"/>
          </p:cNvSpPr>
          <p:nvPr>
            <p:ph type="body" idx="1"/>
          </p:nvPr>
        </p:nvSpPr>
        <p:spPr>
          <a:xfrm>
            <a:off x="912812" y="4573587"/>
            <a:ext cx="5026025" cy="43322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20763" y="722313"/>
            <a:ext cx="4813300" cy="3609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64:notes"/>
          <p:cNvSpPr txBox="1">
            <a:spLocks noGrp="1"/>
          </p:cNvSpPr>
          <p:nvPr>
            <p:ph type="body" idx="1"/>
          </p:nvPr>
        </p:nvSpPr>
        <p:spPr>
          <a:xfrm>
            <a:off x="912812" y="4573587"/>
            <a:ext cx="5026025" cy="43322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20763" y="722313"/>
            <a:ext cx="4813300" cy="3609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5:notes"/>
          <p:cNvSpPr txBox="1">
            <a:spLocks noGrp="1"/>
          </p:cNvSpPr>
          <p:nvPr>
            <p:ph type="body" idx="1"/>
          </p:nvPr>
        </p:nvSpPr>
        <p:spPr>
          <a:xfrm>
            <a:off x="912812" y="4573587"/>
            <a:ext cx="5026025" cy="43322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20763" y="722313"/>
            <a:ext cx="4813300" cy="3609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66:notes"/>
          <p:cNvSpPr txBox="1">
            <a:spLocks noGrp="1"/>
          </p:cNvSpPr>
          <p:nvPr>
            <p:ph type="body" idx="1"/>
          </p:nvPr>
        </p:nvSpPr>
        <p:spPr>
          <a:xfrm>
            <a:off x="912812" y="4573587"/>
            <a:ext cx="5026025" cy="43322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1" name="Google Shape;951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20763" y="722313"/>
            <a:ext cx="4813300" cy="3609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67:notes"/>
          <p:cNvSpPr txBox="1">
            <a:spLocks noGrp="1"/>
          </p:cNvSpPr>
          <p:nvPr>
            <p:ph type="body" idx="1"/>
          </p:nvPr>
        </p:nvSpPr>
        <p:spPr>
          <a:xfrm>
            <a:off x="912812" y="4573587"/>
            <a:ext cx="5026025" cy="43322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20763" y="722313"/>
            <a:ext cx="4813300" cy="3609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68:notes"/>
          <p:cNvSpPr txBox="1">
            <a:spLocks noGrp="1"/>
          </p:cNvSpPr>
          <p:nvPr>
            <p:ph type="body" idx="1"/>
          </p:nvPr>
        </p:nvSpPr>
        <p:spPr>
          <a:xfrm>
            <a:off x="912812" y="4573587"/>
            <a:ext cx="5026025" cy="43322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20763" y="722313"/>
            <a:ext cx="4813300" cy="3609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69:notes"/>
          <p:cNvSpPr txBox="1">
            <a:spLocks noGrp="1"/>
          </p:cNvSpPr>
          <p:nvPr>
            <p:ph type="body" idx="1"/>
          </p:nvPr>
        </p:nvSpPr>
        <p:spPr>
          <a:xfrm>
            <a:off x="912812" y="4573587"/>
            <a:ext cx="5026025" cy="43322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20763" y="722313"/>
            <a:ext cx="4813300" cy="3609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:notes"/>
          <p:cNvSpPr txBox="1">
            <a:spLocks noGrp="1"/>
          </p:cNvSpPr>
          <p:nvPr>
            <p:ph type="body" idx="1"/>
          </p:nvPr>
        </p:nvSpPr>
        <p:spPr>
          <a:xfrm>
            <a:off x="912812" y="4573587"/>
            <a:ext cx="5026025" cy="43322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20763" y="722313"/>
            <a:ext cx="4813300" cy="3609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70:notes"/>
          <p:cNvSpPr txBox="1">
            <a:spLocks noGrp="1"/>
          </p:cNvSpPr>
          <p:nvPr>
            <p:ph type="body" idx="1"/>
          </p:nvPr>
        </p:nvSpPr>
        <p:spPr>
          <a:xfrm>
            <a:off x="912812" y="4573587"/>
            <a:ext cx="5026025" cy="43322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4" name="Google Shape;1004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20763" y="722313"/>
            <a:ext cx="4813300" cy="3609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:notes"/>
          <p:cNvSpPr txBox="1">
            <a:spLocks noGrp="1"/>
          </p:cNvSpPr>
          <p:nvPr>
            <p:ph type="body" idx="1"/>
          </p:nvPr>
        </p:nvSpPr>
        <p:spPr>
          <a:xfrm>
            <a:off x="912812" y="4573587"/>
            <a:ext cx="5026025" cy="43322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20763" y="722313"/>
            <a:ext cx="4813300" cy="3609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:notes"/>
          <p:cNvSpPr txBox="1">
            <a:spLocks noGrp="1"/>
          </p:cNvSpPr>
          <p:nvPr>
            <p:ph type="body" idx="1"/>
          </p:nvPr>
        </p:nvSpPr>
        <p:spPr>
          <a:xfrm>
            <a:off x="912812" y="4573587"/>
            <a:ext cx="5026025" cy="43322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20763" y="722313"/>
            <a:ext cx="4813300" cy="3609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9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9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0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76" name="Google Shape;76;p10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77" name="Google Shape;77;p10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78" name="Google Shape;78;p10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79" name="Google Shape;79;p10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0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0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85" name="Google Shape;85;p104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86" name="Google Shape;86;p10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0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0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0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0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92" name="Google Shape;92;p10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0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0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4" name="Google Shape;24;p9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9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9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Diagram or Organization Chart" type="dgm">
  <p:cSld name="DIAGRAM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6"/>
          <p:cNvSpPr>
            <a:spLocks noGrp="1"/>
          </p:cNvSpPr>
          <p:nvPr>
            <p:ph type="dgm" idx="2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9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9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9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 type="tbl">
  <p:cSld name="TABL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9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8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6" name="Google Shape;46;p9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9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52" name="Google Shape;52;p9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0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0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59" name="Google Shape;59;p10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0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65" name="Google Shape;65;p10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6" name="Google Shape;66;p10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9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9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9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9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illiamstallings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37000">
              <a:srgbClr val="E3FCA6"/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SISTEMAS OPERATIVOS</a:t>
            </a:r>
            <a:endParaRPr/>
          </a:p>
        </p:txBody>
      </p:sp>
      <p:sp>
        <p:nvSpPr>
          <p:cNvPr id="101" name="Google Shape;101;p1"/>
          <p:cNvSpPr txBox="1">
            <a:spLocks noGrp="1"/>
          </p:cNvSpPr>
          <p:nvPr>
            <p:ph type="subTitle" idx="1"/>
          </p:nvPr>
        </p:nvSpPr>
        <p:spPr>
          <a:xfrm>
            <a:off x="1066800" y="3886200"/>
            <a:ext cx="7467600" cy="177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INTRODUCCIÓN</a:t>
            </a:r>
            <a:endParaRPr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1A55C1D-6E53-462F-A1AE-C327C0963037}"/>
              </a:ext>
            </a:extLst>
          </p:cNvPr>
          <p:cNvSpPr txBox="1"/>
          <p:nvPr/>
        </p:nvSpPr>
        <p:spPr>
          <a:xfrm>
            <a:off x="4178105" y="6330462"/>
            <a:ext cx="3898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hlinkClick r:id="rId3"/>
              </a:rPr>
              <a:t>Fuente:  William </a:t>
            </a:r>
            <a:r>
              <a:rPr lang="es-AR" dirty="0" err="1">
                <a:hlinkClick r:id="rId3"/>
              </a:rPr>
              <a:t>Stallings</a:t>
            </a:r>
            <a:r>
              <a:rPr lang="es-AR" dirty="0">
                <a:hlinkClick r:id="rId3"/>
              </a:rPr>
              <a:t> Sistemas Operativos</a:t>
            </a:r>
            <a:endParaRPr lang="es-A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37000">
              <a:srgbClr val="E3FCA6"/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0"/>
          <p:cNvSpPr txBox="1">
            <a:spLocks noGrp="1"/>
          </p:cNvSpPr>
          <p:nvPr>
            <p:ph type="ctrTitle"/>
          </p:nvPr>
        </p:nvSpPr>
        <p:spPr>
          <a:xfrm>
            <a:off x="1066800" y="2971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Interrupciones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37000">
              <a:srgbClr val="E3FCA6"/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1"/>
          <p:cNvSpPr txBox="1">
            <a:spLocks noGrp="1"/>
          </p:cNvSpPr>
          <p:nvPr>
            <p:ph type="title"/>
          </p:nvPr>
        </p:nvSpPr>
        <p:spPr>
          <a:xfrm>
            <a:off x="6096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Interrupciones</a:t>
            </a:r>
            <a:endParaRPr/>
          </a:p>
        </p:txBody>
      </p:sp>
      <p:sp>
        <p:nvSpPr>
          <p:cNvPr id="398" name="Google Shape;398;p11"/>
          <p:cNvSpPr txBox="1">
            <a:spLocks noGrp="1"/>
          </p:cNvSpPr>
          <p:nvPr>
            <p:ph type="body" idx="1"/>
          </p:nvPr>
        </p:nvSpPr>
        <p:spPr>
          <a:xfrm>
            <a:off x="661987" y="156686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Interrupción sobre el procesamiento normal del procesador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Mejora la eficiencia del procesamiento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Permite al procesador ejecutar otras instrucciones mientras ocurre una operación de E/S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Una suspensión de un proceso causada por un evento externo al procesador y hecha de tal manera que el proceso pueda reanudarse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37000">
              <a:srgbClr val="E3FCA6"/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2"/>
          <p:cNvSpPr txBox="1">
            <a:spLocks noGrp="1"/>
          </p:cNvSpPr>
          <p:nvPr>
            <p:ph type="title"/>
          </p:nvPr>
        </p:nvSpPr>
        <p:spPr>
          <a:xfrm>
            <a:off x="9906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lang="en-US" sz="48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Clases de interrupciones</a:t>
            </a:r>
            <a:endParaRPr/>
          </a:p>
        </p:txBody>
      </p:sp>
      <p:sp>
        <p:nvSpPr>
          <p:cNvPr id="404" name="Google Shape;404;p12"/>
          <p:cNvSpPr txBox="1">
            <a:spLocks noGrp="1"/>
          </p:cNvSpPr>
          <p:nvPr>
            <p:ph type="body" idx="1"/>
          </p:nvPr>
        </p:nvSpPr>
        <p:spPr>
          <a:xfrm>
            <a:off x="965200" y="1524000"/>
            <a:ext cx="81788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Programa</a:t>
            </a:r>
            <a:endParaRPr sz="36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</a:pPr>
            <a:r>
              <a:rPr lang="en-US" sz="3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overflow aritmético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</a:pPr>
            <a:r>
              <a:rPr lang="en-US" sz="3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División por cero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</a:pPr>
            <a:r>
              <a:rPr lang="en-US" sz="3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ejecutar instrucción ilegal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</a:pPr>
            <a:r>
              <a:rPr lang="en-US" sz="3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 fuera del espacio de memoria del usuario</a:t>
            </a: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Cronómetro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E/S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Falla de hardware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37000">
              <a:srgbClr val="E3FCA6"/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Flujo de programa </a:t>
            </a:r>
            <a:endParaRPr/>
          </a:p>
        </p:txBody>
      </p:sp>
      <p:graphicFrame>
        <p:nvGraphicFramePr>
          <p:cNvPr id="410" name="Google Shape;410;p13"/>
          <p:cNvGraphicFramePr/>
          <p:nvPr/>
        </p:nvGraphicFramePr>
        <p:xfrm>
          <a:off x="1905000" y="1981200"/>
          <a:ext cx="2106612" cy="417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106612" imgH="4171950" progId="Adobe.Illustrator.7">
                  <p:embed/>
                </p:oleObj>
              </mc:Choice>
              <mc:Fallback>
                <p:oleObj r:id="rId3" imgW="2106612" imgH="4171950" progId="Adobe.Illustrator.7">
                  <p:embed/>
                  <p:pic>
                    <p:nvPicPr>
                      <p:cNvPr id="410" name="Google Shape;410;p13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/>
                      <a:stretch/>
                    </p:blipFill>
                    <p:spPr>
                      <a:xfrm>
                        <a:off x="1905000" y="1981200"/>
                        <a:ext cx="2106612" cy="417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" name="Google Shape;411;p13"/>
          <p:cNvGraphicFramePr/>
          <p:nvPr/>
        </p:nvGraphicFramePr>
        <p:xfrm>
          <a:off x="5257800" y="2057400"/>
          <a:ext cx="300355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3003550" imgH="3962400" progId="Adobe.Illustrator.7">
                  <p:embed/>
                </p:oleObj>
              </mc:Choice>
              <mc:Fallback>
                <p:oleObj r:id="rId5" imgW="3003550" imgH="3962400" progId="Adobe.Illustrator.7">
                  <p:embed/>
                  <p:pic>
                    <p:nvPicPr>
                      <p:cNvPr id="411" name="Google Shape;411;p13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/>
                      <a:stretch/>
                    </p:blipFill>
                    <p:spPr>
                      <a:xfrm>
                        <a:off x="5257800" y="2057400"/>
                        <a:ext cx="3003550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" name="Google Shape;412;p13"/>
          <p:cNvSpPr txBox="1"/>
          <p:nvPr/>
        </p:nvSpPr>
        <p:spPr>
          <a:xfrm>
            <a:off x="1524000" y="6019800"/>
            <a:ext cx="54276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Flujo de programa sin y con interrupciones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37000">
              <a:srgbClr val="E3FCA6"/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Ciclo de instrucción con interrupciones</a:t>
            </a:r>
            <a:endParaRPr/>
          </a:p>
        </p:txBody>
      </p:sp>
      <p:sp>
        <p:nvSpPr>
          <p:cNvPr id="418" name="Google Shape;418;p14"/>
          <p:cNvSpPr/>
          <p:nvPr/>
        </p:nvSpPr>
        <p:spPr>
          <a:xfrm>
            <a:off x="922338" y="3683000"/>
            <a:ext cx="1557338" cy="346075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107763" dir="2700000">
              <a:schemeClr val="lt2"/>
            </a:outerShdw>
          </a:effectLst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COMIENZO</a:t>
            </a:r>
            <a:endParaRPr dirty="0"/>
          </a:p>
        </p:txBody>
      </p:sp>
      <p:sp>
        <p:nvSpPr>
          <p:cNvPr id="419" name="Google Shape;419;p14"/>
          <p:cNvSpPr/>
          <p:nvPr/>
        </p:nvSpPr>
        <p:spPr>
          <a:xfrm>
            <a:off x="4691062" y="4886325"/>
            <a:ext cx="1190619" cy="371475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PARADA</a:t>
            </a:r>
            <a:endParaRPr dirty="0"/>
          </a:p>
        </p:txBody>
      </p:sp>
      <p:sp>
        <p:nvSpPr>
          <p:cNvPr id="420" name="Google Shape;420;p14"/>
          <p:cNvSpPr txBox="1"/>
          <p:nvPr/>
        </p:nvSpPr>
        <p:spPr>
          <a:xfrm>
            <a:off x="2995612" y="3508375"/>
            <a:ext cx="1036637" cy="655637"/>
          </a:xfrm>
          <a:prstGeom prst="rect">
            <a:avLst/>
          </a:prstGeom>
          <a:solidFill>
            <a:srgbClr val="C0C0C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107763" dir="2700000">
              <a:schemeClr val="lt2"/>
            </a:outerShdw>
          </a:effectLst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Instrucción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extraer</a:t>
            </a:r>
            <a:endParaRPr/>
          </a:p>
        </p:txBody>
      </p:sp>
      <p:sp>
        <p:nvSpPr>
          <p:cNvPr id="421" name="Google Shape;421;p14"/>
          <p:cNvSpPr txBox="1"/>
          <p:nvPr/>
        </p:nvSpPr>
        <p:spPr>
          <a:xfrm>
            <a:off x="4700587" y="3497262"/>
            <a:ext cx="1027112" cy="655637"/>
          </a:xfrm>
          <a:prstGeom prst="rect">
            <a:avLst/>
          </a:prstGeom>
          <a:solidFill>
            <a:srgbClr val="C0C0C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107763" dir="2700000">
              <a:schemeClr val="lt2"/>
            </a:outerShdw>
          </a:effectLst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Instrucción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ejecución</a:t>
            </a:r>
            <a:endParaRPr/>
          </a:p>
        </p:txBody>
      </p:sp>
      <p:sp>
        <p:nvSpPr>
          <p:cNvPr id="422" name="Google Shape;422;p14"/>
          <p:cNvSpPr txBox="1"/>
          <p:nvPr/>
        </p:nvSpPr>
        <p:spPr>
          <a:xfrm>
            <a:off x="6432550" y="3505200"/>
            <a:ext cx="1263650" cy="622300"/>
          </a:xfrm>
          <a:prstGeom prst="rect">
            <a:avLst/>
          </a:prstGeom>
          <a:solidFill>
            <a:srgbClr val="C0C0C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107763" dir="2700000">
              <a:schemeClr val="lt2"/>
            </a:outerShdw>
          </a:effectLst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Chequeo de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Interrupciones: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Interrupción</a:t>
            </a:r>
            <a:endParaRPr/>
          </a:p>
        </p:txBody>
      </p:sp>
      <p:cxnSp>
        <p:nvCxnSpPr>
          <p:cNvPr id="423" name="Google Shape;423;p14"/>
          <p:cNvCxnSpPr/>
          <p:nvPr/>
        </p:nvCxnSpPr>
        <p:spPr>
          <a:xfrm>
            <a:off x="2363787" y="3886200"/>
            <a:ext cx="608012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424" name="Google Shape;424;p14"/>
          <p:cNvCxnSpPr/>
          <p:nvPr/>
        </p:nvCxnSpPr>
        <p:spPr>
          <a:xfrm>
            <a:off x="4040187" y="3810000"/>
            <a:ext cx="684212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425" name="Google Shape;425;p14"/>
          <p:cNvCxnSpPr/>
          <p:nvPr/>
        </p:nvCxnSpPr>
        <p:spPr>
          <a:xfrm>
            <a:off x="5792787" y="3810000"/>
            <a:ext cx="684212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426" name="Google Shape;426;p14"/>
          <p:cNvCxnSpPr/>
          <p:nvPr/>
        </p:nvCxnSpPr>
        <p:spPr>
          <a:xfrm rot="10800000">
            <a:off x="6934200" y="2897187"/>
            <a:ext cx="0" cy="608012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27" name="Google Shape;427;p14"/>
          <p:cNvCxnSpPr/>
          <p:nvPr/>
        </p:nvCxnSpPr>
        <p:spPr>
          <a:xfrm rot="10800000">
            <a:off x="2592387" y="2895600"/>
            <a:ext cx="4341812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28" name="Google Shape;428;p14"/>
          <p:cNvCxnSpPr/>
          <p:nvPr/>
        </p:nvCxnSpPr>
        <p:spPr>
          <a:xfrm>
            <a:off x="2590800" y="2897187"/>
            <a:ext cx="0" cy="989012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429" name="Google Shape;429;p14"/>
          <p:cNvCxnSpPr/>
          <p:nvPr/>
        </p:nvCxnSpPr>
        <p:spPr>
          <a:xfrm>
            <a:off x="5257800" y="4192587"/>
            <a:ext cx="0" cy="684212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430" name="Google Shape;430;p14"/>
          <p:cNvCxnSpPr/>
          <p:nvPr/>
        </p:nvCxnSpPr>
        <p:spPr>
          <a:xfrm rot="10800000">
            <a:off x="5181600" y="3201987"/>
            <a:ext cx="0" cy="303212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31" name="Google Shape;431;p14"/>
          <p:cNvCxnSpPr/>
          <p:nvPr/>
        </p:nvCxnSpPr>
        <p:spPr>
          <a:xfrm rot="10800000">
            <a:off x="2592387" y="3200400"/>
            <a:ext cx="2589212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32" name="Google Shape;432;p14"/>
          <p:cNvSpPr txBox="1"/>
          <p:nvPr/>
        </p:nvSpPr>
        <p:spPr>
          <a:xfrm>
            <a:off x="2715066" y="2627313"/>
            <a:ext cx="1748984" cy="277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 b="1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Ciclo</a:t>
            </a:r>
            <a:r>
              <a:rPr lang="en-US" sz="12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</a:t>
            </a:r>
            <a:r>
              <a:rPr lang="en-US" sz="1200" b="1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extracción</a:t>
            </a:r>
            <a:endParaRPr dirty="0"/>
          </a:p>
        </p:txBody>
      </p:sp>
      <p:sp>
        <p:nvSpPr>
          <p:cNvPr id="433" name="Google Shape;433;p14"/>
          <p:cNvSpPr txBox="1"/>
          <p:nvPr/>
        </p:nvSpPr>
        <p:spPr>
          <a:xfrm>
            <a:off x="4710112" y="2627312"/>
            <a:ext cx="1384300" cy="277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 b="1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Ciclo</a:t>
            </a:r>
            <a:r>
              <a:rPr lang="en-US" sz="12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ejecución</a:t>
            </a:r>
            <a:endParaRPr dirty="0"/>
          </a:p>
        </p:txBody>
      </p:sp>
      <p:sp>
        <p:nvSpPr>
          <p:cNvPr id="434" name="Google Shape;434;p14"/>
          <p:cNvSpPr txBox="1"/>
          <p:nvPr/>
        </p:nvSpPr>
        <p:spPr>
          <a:xfrm>
            <a:off x="6386512" y="2627312"/>
            <a:ext cx="13843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Ciclo interrupción</a:t>
            </a:r>
            <a:endParaRPr/>
          </a:p>
        </p:txBody>
      </p:sp>
      <p:sp>
        <p:nvSpPr>
          <p:cNvPr id="435" name="Google Shape;435;p14"/>
          <p:cNvSpPr txBox="1"/>
          <p:nvPr/>
        </p:nvSpPr>
        <p:spPr>
          <a:xfrm>
            <a:off x="5167312" y="3084512"/>
            <a:ext cx="1065212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Interrupción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deshabilitada</a:t>
            </a:r>
            <a:endParaRPr/>
          </a:p>
        </p:txBody>
      </p:sp>
      <p:sp>
        <p:nvSpPr>
          <p:cNvPr id="436" name="Google Shape;436;p14"/>
          <p:cNvSpPr txBox="1"/>
          <p:nvPr/>
        </p:nvSpPr>
        <p:spPr>
          <a:xfrm>
            <a:off x="5700712" y="3770312"/>
            <a:ext cx="887412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Interrupc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Habilitada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37000">
              <a:srgbClr val="E3FCA6"/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15"/>
          <p:cNvSpPr txBox="1">
            <a:spLocks noGrp="1"/>
          </p:cNvSpPr>
          <p:nvPr>
            <p:ph type="title"/>
          </p:nvPr>
        </p:nvSpPr>
        <p:spPr>
          <a:xfrm>
            <a:off x="1143000" y="304800"/>
            <a:ext cx="5308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Interrupciones</a:t>
            </a:r>
            <a:endParaRPr/>
          </a:p>
        </p:txBody>
      </p:sp>
      <p:sp>
        <p:nvSpPr>
          <p:cNvPr id="442" name="Google Shape;442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Controlador de interrupciones</a:t>
            </a: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 programa que determina la naturaleza de la interrupción y ejecuta la acción que corresponda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transfiere el control a este programa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Generalmente parte del sistema operativo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37000">
              <a:srgbClr val="E3FCA6"/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Interrupciones</a:t>
            </a:r>
            <a:endParaRPr/>
          </a:p>
        </p:txBody>
      </p:sp>
      <p:sp>
        <p:nvSpPr>
          <p:cNvPr id="448" name="Google Shape;448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Ciclo de interrupción</a:t>
            </a: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procesador pregunta por interrupciones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 no hay interrupciones extrae la próxima instrucción del programa actual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 hay una interrupción pendiente, suspende la ejecución del programa actual y ejecuta el manejo de interrupciones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37000">
              <a:srgbClr val="E3FCA6"/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17"/>
          <p:cNvSpPr txBox="1">
            <a:spLocks noGrp="1"/>
          </p:cNvSpPr>
          <p:nvPr>
            <p:ph type="title"/>
          </p:nvPr>
        </p:nvSpPr>
        <p:spPr>
          <a:xfrm>
            <a:off x="1490662" y="0"/>
            <a:ext cx="7653337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Interrupciones</a:t>
            </a:r>
            <a:endParaRPr/>
          </a:p>
        </p:txBody>
      </p:sp>
      <p:grpSp>
        <p:nvGrpSpPr>
          <p:cNvPr id="454" name="Google Shape;454;p17"/>
          <p:cNvGrpSpPr/>
          <p:nvPr/>
        </p:nvGrpSpPr>
        <p:grpSpPr>
          <a:xfrm>
            <a:off x="1905000" y="1752600"/>
            <a:ext cx="6119812" cy="4724400"/>
            <a:chOff x="807" y="1008"/>
            <a:chExt cx="4153" cy="3219"/>
          </a:xfrm>
        </p:grpSpPr>
        <p:sp>
          <p:nvSpPr>
            <p:cNvPr id="455" name="Google Shape;455;p17"/>
            <p:cNvSpPr txBox="1"/>
            <p:nvPr/>
          </p:nvSpPr>
          <p:spPr>
            <a:xfrm>
              <a:off x="820" y="1008"/>
              <a:ext cx="1060" cy="43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dist="107763" dir="2700000">
                <a:schemeClr val="l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17"/>
            <p:cNvSpPr txBox="1"/>
            <p:nvPr/>
          </p:nvSpPr>
          <p:spPr>
            <a:xfrm>
              <a:off x="820" y="1626"/>
              <a:ext cx="1060" cy="43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dist="107763" dir="2700000">
                <a:schemeClr val="l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17"/>
            <p:cNvSpPr txBox="1"/>
            <p:nvPr/>
          </p:nvSpPr>
          <p:spPr>
            <a:xfrm>
              <a:off x="820" y="2287"/>
              <a:ext cx="1060" cy="43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dist="107763" dir="2700000">
                <a:schemeClr val="l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17"/>
            <p:cNvSpPr txBox="1"/>
            <p:nvPr/>
          </p:nvSpPr>
          <p:spPr>
            <a:xfrm>
              <a:off x="820" y="2905"/>
              <a:ext cx="1060" cy="43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dist="107763" dir="2700000">
                <a:schemeClr val="l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17"/>
            <p:cNvSpPr txBox="1"/>
            <p:nvPr/>
          </p:nvSpPr>
          <p:spPr>
            <a:xfrm>
              <a:off x="820" y="3522"/>
              <a:ext cx="1060" cy="43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dist="107763" dir="2700000">
                <a:schemeClr val="l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17"/>
            <p:cNvSpPr txBox="1"/>
            <p:nvPr/>
          </p:nvSpPr>
          <p:spPr>
            <a:xfrm>
              <a:off x="3884" y="3522"/>
              <a:ext cx="1060" cy="43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dist="107763" dir="2700000">
                <a:schemeClr val="l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17"/>
            <p:cNvSpPr txBox="1"/>
            <p:nvPr/>
          </p:nvSpPr>
          <p:spPr>
            <a:xfrm>
              <a:off x="3884" y="2861"/>
              <a:ext cx="1060" cy="43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dist="107763" dir="2700000">
                <a:schemeClr val="l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17"/>
            <p:cNvSpPr txBox="1"/>
            <p:nvPr/>
          </p:nvSpPr>
          <p:spPr>
            <a:xfrm>
              <a:off x="3884" y="2199"/>
              <a:ext cx="1060" cy="43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dist="107763" dir="2700000">
                <a:schemeClr val="l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17"/>
            <p:cNvSpPr txBox="1"/>
            <p:nvPr/>
          </p:nvSpPr>
          <p:spPr>
            <a:xfrm>
              <a:off x="3884" y="1493"/>
              <a:ext cx="1060" cy="43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dist="107763" dir="2700000">
                <a:schemeClr val="l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17"/>
            <p:cNvSpPr txBox="1"/>
            <p:nvPr/>
          </p:nvSpPr>
          <p:spPr>
            <a:xfrm>
              <a:off x="807" y="1032"/>
              <a:ext cx="1011" cy="3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Controlador u otro 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pide una interrupción</a:t>
              </a:r>
              <a:endParaRPr/>
            </a:p>
          </p:txBody>
        </p:sp>
        <p:sp>
          <p:nvSpPr>
            <p:cNvPr id="465" name="Google Shape;465;p17"/>
            <p:cNvSpPr txBox="1"/>
            <p:nvPr/>
          </p:nvSpPr>
          <p:spPr>
            <a:xfrm>
              <a:off x="807" y="1649"/>
              <a:ext cx="1040" cy="4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El procesador termina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la ejecución de la 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instrucción  actual</a:t>
              </a:r>
              <a:endParaRPr/>
            </a:p>
          </p:txBody>
        </p:sp>
        <p:sp>
          <p:nvSpPr>
            <p:cNvPr id="466" name="Google Shape;466;p17"/>
            <p:cNvSpPr txBox="1"/>
            <p:nvPr/>
          </p:nvSpPr>
          <p:spPr>
            <a:xfrm>
              <a:off x="807" y="2310"/>
              <a:ext cx="935" cy="4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lang="en-US" sz="1200" b="0" i="0" u="none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El </a:t>
              </a:r>
              <a:r>
                <a:rPr lang="en-US" sz="1200" b="0" i="0" u="none" dirty="0" err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procesador</a:t>
              </a:r>
              <a:r>
                <a:rPr lang="en-US" sz="1200" b="0" i="0" u="none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US" sz="1200" b="0" i="0" u="none" dirty="0" err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avisa</a:t>
              </a:r>
              <a:r>
                <a:rPr lang="en-US" sz="1200" b="0" i="0" u="none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que </a:t>
              </a:r>
              <a:r>
                <a:rPr lang="en-US" sz="1200" b="0" i="0" u="none" dirty="0" err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sabe</a:t>
              </a:r>
              <a:r>
                <a:rPr lang="en-US" sz="1200" b="0" i="0" u="none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de la </a:t>
              </a:r>
              <a:r>
                <a:rPr lang="en-US" sz="1200" b="0" i="0" u="none" dirty="0" err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interrupción</a:t>
              </a:r>
              <a:endParaRPr dirty="0"/>
            </a:p>
          </p:txBody>
        </p:sp>
        <p:sp>
          <p:nvSpPr>
            <p:cNvPr id="467" name="Google Shape;467;p17"/>
            <p:cNvSpPr txBox="1"/>
            <p:nvPr/>
          </p:nvSpPr>
          <p:spPr>
            <a:xfrm>
              <a:off x="807" y="2884"/>
              <a:ext cx="1073" cy="4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lang="en-US" sz="1200" b="0" i="0" u="none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El </a:t>
              </a:r>
              <a:r>
                <a:rPr lang="en-US" sz="1200" b="0" i="0" u="none" dirty="0" err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procesador</a:t>
              </a:r>
              <a:r>
                <a:rPr lang="en-US" sz="1200" b="0" i="0" u="none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US" sz="1200" b="0" i="0" u="none" dirty="0" err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coloca</a:t>
              </a:r>
              <a:r>
                <a:rPr lang="en-US" sz="1200" b="0" i="0" u="none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al  PSW y  PC </a:t>
              </a:r>
              <a:r>
                <a:rPr lang="en-US" sz="1200" b="0" i="0" u="none" dirty="0" err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en</a:t>
              </a:r>
              <a:r>
                <a:rPr lang="en-US" sz="1200" b="0" i="0" u="none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la pila de Control</a:t>
              </a:r>
              <a:endParaRPr dirty="0"/>
            </a:p>
          </p:txBody>
        </p:sp>
        <p:sp>
          <p:nvSpPr>
            <p:cNvPr id="468" name="Google Shape;468;p17"/>
            <p:cNvSpPr txBox="1"/>
            <p:nvPr/>
          </p:nvSpPr>
          <p:spPr>
            <a:xfrm>
              <a:off x="807" y="3502"/>
              <a:ext cx="947" cy="5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El procesador carga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un nuevo valor en 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PC según interrupc.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69" name="Google Shape;469;p17"/>
            <p:cNvSpPr txBox="1"/>
            <p:nvPr/>
          </p:nvSpPr>
          <p:spPr>
            <a:xfrm>
              <a:off x="3871" y="1473"/>
              <a:ext cx="906" cy="4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Guarda el resto de 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la información del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estado del proceso</a:t>
              </a:r>
              <a:endParaRPr/>
            </a:p>
          </p:txBody>
        </p:sp>
        <p:sp>
          <p:nvSpPr>
            <p:cNvPr id="470" name="Google Shape;470;p17"/>
            <p:cNvSpPr txBox="1"/>
            <p:nvPr/>
          </p:nvSpPr>
          <p:spPr>
            <a:xfrm>
              <a:off x="4009" y="2260"/>
              <a:ext cx="768" cy="3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lang="en-US" sz="1200" b="0" i="0" u="none" dirty="0" err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Procesa</a:t>
              </a:r>
              <a:r>
                <a:rPr lang="en-US" sz="1200" b="0" i="0" u="none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la </a:t>
              </a:r>
              <a:endParaRPr dirty="0"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lang="en-US" sz="1200" b="0" i="0" u="none" dirty="0" err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interrupción</a:t>
              </a:r>
              <a:endParaRPr dirty="0"/>
            </a:p>
          </p:txBody>
        </p:sp>
        <p:sp>
          <p:nvSpPr>
            <p:cNvPr id="471" name="Google Shape;471;p17"/>
            <p:cNvSpPr txBox="1"/>
            <p:nvPr/>
          </p:nvSpPr>
          <p:spPr>
            <a:xfrm>
              <a:off x="3918" y="2973"/>
              <a:ext cx="1042" cy="3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Restaura información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del estado del proceso</a:t>
              </a:r>
              <a:endParaRPr/>
            </a:p>
          </p:txBody>
        </p:sp>
        <p:sp>
          <p:nvSpPr>
            <p:cNvPr id="472" name="Google Shape;472;p17"/>
            <p:cNvSpPr txBox="1"/>
            <p:nvPr/>
          </p:nvSpPr>
          <p:spPr>
            <a:xfrm>
              <a:off x="3918" y="3634"/>
              <a:ext cx="954" cy="3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Restaura PSW y PC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anteriores</a:t>
              </a:r>
              <a:endParaRPr/>
            </a:p>
          </p:txBody>
        </p:sp>
        <p:cxnSp>
          <p:nvCxnSpPr>
            <p:cNvPr id="473" name="Google Shape;473;p17"/>
            <p:cNvCxnSpPr/>
            <p:nvPr/>
          </p:nvCxnSpPr>
          <p:spPr>
            <a:xfrm>
              <a:off x="1280" y="1494"/>
              <a:ext cx="0" cy="124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stealth" w="med" len="med"/>
            </a:ln>
          </p:spPr>
        </p:cxnSp>
        <p:cxnSp>
          <p:nvCxnSpPr>
            <p:cNvPr id="474" name="Google Shape;474;p17"/>
            <p:cNvCxnSpPr/>
            <p:nvPr/>
          </p:nvCxnSpPr>
          <p:spPr>
            <a:xfrm>
              <a:off x="1280" y="2112"/>
              <a:ext cx="0" cy="168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stealth" w="med" len="med"/>
            </a:ln>
          </p:spPr>
        </p:cxnSp>
        <p:cxnSp>
          <p:nvCxnSpPr>
            <p:cNvPr id="475" name="Google Shape;475;p17"/>
            <p:cNvCxnSpPr/>
            <p:nvPr/>
          </p:nvCxnSpPr>
          <p:spPr>
            <a:xfrm>
              <a:off x="1280" y="2773"/>
              <a:ext cx="0" cy="124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stealth" w="med" len="med"/>
            </a:ln>
          </p:spPr>
        </p:cxnSp>
        <p:cxnSp>
          <p:nvCxnSpPr>
            <p:cNvPr id="476" name="Google Shape;476;p17"/>
            <p:cNvCxnSpPr/>
            <p:nvPr/>
          </p:nvCxnSpPr>
          <p:spPr>
            <a:xfrm>
              <a:off x="1280" y="3391"/>
              <a:ext cx="0" cy="124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stealth" w="med" len="med"/>
            </a:ln>
          </p:spPr>
        </p:cxnSp>
        <p:cxnSp>
          <p:nvCxnSpPr>
            <p:cNvPr id="477" name="Google Shape;477;p17"/>
            <p:cNvCxnSpPr/>
            <p:nvPr/>
          </p:nvCxnSpPr>
          <p:spPr>
            <a:xfrm>
              <a:off x="4344" y="1979"/>
              <a:ext cx="0" cy="213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stealth" w="med" len="med"/>
            </a:ln>
          </p:spPr>
        </p:cxnSp>
        <p:cxnSp>
          <p:nvCxnSpPr>
            <p:cNvPr id="478" name="Google Shape;478;p17"/>
            <p:cNvCxnSpPr/>
            <p:nvPr/>
          </p:nvCxnSpPr>
          <p:spPr>
            <a:xfrm>
              <a:off x="4344" y="2685"/>
              <a:ext cx="0" cy="168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stealth" w="med" len="med"/>
            </a:ln>
          </p:spPr>
        </p:cxnSp>
        <p:cxnSp>
          <p:nvCxnSpPr>
            <p:cNvPr id="479" name="Google Shape;479;p17"/>
            <p:cNvCxnSpPr/>
            <p:nvPr/>
          </p:nvCxnSpPr>
          <p:spPr>
            <a:xfrm>
              <a:off x="4344" y="3347"/>
              <a:ext cx="0" cy="168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stealth" w="med" len="med"/>
            </a:ln>
          </p:spPr>
        </p:cxnSp>
        <p:cxnSp>
          <p:nvCxnSpPr>
            <p:cNvPr id="480" name="Google Shape;480;p17"/>
            <p:cNvCxnSpPr/>
            <p:nvPr/>
          </p:nvCxnSpPr>
          <p:spPr>
            <a:xfrm>
              <a:off x="1280" y="4008"/>
              <a:ext cx="0" cy="213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81" name="Google Shape;481;p17"/>
            <p:cNvCxnSpPr/>
            <p:nvPr/>
          </p:nvCxnSpPr>
          <p:spPr>
            <a:xfrm>
              <a:off x="1285" y="4224"/>
              <a:ext cx="143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82" name="Google Shape;482;p17"/>
            <p:cNvCxnSpPr/>
            <p:nvPr/>
          </p:nvCxnSpPr>
          <p:spPr>
            <a:xfrm rot="10800000">
              <a:off x="2719" y="1133"/>
              <a:ext cx="0" cy="3094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83" name="Google Shape;483;p17"/>
            <p:cNvCxnSpPr/>
            <p:nvPr/>
          </p:nvCxnSpPr>
          <p:spPr>
            <a:xfrm>
              <a:off x="2724" y="1137"/>
              <a:ext cx="1616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84" name="Google Shape;484;p17"/>
            <p:cNvCxnSpPr/>
            <p:nvPr/>
          </p:nvCxnSpPr>
          <p:spPr>
            <a:xfrm>
              <a:off x="4344" y="1141"/>
              <a:ext cx="0" cy="345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stealth" w="med" len="med"/>
            </a:ln>
          </p:spPr>
        </p:cxnSp>
      </p:grpSp>
      <p:sp>
        <p:nvSpPr>
          <p:cNvPr id="485" name="Google Shape;485;p17"/>
          <p:cNvSpPr txBox="1"/>
          <p:nvPr/>
        </p:nvSpPr>
        <p:spPr>
          <a:xfrm>
            <a:off x="990600" y="1066800"/>
            <a:ext cx="5940425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Procesamiento de interrupción simple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37000">
              <a:srgbClr val="E3FCA6"/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Interrupciones</a:t>
            </a:r>
            <a:endParaRPr/>
          </a:p>
        </p:txBody>
      </p:sp>
      <p:sp>
        <p:nvSpPr>
          <p:cNvPr id="491" name="Google Shape;491;p18"/>
          <p:cNvSpPr txBox="1">
            <a:spLocks noGrp="1"/>
          </p:cNvSpPr>
          <p:nvPr>
            <p:ph type="body" idx="1"/>
          </p:nvPr>
        </p:nvSpPr>
        <p:spPr>
          <a:xfrm>
            <a:off x="457200" y="1524000"/>
            <a:ext cx="8686800" cy="497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Interrupciones múltiples en orden secuencial</a:t>
            </a: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Inhabilita interrupciones para que el procesador pueda completar la tarea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 interrupciones siguen pendientes hasta que el procesador las habilita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Luego de completarse la rutina de manejo de interrupciones, el procesador chequea por interrupciones adicionales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37000">
              <a:srgbClr val="E3FCA6"/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1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Interrupciones</a:t>
            </a:r>
            <a:endParaRPr/>
          </a:p>
        </p:txBody>
      </p:sp>
      <p:graphicFrame>
        <p:nvGraphicFramePr>
          <p:cNvPr id="497" name="Google Shape;497;p19"/>
          <p:cNvGraphicFramePr/>
          <p:nvPr/>
        </p:nvGraphicFramePr>
        <p:xfrm>
          <a:off x="1447800" y="2286000"/>
          <a:ext cx="6296025" cy="417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6296025" imgH="4171950" progId="Adobe.Illustrator.7">
                  <p:embed/>
                </p:oleObj>
              </mc:Choice>
              <mc:Fallback>
                <p:oleObj r:id="rId3" imgW="6296025" imgH="4171950" progId="Adobe.Illustrator.7">
                  <p:embed/>
                  <p:pic>
                    <p:nvPicPr>
                      <p:cNvPr id="497" name="Google Shape;497;p19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/>
                      <a:stretch/>
                    </p:blipFill>
                    <p:spPr>
                      <a:xfrm>
                        <a:off x="1447800" y="2286000"/>
                        <a:ext cx="6296025" cy="417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8" name="Google Shape;498;p19"/>
          <p:cNvSpPr txBox="1"/>
          <p:nvPr/>
        </p:nvSpPr>
        <p:spPr>
          <a:xfrm>
            <a:off x="609600" y="1676400"/>
            <a:ext cx="6977062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Interrupciones múltiples en orden secuencial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37000">
              <a:srgbClr val="E3FCA6"/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Sistema Operativo</a:t>
            </a:r>
            <a:endParaRPr/>
          </a:p>
        </p:txBody>
      </p:sp>
      <p:sp>
        <p:nvSpPr>
          <p:cNvPr id="107" name="Google Shape;107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Explota los recursos de hardware de uno o más procesadores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Ofrece un conjunto de servicios a los usuarios del sistema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Administra la memoria secundaria y los dispositivos de E/S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37000">
              <a:srgbClr val="E3FCA6"/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Interrupciones</a:t>
            </a:r>
            <a:endParaRPr/>
          </a:p>
        </p:txBody>
      </p:sp>
      <p:sp>
        <p:nvSpPr>
          <p:cNvPr id="504" name="Google Shape;504;p20"/>
          <p:cNvSpPr txBox="1">
            <a:spLocks noGrp="1"/>
          </p:cNvSpPr>
          <p:nvPr>
            <p:ph type="body" idx="1"/>
          </p:nvPr>
        </p:nvSpPr>
        <p:spPr>
          <a:xfrm>
            <a:off x="539750" y="1268412"/>
            <a:ext cx="8305800" cy="5329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Prioridades en interrupciones múltiples</a:t>
            </a:r>
            <a:endParaRPr sz="36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 interrupciones de mayor prioridad</a:t>
            </a:r>
            <a:endParaRPr sz="36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</a:pPr>
            <a:r>
              <a:rPr lang="en-US" sz="3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hacen esperar a las interrupciones de menor prioridad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</a:pPr>
            <a:r>
              <a:rPr lang="en-US" sz="3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interrumpen la rutina del controlador de interrupciones de las de menor prioridad</a:t>
            </a: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 ejemplo: cuando llega una interrupción por la línea de comunicación, necesita ser atendida rápidamente para hacer lugar a más entradas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37000">
              <a:srgbClr val="E3FCA6"/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2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Interrupciones</a:t>
            </a:r>
            <a:endParaRPr/>
          </a:p>
        </p:txBody>
      </p:sp>
      <p:graphicFrame>
        <p:nvGraphicFramePr>
          <p:cNvPr id="510" name="Google Shape;510;p21"/>
          <p:cNvGraphicFramePr/>
          <p:nvPr/>
        </p:nvGraphicFramePr>
        <p:xfrm>
          <a:off x="1447800" y="2286000"/>
          <a:ext cx="6296025" cy="417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6296025" imgH="4171950" progId="Adobe.Illustrator.7">
                  <p:embed/>
                </p:oleObj>
              </mc:Choice>
              <mc:Fallback>
                <p:oleObj r:id="rId3" imgW="6296025" imgH="4171950" progId="Adobe.Illustrator.7">
                  <p:embed/>
                  <p:pic>
                    <p:nvPicPr>
                      <p:cNvPr id="510" name="Google Shape;510;p21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/>
                      <a:stretch/>
                    </p:blipFill>
                    <p:spPr>
                      <a:xfrm>
                        <a:off x="1447800" y="2286000"/>
                        <a:ext cx="6296025" cy="417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1" name="Google Shape;511;p21"/>
          <p:cNvSpPr txBox="1"/>
          <p:nvPr/>
        </p:nvSpPr>
        <p:spPr>
          <a:xfrm>
            <a:off x="974725" y="1666875"/>
            <a:ext cx="61976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Prioridades en interrupciones múltiples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37000">
              <a:srgbClr val="E3FCA6"/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22"/>
          <p:cNvSpPr txBox="1">
            <a:spLocks noGrp="1"/>
          </p:cNvSpPr>
          <p:nvPr>
            <p:ph type="ctrTitle"/>
          </p:nvPr>
        </p:nvSpPr>
        <p:spPr>
          <a:xfrm>
            <a:off x="1066800" y="2971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Jerarquías de memoria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37000">
              <a:srgbClr val="E3FCA6"/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Jerarquía de memoria</a:t>
            </a:r>
            <a:endParaRPr/>
          </a:p>
        </p:txBody>
      </p:sp>
      <p:pic>
        <p:nvPicPr>
          <p:cNvPr id="522" name="Google Shape;522;p23" descr="1_1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506662" y="1600200"/>
            <a:ext cx="4130675" cy="4525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37000">
              <a:srgbClr val="E3FCA6"/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Jerarquía de memoria</a:t>
            </a:r>
            <a:endParaRPr/>
          </a:p>
        </p:txBody>
      </p:sp>
      <p:sp>
        <p:nvSpPr>
          <p:cNvPr id="528" name="Google Shape;528;p24"/>
          <p:cNvSpPr txBox="1">
            <a:spLocks noGrp="1"/>
          </p:cNvSpPr>
          <p:nvPr>
            <p:ph type="body" idx="1"/>
          </p:nvPr>
        </p:nvSpPr>
        <p:spPr>
          <a:xfrm>
            <a:off x="457200" y="1628775"/>
            <a:ext cx="7643812" cy="432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Descendiendo la jerarquía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Disminución del coste por bit.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Aumento de la capacidad.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Aumento del tiempo de acceso.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Disminución de la frecuencia de acceso a la memoria por parte del procesador: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Cercanía de referencias.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37000">
              <a:srgbClr val="E3FCA6"/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25"/>
          <p:cNvSpPr txBox="1">
            <a:spLocks noGrp="1"/>
          </p:cNvSpPr>
          <p:nvPr>
            <p:ph type="ctrTitle"/>
          </p:nvPr>
        </p:nvSpPr>
        <p:spPr>
          <a:xfrm>
            <a:off x="914400" y="3048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Técnicas de comunicación de E/S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37000">
              <a:srgbClr val="E3FCA6"/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26"/>
          <p:cNvSpPr txBox="1">
            <a:spLocks noGrp="1"/>
          </p:cNvSpPr>
          <p:nvPr>
            <p:ph type="title"/>
          </p:nvPr>
        </p:nvSpPr>
        <p:spPr>
          <a:xfrm>
            <a:off x="376237" y="0"/>
            <a:ext cx="876776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Técnicas de comunicación E/S</a:t>
            </a:r>
            <a:endParaRPr/>
          </a:p>
        </p:txBody>
      </p:sp>
      <p:sp>
        <p:nvSpPr>
          <p:cNvPr id="539" name="Google Shape;539;p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E/S programada</a:t>
            </a: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 realiza el módulo E/S, no el procesador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Coloca los bits apropiados en el registro de estado de E/S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ocurren interrupciones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procesador está ocupado chequeando el estado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37000">
              <a:srgbClr val="E3FCA6"/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27"/>
          <p:cNvSpPr txBox="1">
            <a:spLocks noGrp="1"/>
          </p:cNvSpPr>
          <p:nvPr>
            <p:ph type="title"/>
          </p:nvPr>
        </p:nvSpPr>
        <p:spPr>
          <a:xfrm>
            <a:off x="406400" y="228600"/>
            <a:ext cx="8737600" cy="608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Técnicas de comunicación E/S</a:t>
            </a:r>
            <a:endParaRPr/>
          </a:p>
        </p:txBody>
      </p:sp>
      <p:grpSp>
        <p:nvGrpSpPr>
          <p:cNvPr id="545" name="Google Shape;545;p27"/>
          <p:cNvGrpSpPr/>
          <p:nvPr/>
        </p:nvGrpSpPr>
        <p:grpSpPr>
          <a:xfrm>
            <a:off x="3581400" y="2066925"/>
            <a:ext cx="2276475" cy="4794250"/>
            <a:chOff x="2241" y="1079"/>
            <a:chExt cx="1434" cy="3020"/>
          </a:xfrm>
        </p:grpSpPr>
        <p:sp>
          <p:nvSpPr>
            <p:cNvPr id="546" name="Google Shape;546;p27"/>
            <p:cNvSpPr/>
            <p:nvPr/>
          </p:nvSpPr>
          <p:spPr>
            <a:xfrm>
              <a:off x="2400" y="2064"/>
              <a:ext cx="480" cy="336"/>
            </a:xfrm>
            <a:prstGeom prst="diamond">
              <a:avLst/>
            </a:prstGeom>
            <a:solidFill>
              <a:srgbClr val="C0C0C0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dist="107763" dir="2700000">
                <a:schemeClr val="l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27"/>
            <p:cNvSpPr/>
            <p:nvPr/>
          </p:nvSpPr>
          <p:spPr>
            <a:xfrm>
              <a:off x="2400" y="3456"/>
              <a:ext cx="480" cy="336"/>
            </a:xfrm>
            <a:prstGeom prst="diamond">
              <a:avLst/>
            </a:prstGeom>
            <a:solidFill>
              <a:srgbClr val="C0C0C0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dist="107763" dir="2700000">
                <a:schemeClr val="l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27"/>
            <p:cNvSpPr txBox="1"/>
            <p:nvPr/>
          </p:nvSpPr>
          <p:spPr>
            <a:xfrm>
              <a:off x="2400" y="3024"/>
              <a:ext cx="528" cy="336"/>
            </a:xfrm>
            <a:prstGeom prst="rect">
              <a:avLst/>
            </a:prstGeom>
            <a:solidFill>
              <a:srgbClr val="C0C0C0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dist="107763" dir="2700000">
                <a:schemeClr val="l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27"/>
            <p:cNvSpPr txBox="1"/>
            <p:nvPr/>
          </p:nvSpPr>
          <p:spPr>
            <a:xfrm>
              <a:off x="2400" y="2544"/>
              <a:ext cx="528" cy="336"/>
            </a:xfrm>
            <a:prstGeom prst="rect">
              <a:avLst/>
            </a:prstGeom>
            <a:solidFill>
              <a:srgbClr val="C0C0C0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dist="107763" dir="2700000">
                <a:schemeClr val="l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27"/>
            <p:cNvSpPr txBox="1"/>
            <p:nvPr/>
          </p:nvSpPr>
          <p:spPr>
            <a:xfrm>
              <a:off x="2400" y="1584"/>
              <a:ext cx="576" cy="336"/>
            </a:xfrm>
            <a:prstGeom prst="rect">
              <a:avLst/>
            </a:prstGeom>
            <a:solidFill>
              <a:srgbClr val="C0C0C0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dist="107763" dir="2700000">
                <a:schemeClr val="l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27"/>
            <p:cNvSpPr txBox="1"/>
            <p:nvPr/>
          </p:nvSpPr>
          <p:spPr>
            <a:xfrm>
              <a:off x="2400" y="1104"/>
              <a:ext cx="528" cy="336"/>
            </a:xfrm>
            <a:prstGeom prst="rect">
              <a:avLst/>
            </a:prstGeom>
            <a:solidFill>
              <a:srgbClr val="C0C0C0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dist="107763" dir="2700000">
                <a:schemeClr val="l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52" name="Google Shape;552;p27"/>
            <p:cNvCxnSpPr/>
            <p:nvPr/>
          </p:nvCxnSpPr>
          <p:spPr>
            <a:xfrm>
              <a:off x="2688" y="1441"/>
              <a:ext cx="0" cy="143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stealth" w="med" len="med"/>
            </a:ln>
          </p:spPr>
        </p:cxnSp>
        <p:cxnSp>
          <p:nvCxnSpPr>
            <p:cNvPr id="553" name="Google Shape;553;p27"/>
            <p:cNvCxnSpPr/>
            <p:nvPr/>
          </p:nvCxnSpPr>
          <p:spPr>
            <a:xfrm>
              <a:off x="2656" y="1953"/>
              <a:ext cx="0" cy="12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stealth" w="med" len="med"/>
            </a:ln>
          </p:spPr>
        </p:cxnSp>
        <p:cxnSp>
          <p:nvCxnSpPr>
            <p:cNvPr id="554" name="Google Shape;554;p27"/>
            <p:cNvCxnSpPr/>
            <p:nvPr/>
          </p:nvCxnSpPr>
          <p:spPr>
            <a:xfrm>
              <a:off x="2649" y="2402"/>
              <a:ext cx="0" cy="147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stealth" w="med" len="med"/>
            </a:ln>
          </p:spPr>
        </p:cxnSp>
        <p:cxnSp>
          <p:nvCxnSpPr>
            <p:cNvPr id="555" name="Google Shape;555;p27"/>
            <p:cNvCxnSpPr/>
            <p:nvPr/>
          </p:nvCxnSpPr>
          <p:spPr>
            <a:xfrm>
              <a:off x="2665" y="2877"/>
              <a:ext cx="0" cy="147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stealth" w="med" len="med"/>
            </a:ln>
          </p:spPr>
        </p:cxnSp>
        <p:cxnSp>
          <p:nvCxnSpPr>
            <p:cNvPr id="556" name="Google Shape;556;p27"/>
            <p:cNvCxnSpPr/>
            <p:nvPr/>
          </p:nvCxnSpPr>
          <p:spPr>
            <a:xfrm>
              <a:off x="2665" y="3383"/>
              <a:ext cx="0" cy="101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stealth" w="med" len="med"/>
            </a:ln>
          </p:spPr>
        </p:cxnSp>
        <p:cxnSp>
          <p:nvCxnSpPr>
            <p:cNvPr id="557" name="Google Shape;557;p27"/>
            <p:cNvCxnSpPr/>
            <p:nvPr/>
          </p:nvCxnSpPr>
          <p:spPr>
            <a:xfrm>
              <a:off x="2657" y="3804"/>
              <a:ext cx="0" cy="139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stealth" w="med" len="med"/>
            </a:ln>
          </p:spPr>
        </p:cxnSp>
        <p:cxnSp>
          <p:nvCxnSpPr>
            <p:cNvPr id="558" name="Google Shape;558;p27"/>
            <p:cNvCxnSpPr/>
            <p:nvPr/>
          </p:nvCxnSpPr>
          <p:spPr>
            <a:xfrm rot="10800000">
              <a:off x="2269" y="3647"/>
              <a:ext cx="131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59" name="Google Shape;559;p27"/>
            <p:cNvCxnSpPr/>
            <p:nvPr/>
          </p:nvCxnSpPr>
          <p:spPr>
            <a:xfrm rot="10800000">
              <a:off x="2260" y="1262"/>
              <a:ext cx="0" cy="2384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60" name="Google Shape;560;p27"/>
            <p:cNvCxnSpPr/>
            <p:nvPr/>
          </p:nvCxnSpPr>
          <p:spPr>
            <a:xfrm>
              <a:off x="2261" y="1262"/>
              <a:ext cx="139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stealth" w="med" len="med"/>
            </a:ln>
          </p:spPr>
        </p:cxnSp>
        <p:cxnSp>
          <p:nvCxnSpPr>
            <p:cNvPr id="561" name="Google Shape;561;p27"/>
            <p:cNvCxnSpPr/>
            <p:nvPr/>
          </p:nvCxnSpPr>
          <p:spPr>
            <a:xfrm rot="10800000">
              <a:off x="2331" y="2213"/>
              <a:ext cx="61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62" name="Google Shape;562;p27"/>
            <p:cNvCxnSpPr/>
            <p:nvPr/>
          </p:nvCxnSpPr>
          <p:spPr>
            <a:xfrm rot="10800000">
              <a:off x="2339" y="1474"/>
              <a:ext cx="0" cy="739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63" name="Google Shape;563;p27"/>
            <p:cNvCxnSpPr/>
            <p:nvPr/>
          </p:nvCxnSpPr>
          <p:spPr>
            <a:xfrm>
              <a:off x="2339" y="1473"/>
              <a:ext cx="342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stealth" w="med" len="med"/>
            </a:ln>
          </p:spPr>
        </p:cxnSp>
        <p:cxnSp>
          <p:nvCxnSpPr>
            <p:cNvPr id="564" name="Google Shape;564;p27"/>
            <p:cNvCxnSpPr/>
            <p:nvPr/>
          </p:nvCxnSpPr>
          <p:spPr>
            <a:xfrm>
              <a:off x="2883" y="2229"/>
              <a:ext cx="132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stealth" w="med" len="med"/>
            </a:ln>
          </p:spPr>
        </p:cxnSp>
        <p:sp>
          <p:nvSpPr>
            <p:cNvPr id="565" name="Google Shape;565;p27"/>
            <p:cNvSpPr txBox="1"/>
            <p:nvPr/>
          </p:nvSpPr>
          <p:spPr>
            <a:xfrm>
              <a:off x="2367" y="1079"/>
              <a:ext cx="603" cy="4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lang="en-US" sz="1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Enviar com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lang="en-US" sz="1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 lectura a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lang="en-US" sz="1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módulo E/S</a:t>
              </a:r>
              <a:endParaRPr/>
            </a:p>
          </p:txBody>
        </p:sp>
        <p:sp>
          <p:nvSpPr>
            <p:cNvPr id="566" name="Google Shape;566;p27"/>
            <p:cNvSpPr txBox="1"/>
            <p:nvPr/>
          </p:nvSpPr>
          <p:spPr>
            <a:xfrm>
              <a:off x="2385" y="1552"/>
              <a:ext cx="598" cy="4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lang="en-US" sz="1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Leer estado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lang="en-US" sz="1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módulo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lang="en-US" sz="1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E/S</a:t>
              </a:r>
              <a:endParaRPr/>
            </a:p>
          </p:txBody>
        </p:sp>
        <p:sp>
          <p:nvSpPr>
            <p:cNvPr id="567" name="Google Shape;567;p27"/>
            <p:cNvSpPr txBox="1"/>
            <p:nvPr/>
          </p:nvSpPr>
          <p:spPr>
            <a:xfrm>
              <a:off x="2455" y="2084"/>
              <a:ext cx="381" cy="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lang="en-US" sz="1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Ver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lang="en-US" sz="1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estado</a:t>
              </a:r>
              <a:endParaRPr/>
            </a:p>
          </p:txBody>
        </p:sp>
        <p:sp>
          <p:nvSpPr>
            <p:cNvPr id="568" name="Google Shape;568;p27"/>
            <p:cNvSpPr txBox="1"/>
            <p:nvPr/>
          </p:nvSpPr>
          <p:spPr>
            <a:xfrm>
              <a:off x="2375" y="2506"/>
              <a:ext cx="599" cy="4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lang="en-US" sz="1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Leer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lang="en-US" sz="1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palabra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lang="en-US" sz="1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módulo E/S</a:t>
              </a:r>
              <a:endParaRPr/>
            </a:p>
          </p:txBody>
        </p:sp>
        <p:sp>
          <p:nvSpPr>
            <p:cNvPr id="569" name="Google Shape;569;p27"/>
            <p:cNvSpPr txBox="1"/>
            <p:nvPr/>
          </p:nvSpPr>
          <p:spPr>
            <a:xfrm>
              <a:off x="2357" y="3011"/>
              <a:ext cx="611" cy="4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lang="en-US" sz="1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Escribir 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lang="en-US" sz="1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palabra 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lang="en-US" sz="1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en memoria</a:t>
              </a:r>
              <a:endParaRPr/>
            </a:p>
          </p:txBody>
        </p:sp>
        <p:sp>
          <p:nvSpPr>
            <p:cNvPr id="570" name="Google Shape;570;p27"/>
            <p:cNvSpPr txBox="1"/>
            <p:nvPr/>
          </p:nvSpPr>
          <p:spPr>
            <a:xfrm>
              <a:off x="2475" y="3534"/>
              <a:ext cx="430" cy="1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lang="en-US" sz="1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Hecho?</a:t>
              </a:r>
              <a:endParaRPr/>
            </a:p>
          </p:txBody>
        </p:sp>
        <p:sp>
          <p:nvSpPr>
            <p:cNvPr id="571" name="Google Shape;571;p27"/>
            <p:cNvSpPr txBox="1"/>
            <p:nvPr/>
          </p:nvSpPr>
          <p:spPr>
            <a:xfrm>
              <a:off x="2677" y="3783"/>
              <a:ext cx="198" cy="1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lang="en-US" sz="1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Sí</a:t>
              </a:r>
              <a:endParaRPr/>
            </a:p>
          </p:txBody>
        </p:sp>
        <p:sp>
          <p:nvSpPr>
            <p:cNvPr id="572" name="Google Shape;572;p27"/>
            <p:cNvSpPr txBox="1"/>
            <p:nvPr/>
          </p:nvSpPr>
          <p:spPr>
            <a:xfrm>
              <a:off x="2241" y="3472"/>
              <a:ext cx="235" cy="1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lang="en-US" sz="1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</a:t>
              </a:r>
              <a:endParaRPr/>
            </a:p>
          </p:txBody>
        </p:sp>
        <p:sp>
          <p:nvSpPr>
            <p:cNvPr id="573" name="Google Shape;573;p27"/>
            <p:cNvSpPr txBox="1"/>
            <p:nvPr/>
          </p:nvSpPr>
          <p:spPr>
            <a:xfrm>
              <a:off x="2335" y="3924"/>
              <a:ext cx="839" cy="1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lang="en-US" sz="1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Próx. Instrucción</a:t>
              </a:r>
              <a:endParaRPr/>
            </a:p>
          </p:txBody>
        </p:sp>
        <p:sp>
          <p:nvSpPr>
            <p:cNvPr id="574" name="Google Shape;574;p27"/>
            <p:cNvSpPr txBox="1"/>
            <p:nvPr/>
          </p:nvSpPr>
          <p:spPr>
            <a:xfrm>
              <a:off x="2927" y="3074"/>
              <a:ext cx="748" cy="1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lang="en-US" sz="1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CPU  Memoria</a:t>
              </a:r>
              <a:endParaRPr/>
            </a:p>
          </p:txBody>
        </p:sp>
        <p:sp>
          <p:nvSpPr>
            <p:cNvPr id="575" name="Google Shape;575;p27"/>
            <p:cNvSpPr txBox="1"/>
            <p:nvPr/>
          </p:nvSpPr>
          <p:spPr>
            <a:xfrm>
              <a:off x="2935" y="2599"/>
              <a:ext cx="534" cy="1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lang="en-US" sz="1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E/S   CPU</a:t>
              </a:r>
              <a:endParaRPr/>
            </a:p>
          </p:txBody>
        </p:sp>
        <p:sp>
          <p:nvSpPr>
            <p:cNvPr id="576" name="Google Shape;576;p27"/>
            <p:cNvSpPr txBox="1"/>
            <p:nvPr/>
          </p:nvSpPr>
          <p:spPr>
            <a:xfrm>
              <a:off x="3051" y="2069"/>
              <a:ext cx="542" cy="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lang="en-US" sz="1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Condición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lang="en-US" sz="1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 error</a:t>
              </a:r>
              <a:endParaRPr/>
            </a:p>
          </p:txBody>
        </p:sp>
        <p:sp>
          <p:nvSpPr>
            <p:cNvPr id="577" name="Google Shape;577;p27"/>
            <p:cNvSpPr txBox="1"/>
            <p:nvPr/>
          </p:nvSpPr>
          <p:spPr>
            <a:xfrm>
              <a:off x="3020" y="1672"/>
              <a:ext cx="529" cy="1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lang="en-US" sz="1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I/O   CPU</a:t>
              </a:r>
              <a:endParaRPr/>
            </a:p>
          </p:txBody>
        </p:sp>
        <p:sp>
          <p:nvSpPr>
            <p:cNvPr id="578" name="Google Shape;578;p27"/>
            <p:cNvSpPr txBox="1"/>
            <p:nvPr/>
          </p:nvSpPr>
          <p:spPr>
            <a:xfrm>
              <a:off x="2935" y="1173"/>
              <a:ext cx="534" cy="1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lang="en-US" sz="1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CPU   E/S</a:t>
              </a:r>
              <a:endParaRPr/>
            </a:p>
          </p:txBody>
        </p:sp>
        <p:sp>
          <p:nvSpPr>
            <p:cNvPr id="579" name="Google Shape;579;p27"/>
            <p:cNvSpPr txBox="1"/>
            <p:nvPr/>
          </p:nvSpPr>
          <p:spPr>
            <a:xfrm>
              <a:off x="2677" y="2357"/>
              <a:ext cx="290" cy="1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lang="en-US" sz="1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listo</a:t>
              </a:r>
              <a:endParaRPr/>
            </a:p>
          </p:txBody>
        </p:sp>
        <p:sp>
          <p:nvSpPr>
            <p:cNvPr id="580" name="Google Shape;580;p27"/>
            <p:cNvSpPr txBox="1"/>
            <p:nvPr/>
          </p:nvSpPr>
          <p:spPr>
            <a:xfrm>
              <a:off x="2295" y="1905"/>
              <a:ext cx="290" cy="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lang="en-US" sz="1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lang="en-US" sz="1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listo</a:t>
              </a:r>
              <a:endParaRPr/>
            </a:p>
          </p:txBody>
        </p:sp>
      </p:grpSp>
      <p:sp>
        <p:nvSpPr>
          <p:cNvPr id="581" name="Google Shape;581;p27"/>
          <p:cNvSpPr txBox="1"/>
          <p:nvPr/>
        </p:nvSpPr>
        <p:spPr>
          <a:xfrm>
            <a:off x="1116012" y="1125537"/>
            <a:ext cx="23431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E/S programada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37000">
              <a:srgbClr val="E3FCA6"/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28"/>
          <p:cNvSpPr txBox="1">
            <a:spLocks noGrp="1"/>
          </p:cNvSpPr>
          <p:nvPr>
            <p:ph type="title"/>
          </p:nvPr>
        </p:nvSpPr>
        <p:spPr>
          <a:xfrm>
            <a:off x="406400" y="228600"/>
            <a:ext cx="873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Técnicas de comunicación E/S</a:t>
            </a:r>
            <a:endParaRPr/>
          </a:p>
        </p:txBody>
      </p:sp>
      <p:sp>
        <p:nvSpPr>
          <p:cNvPr id="587" name="Google Shape;587;p28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8686800" cy="417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E/S manejada por interrupciones</a:t>
            </a: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interrumpe al procesador cuando el módulo de E/S está listo para intercambiar datos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procesador está libre para hacer otro trabajo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hay espera innecesaria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Consume mucho tiempo de procesador porque cada palabra leída o escrita pasa a través del procesador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37000">
              <a:srgbClr val="E3FCA6"/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29"/>
          <p:cNvSpPr txBox="1">
            <a:spLocks noGrp="1"/>
          </p:cNvSpPr>
          <p:nvPr>
            <p:ph type="title"/>
          </p:nvPr>
        </p:nvSpPr>
        <p:spPr>
          <a:xfrm>
            <a:off x="406400" y="228600"/>
            <a:ext cx="8737600" cy="752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Técnicas de comunicación E/S</a:t>
            </a:r>
            <a:endParaRPr/>
          </a:p>
        </p:txBody>
      </p:sp>
      <p:grpSp>
        <p:nvGrpSpPr>
          <p:cNvPr id="593" name="Google Shape;593;p29"/>
          <p:cNvGrpSpPr/>
          <p:nvPr/>
        </p:nvGrpSpPr>
        <p:grpSpPr>
          <a:xfrm>
            <a:off x="4191000" y="2066925"/>
            <a:ext cx="2627312" cy="4794250"/>
            <a:chOff x="4191000" y="2066925"/>
            <a:chExt cx="2627313" cy="4794251"/>
          </a:xfrm>
        </p:grpSpPr>
        <p:sp>
          <p:nvSpPr>
            <p:cNvPr id="594" name="Google Shape;594;p29"/>
            <p:cNvSpPr/>
            <p:nvPr/>
          </p:nvSpPr>
          <p:spPr>
            <a:xfrm>
              <a:off x="4443413" y="3630613"/>
              <a:ext cx="762000" cy="533400"/>
            </a:xfrm>
            <a:prstGeom prst="diamond">
              <a:avLst/>
            </a:prstGeom>
            <a:solidFill>
              <a:srgbClr val="C0C0C0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dist="107763" dir="2700000">
                <a:schemeClr val="l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29"/>
            <p:cNvSpPr/>
            <p:nvPr/>
          </p:nvSpPr>
          <p:spPr>
            <a:xfrm>
              <a:off x="4443413" y="5840413"/>
              <a:ext cx="762000" cy="533400"/>
            </a:xfrm>
            <a:prstGeom prst="diamond">
              <a:avLst/>
            </a:prstGeom>
            <a:solidFill>
              <a:srgbClr val="C0C0C0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dist="107763" dir="2700000">
                <a:schemeClr val="l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29"/>
            <p:cNvSpPr txBox="1"/>
            <p:nvPr/>
          </p:nvSpPr>
          <p:spPr>
            <a:xfrm>
              <a:off x="4443413" y="5154613"/>
              <a:ext cx="838200" cy="533400"/>
            </a:xfrm>
            <a:prstGeom prst="rect">
              <a:avLst/>
            </a:prstGeom>
            <a:solidFill>
              <a:srgbClr val="C0C0C0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dist="107763" dir="2700000">
                <a:schemeClr val="l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29"/>
            <p:cNvSpPr txBox="1"/>
            <p:nvPr/>
          </p:nvSpPr>
          <p:spPr>
            <a:xfrm>
              <a:off x="4443413" y="4392613"/>
              <a:ext cx="838200" cy="533400"/>
            </a:xfrm>
            <a:prstGeom prst="rect">
              <a:avLst/>
            </a:prstGeom>
            <a:solidFill>
              <a:srgbClr val="C0C0C0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dist="107763" dir="2700000">
                <a:schemeClr val="l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29"/>
            <p:cNvSpPr txBox="1"/>
            <p:nvPr/>
          </p:nvSpPr>
          <p:spPr>
            <a:xfrm>
              <a:off x="4443413" y="2868613"/>
              <a:ext cx="914400" cy="533400"/>
            </a:xfrm>
            <a:prstGeom prst="rect">
              <a:avLst/>
            </a:prstGeom>
            <a:solidFill>
              <a:srgbClr val="C0C0C0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dist="107763" dir="2700000">
                <a:schemeClr val="l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29"/>
            <p:cNvSpPr txBox="1"/>
            <p:nvPr/>
          </p:nvSpPr>
          <p:spPr>
            <a:xfrm>
              <a:off x="4443413" y="2106613"/>
              <a:ext cx="838200" cy="533400"/>
            </a:xfrm>
            <a:prstGeom prst="rect">
              <a:avLst/>
            </a:prstGeom>
            <a:solidFill>
              <a:srgbClr val="C0C0C0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dist="107763" dir="2700000">
                <a:schemeClr val="l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00" name="Google Shape;600;p29"/>
            <p:cNvCxnSpPr/>
            <p:nvPr/>
          </p:nvCxnSpPr>
          <p:spPr>
            <a:xfrm>
              <a:off x="4849813" y="3454400"/>
              <a:ext cx="0" cy="1905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stealth" w="med" len="med"/>
            </a:ln>
          </p:spPr>
        </p:cxnSp>
        <p:cxnSp>
          <p:nvCxnSpPr>
            <p:cNvPr id="601" name="Google Shape;601;p29"/>
            <p:cNvCxnSpPr/>
            <p:nvPr/>
          </p:nvCxnSpPr>
          <p:spPr>
            <a:xfrm>
              <a:off x="4838700" y="4167188"/>
              <a:ext cx="0" cy="233363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stealth" w="med" len="med"/>
            </a:ln>
          </p:spPr>
        </p:cxnSp>
        <p:cxnSp>
          <p:nvCxnSpPr>
            <p:cNvPr id="602" name="Google Shape;602;p29"/>
            <p:cNvCxnSpPr/>
            <p:nvPr/>
          </p:nvCxnSpPr>
          <p:spPr>
            <a:xfrm>
              <a:off x="4864100" y="4921250"/>
              <a:ext cx="0" cy="233363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stealth" w="med" len="med"/>
            </a:ln>
          </p:spPr>
        </p:cxnSp>
        <p:cxnSp>
          <p:nvCxnSpPr>
            <p:cNvPr id="603" name="Google Shape;603;p29"/>
            <p:cNvCxnSpPr/>
            <p:nvPr/>
          </p:nvCxnSpPr>
          <p:spPr>
            <a:xfrm>
              <a:off x="4864100" y="5724525"/>
              <a:ext cx="0" cy="160338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stealth" w="med" len="med"/>
            </a:ln>
          </p:spPr>
        </p:cxnSp>
        <p:cxnSp>
          <p:nvCxnSpPr>
            <p:cNvPr id="604" name="Google Shape;604;p29"/>
            <p:cNvCxnSpPr/>
            <p:nvPr/>
          </p:nvCxnSpPr>
          <p:spPr>
            <a:xfrm>
              <a:off x="4851400" y="6392863"/>
              <a:ext cx="0" cy="220663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stealth" w="med" len="med"/>
            </a:ln>
          </p:spPr>
        </p:cxnSp>
        <p:cxnSp>
          <p:nvCxnSpPr>
            <p:cNvPr id="605" name="Google Shape;605;p29"/>
            <p:cNvCxnSpPr/>
            <p:nvPr/>
          </p:nvCxnSpPr>
          <p:spPr>
            <a:xfrm rot="10800000">
              <a:off x="4235450" y="6143625"/>
              <a:ext cx="207963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06" name="Google Shape;606;p29"/>
            <p:cNvCxnSpPr/>
            <p:nvPr/>
          </p:nvCxnSpPr>
          <p:spPr>
            <a:xfrm rot="10800000">
              <a:off x="4221163" y="2357438"/>
              <a:ext cx="0" cy="37846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07" name="Google Shape;607;p29"/>
            <p:cNvCxnSpPr/>
            <p:nvPr/>
          </p:nvCxnSpPr>
          <p:spPr>
            <a:xfrm>
              <a:off x="4222750" y="2357438"/>
              <a:ext cx="220663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stealth" w="med" len="med"/>
            </a:ln>
          </p:spPr>
        </p:cxnSp>
        <p:cxnSp>
          <p:nvCxnSpPr>
            <p:cNvPr id="608" name="Google Shape;608;p29"/>
            <p:cNvCxnSpPr/>
            <p:nvPr/>
          </p:nvCxnSpPr>
          <p:spPr>
            <a:xfrm>
              <a:off x="5210175" y="3892550"/>
              <a:ext cx="20955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stealth" w="med" len="med"/>
            </a:ln>
          </p:spPr>
        </p:cxnSp>
        <p:sp>
          <p:nvSpPr>
            <p:cNvPr id="609" name="Google Shape;609;p29"/>
            <p:cNvSpPr txBox="1"/>
            <p:nvPr/>
          </p:nvSpPr>
          <p:spPr>
            <a:xfrm>
              <a:off x="4391025" y="2066925"/>
              <a:ext cx="950913" cy="64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lang="en-US" sz="1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Enviar com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lang="en-US" sz="1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lectura a 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lang="en-US" sz="1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módulo E/S</a:t>
              </a:r>
              <a:endParaRPr/>
            </a:p>
          </p:txBody>
        </p:sp>
        <p:sp>
          <p:nvSpPr>
            <p:cNvPr id="610" name="Google Shape;610;p29"/>
            <p:cNvSpPr txBox="1"/>
            <p:nvPr/>
          </p:nvSpPr>
          <p:spPr>
            <a:xfrm>
              <a:off x="4419600" y="2817813"/>
              <a:ext cx="949325" cy="64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lang="en-US" sz="1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Leer estado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lang="en-US" sz="1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módulo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lang="en-US" sz="1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E/S</a:t>
              </a:r>
              <a:endParaRPr/>
            </a:p>
          </p:txBody>
        </p:sp>
        <p:sp>
          <p:nvSpPr>
            <p:cNvPr id="611" name="Google Shape;611;p29"/>
            <p:cNvSpPr txBox="1"/>
            <p:nvPr/>
          </p:nvSpPr>
          <p:spPr>
            <a:xfrm>
              <a:off x="4530725" y="3662363"/>
              <a:ext cx="604838" cy="4619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lang="en-US" sz="1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Ver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lang="en-US" sz="1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estado</a:t>
              </a:r>
              <a:endParaRPr/>
            </a:p>
          </p:txBody>
        </p:sp>
        <p:sp>
          <p:nvSpPr>
            <p:cNvPr id="612" name="Google Shape;612;p29"/>
            <p:cNvSpPr txBox="1"/>
            <p:nvPr/>
          </p:nvSpPr>
          <p:spPr>
            <a:xfrm>
              <a:off x="4403725" y="4332288"/>
              <a:ext cx="950913" cy="64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lang="en-US" sz="1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Leer 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lang="en-US" sz="1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palabra de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lang="en-US" sz="1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módulo E/S</a:t>
              </a:r>
              <a:endParaRPr/>
            </a:p>
          </p:txBody>
        </p:sp>
        <p:sp>
          <p:nvSpPr>
            <p:cNvPr id="613" name="Google Shape;613;p29"/>
            <p:cNvSpPr txBox="1"/>
            <p:nvPr/>
          </p:nvSpPr>
          <p:spPr>
            <a:xfrm>
              <a:off x="4375150" y="5133975"/>
              <a:ext cx="890588" cy="64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lang="en-US" sz="1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Escribir 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lang="en-US" sz="1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palabra en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lang="en-US" sz="1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memoria</a:t>
              </a:r>
              <a:endParaRPr/>
            </a:p>
          </p:txBody>
        </p:sp>
        <p:sp>
          <p:nvSpPr>
            <p:cNvPr id="614" name="Google Shape;614;p29"/>
            <p:cNvSpPr txBox="1"/>
            <p:nvPr/>
          </p:nvSpPr>
          <p:spPr>
            <a:xfrm>
              <a:off x="4562475" y="5964238"/>
              <a:ext cx="682625" cy="2778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lang="en-US" sz="1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Hecho?</a:t>
              </a:r>
              <a:endParaRPr/>
            </a:p>
          </p:txBody>
        </p:sp>
        <p:sp>
          <p:nvSpPr>
            <p:cNvPr id="615" name="Google Shape;615;p29"/>
            <p:cNvSpPr txBox="1"/>
            <p:nvPr/>
          </p:nvSpPr>
          <p:spPr>
            <a:xfrm>
              <a:off x="4883150" y="6359525"/>
              <a:ext cx="314325" cy="2778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lang="en-US" sz="1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Sí</a:t>
              </a:r>
              <a:endParaRPr/>
            </a:p>
          </p:txBody>
        </p:sp>
        <p:sp>
          <p:nvSpPr>
            <p:cNvPr id="616" name="Google Shape;616;p29"/>
            <p:cNvSpPr txBox="1"/>
            <p:nvPr/>
          </p:nvSpPr>
          <p:spPr>
            <a:xfrm>
              <a:off x="4191000" y="5865813"/>
              <a:ext cx="373063" cy="2778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lang="en-US" sz="1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</a:t>
              </a:r>
              <a:endParaRPr/>
            </a:p>
          </p:txBody>
        </p:sp>
        <p:sp>
          <p:nvSpPr>
            <p:cNvPr id="617" name="Google Shape;617;p29"/>
            <p:cNvSpPr txBox="1"/>
            <p:nvPr/>
          </p:nvSpPr>
          <p:spPr>
            <a:xfrm>
              <a:off x="4340225" y="6583363"/>
              <a:ext cx="1293813" cy="2778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lang="en-US" sz="1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Próx Instrucción</a:t>
              </a:r>
              <a:endParaRPr/>
            </a:p>
          </p:txBody>
        </p:sp>
        <p:sp>
          <p:nvSpPr>
            <p:cNvPr id="618" name="Google Shape;618;p29"/>
            <p:cNvSpPr txBox="1"/>
            <p:nvPr/>
          </p:nvSpPr>
          <p:spPr>
            <a:xfrm>
              <a:off x="5280025" y="5233988"/>
              <a:ext cx="1187450" cy="2778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lang="en-US" sz="1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CPU  Memoria</a:t>
              </a:r>
              <a:endParaRPr/>
            </a:p>
          </p:txBody>
        </p:sp>
        <p:sp>
          <p:nvSpPr>
            <p:cNvPr id="619" name="Google Shape;619;p29"/>
            <p:cNvSpPr txBox="1"/>
            <p:nvPr/>
          </p:nvSpPr>
          <p:spPr>
            <a:xfrm>
              <a:off x="5292725" y="4479925"/>
              <a:ext cx="847725" cy="2778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lang="en-US" sz="1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E/S   CPU</a:t>
              </a:r>
              <a:endParaRPr/>
            </a:p>
          </p:txBody>
        </p:sp>
        <p:sp>
          <p:nvSpPr>
            <p:cNvPr id="620" name="Google Shape;620;p29"/>
            <p:cNvSpPr txBox="1"/>
            <p:nvPr/>
          </p:nvSpPr>
          <p:spPr>
            <a:xfrm>
              <a:off x="5476875" y="3702050"/>
              <a:ext cx="566738" cy="4619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lang="en-US" sz="1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Error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21" name="Google Shape;621;p29"/>
            <p:cNvSpPr txBox="1"/>
            <p:nvPr/>
          </p:nvSpPr>
          <p:spPr>
            <a:xfrm>
              <a:off x="5429250" y="3132138"/>
              <a:ext cx="847725" cy="2778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lang="en-US" sz="1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E/S   CPU</a:t>
              </a:r>
              <a:endParaRPr/>
            </a:p>
          </p:txBody>
        </p:sp>
        <p:sp>
          <p:nvSpPr>
            <p:cNvPr id="622" name="Google Shape;622;p29"/>
            <p:cNvSpPr txBox="1"/>
            <p:nvPr/>
          </p:nvSpPr>
          <p:spPr>
            <a:xfrm>
              <a:off x="5292725" y="2216150"/>
              <a:ext cx="847725" cy="2778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lang="en-US" sz="1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CPU   E/S</a:t>
              </a:r>
              <a:endParaRPr/>
            </a:p>
          </p:txBody>
        </p:sp>
        <p:sp>
          <p:nvSpPr>
            <p:cNvPr id="623" name="Google Shape;623;p29"/>
            <p:cNvSpPr txBox="1"/>
            <p:nvPr/>
          </p:nvSpPr>
          <p:spPr>
            <a:xfrm>
              <a:off x="4883150" y="4095750"/>
              <a:ext cx="604838" cy="2778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lang="en-US" sz="1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Ready</a:t>
              </a:r>
              <a:endParaRPr/>
            </a:p>
          </p:txBody>
        </p:sp>
        <p:sp>
          <p:nvSpPr>
            <p:cNvPr id="624" name="Google Shape;624;p29"/>
            <p:cNvSpPr txBox="1"/>
            <p:nvPr/>
          </p:nvSpPr>
          <p:spPr>
            <a:xfrm>
              <a:off x="5648325" y="2400300"/>
              <a:ext cx="1169988" cy="2778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lang="en-US" sz="1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Haga otra cosa</a:t>
              </a:r>
              <a:endParaRPr/>
            </a:p>
          </p:txBody>
        </p:sp>
        <p:cxnSp>
          <p:nvCxnSpPr>
            <p:cNvPr id="625" name="Google Shape;625;p29"/>
            <p:cNvCxnSpPr/>
            <p:nvPr/>
          </p:nvCxnSpPr>
          <p:spPr>
            <a:xfrm>
              <a:off x="5299075" y="2543175"/>
              <a:ext cx="43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stealth" w="med" len="med"/>
            </a:ln>
          </p:spPr>
        </p:cxnSp>
        <p:sp>
          <p:nvSpPr>
            <p:cNvPr id="626" name="Google Shape;626;p29"/>
            <p:cNvSpPr txBox="1"/>
            <p:nvPr/>
          </p:nvSpPr>
          <p:spPr>
            <a:xfrm>
              <a:off x="5711825" y="2911475"/>
              <a:ext cx="1031875" cy="2778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lang="en-US" sz="1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Interrupción</a:t>
              </a:r>
              <a:endParaRPr/>
            </a:p>
          </p:txBody>
        </p:sp>
        <p:cxnSp>
          <p:nvCxnSpPr>
            <p:cNvPr id="627" name="Google Shape;627;p29"/>
            <p:cNvCxnSpPr/>
            <p:nvPr/>
          </p:nvCxnSpPr>
          <p:spPr>
            <a:xfrm rot="10800000">
              <a:off x="5459413" y="3051175"/>
              <a:ext cx="271463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stealth" w="med" len="med"/>
            </a:ln>
          </p:spPr>
        </p:cxnSp>
      </p:grpSp>
      <p:sp>
        <p:nvSpPr>
          <p:cNvPr id="628" name="Google Shape;628;p29"/>
          <p:cNvSpPr txBox="1"/>
          <p:nvPr/>
        </p:nvSpPr>
        <p:spPr>
          <a:xfrm>
            <a:off x="1674812" y="1190625"/>
            <a:ext cx="314642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E/S por interrupciones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37000">
              <a:srgbClr val="E3FCA6"/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>
            <a:spLocks noGrp="1"/>
          </p:cNvSpPr>
          <p:nvPr>
            <p:ph type="title"/>
          </p:nvPr>
        </p:nvSpPr>
        <p:spPr>
          <a:xfrm>
            <a:off x="1016000" y="228600"/>
            <a:ext cx="591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Elementos básicos</a:t>
            </a:r>
            <a:endParaRPr/>
          </a:p>
        </p:txBody>
      </p:sp>
      <p:sp>
        <p:nvSpPr>
          <p:cNvPr id="113" name="Google Shape;113;p3"/>
          <p:cNvSpPr txBox="1">
            <a:spLocks noGrp="1"/>
          </p:cNvSpPr>
          <p:nvPr>
            <p:ph type="body" idx="1"/>
          </p:nvPr>
        </p:nvSpPr>
        <p:spPr>
          <a:xfrm>
            <a:off x="1143000" y="1524000"/>
            <a:ext cx="80010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Procesador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Memoria principal (real o primaria)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volátil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Módulos E/S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mueven los datos desde y hacia los dispositivos externos</a:t>
            </a: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lvl="2" indent="-2286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dispositivos de memoria secundaria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equipos de comunicación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terminales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Interconexión del sistema (bus)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mecanismos que proveen comunicación entre procesos, memoria y módulos de E/S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37000">
              <a:srgbClr val="E3FCA6"/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30"/>
          <p:cNvSpPr txBox="1">
            <a:spLocks noGrp="1"/>
          </p:cNvSpPr>
          <p:nvPr>
            <p:ph type="title"/>
          </p:nvPr>
        </p:nvSpPr>
        <p:spPr>
          <a:xfrm>
            <a:off x="406400" y="228600"/>
            <a:ext cx="8737600" cy="1039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Técnicas de comunicación E/S</a:t>
            </a:r>
            <a:endParaRPr/>
          </a:p>
        </p:txBody>
      </p:sp>
      <p:sp>
        <p:nvSpPr>
          <p:cNvPr id="634" name="Google Shape;634;p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Acceso directo a memoria</a:t>
            </a: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Transfiere un bloque de datos directamente desde o hacia la memoria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envía interrupción cuando se completa la tarea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procesador está comprometido solamente en el principio y final de la transferencia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37000">
              <a:srgbClr val="E3FCA6"/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31"/>
          <p:cNvSpPr txBox="1">
            <a:spLocks noGrp="1"/>
          </p:cNvSpPr>
          <p:nvPr>
            <p:ph type="title"/>
          </p:nvPr>
        </p:nvSpPr>
        <p:spPr>
          <a:xfrm>
            <a:off x="406400" y="228600"/>
            <a:ext cx="8737600" cy="896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Técnicas de comunicación E/S</a:t>
            </a:r>
            <a:endParaRPr/>
          </a:p>
        </p:txBody>
      </p:sp>
      <p:sp>
        <p:nvSpPr>
          <p:cNvPr id="640" name="Google Shape;640;p31"/>
          <p:cNvSpPr txBox="1">
            <a:spLocks noGrp="1"/>
          </p:cNvSpPr>
          <p:nvPr>
            <p:ph type="body" idx="1"/>
          </p:nvPr>
        </p:nvSpPr>
        <p:spPr>
          <a:xfrm>
            <a:off x="457200" y="1484312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Acceso directo a memoria</a:t>
            </a: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Ocurren intercambios E/S con memoria directamente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procesador autoriza al módulo  E/S a escribir o leer de memoria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Libera al procesador de la tarea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procesador está libre para hacer otras cosas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37000">
              <a:srgbClr val="E3FCA6"/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32"/>
          <p:cNvSpPr txBox="1">
            <a:spLocks noGrp="1"/>
          </p:cNvSpPr>
          <p:nvPr>
            <p:ph type="title"/>
          </p:nvPr>
        </p:nvSpPr>
        <p:spPr>
          <a:xfrm>
            <a:off x="406400" y="228600"/>
            <a:ext cx="873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Técnicas de comunicación E/S</a:t>
            </a:r>
            <a:endParaRPr/>
          </a:p>
        </p:txBody>
      </p:sp>
      <p:grpSp>
        <p:nvGrpSpPr>
          <p:cNvPr id="646" name="Google Shape;646;p32"/>
          <p:cNvGrpSpPr/>
          <p:nvPr/>
        </p:nvGrpSpPr>
        <p:grpSpPr>
          <a:xfrm>
            <a:off x="3733800" y="2667000"/>
            <a:ext cx="3711575" cy="3511550"/>
            <a:chOff x="2037" y="1590"/>
            <a:chExt cx="1442" cy="1086"/>
          </a:xfrm>
        </p:grpSpPr>
        <p:sp>
          <p:nvSpPr>
            <p:cNvPr id="647" name="Google Shape;647;p32"/>
            <p:cNvSpPr txBox="1"/>
            <p:nvPr/>
          </p:nvSpPr>
          <p:spPr>
            <a:xfrm>
              <a:off x="2059" y="2092"/>
              <a:ext cx="717" cy="405"/>
            </a:xfrm>
            <a:prstGeom prst="rect">
              <a:avLst/>
            </a:prstGeom>
            <a:solidFill>
              <a:srgbClr val="C0C0C0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dist="107763" dir="2700000">
                <a:schemeClr val="l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32"/>
            <p:cNvSpPr txBox="1"/>
            <p:nvPr/>
          </p:nvSpPr>
          <p:spPr>
            <a:xfrm>
              <a:off x="2057" y="1590"/>
              <a:ext cx="718" cy="405"/>
            </a:xfrm>
            <a:prstGeom prst="rect">
              <a:avLst/>
            </a:prstGeom>
            <a:solidFill>
              <a:srgbClr val="C0C0C0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dist="107763" dir="2700000">
                <a:schemeClr val="l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32"/>
            <p:cNvSpPr txBox="1"/>
            <p:nvPr/>
          </p:nvSpPr>
          <p:spPr>
            <a:xfrm>
              <a:off x="2217" y="2591"/>
              <a:ext cx="513" cy="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lang="en-US" sz="1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Próx. Instrucción</a:t>
              </a:r>
              <a:endParaRPr/>
            </a:p>
          </p:txBody>
        </p:sp>
        <p:sp>
          <p:nvSpPr>
            <p:cNvPr id="650" name="Google Shape;650;p32"/>
            <p:cNvSpPr txBox="1"/>
            <p:nvPr/>
          </p:nvSpPr>
          <p:spPr>
            <a:xfrm>
              <a:off x="2795" y="1625"/>
              <a:ext cx="379" cy="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lang="en-US" sz="1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CPU   DMA</a:t>
              </a:r>
              <a:endParaRPr/>
            </a:p>
          </p:txBody>
        </p:sp>
        <p:sp>
          <p:nvSpPr>
            <p:cNvPr id="651" name="Google Shape;651;p32"/>
            <p:cNvSpPr txBox="1"/>
            <p:nvPr/>
          </p:nvSpPr>
          <p:spPr>
            <a:xfrm>
              <a:off x="3012" y="2147"/>
              <a:ext cx="397" cy="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lang="en-US" sz="1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Interrupción</a:t>
              </a:r>
              <a:endParaRPr/>
            </a:p>
          </p:txBody>
        </p:sp>
        <p:sp>
          <p:nvSpPr>
            <p:cNvPr id="652" name="Google Shape;652;p32"/>
            <p:cNvSpPr txBox="1"/>
            <p:nvPr/>
          </p:nvSpPr>
          <p:spPr>
            <a:xfrm>
              <a:off x="2803" y="2334"/>
              <a:ext cx="379" cy="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lang="en-US" sz="1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DMA   CPU</a:t>
              </a:r>
              <a:endParaRPr/>
            </a:p>
          </p:txBody>
        </p:sp>
        <p:sp>
          <p:nvSpPr>
            <p:cNvPr id="653" name="Google Shape;653;p32"/>
            <p:cNvSpPr txBox="1"/>
            <p:nvPr/>
          </p:nvSpPr>
          <p:spPr>
            <a:xfrm>
              <a:off x="3028" y="1749"/>
              <a:ext cx="451" cy="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lang="en-US" sz="1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Haga otra cosa</a:t>
              </a:r>
              <a:endParaRPr/>
            </a:p>
          </p:txBody>
        </p:sp>
        <p:sp>
          <p:nvSpPr>
            <p:cNvPr id="654" name="Google Shape;654;p32"/>
            <p:cNvSpPr txBox="1"/>
            <p:nvPr/>
          </p:nvSpPr>
          <p:spPr>
            <a:xfrm>
              <a:off x="2037" y="1602"/>
              <a:ext cx="701" cy="2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Enviar comando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lectura bloque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al módulo E/S</a:t>
              </a:r>
              <a:endParaRPr/>
            </a:p>
          </p:txBody>
        </p:sp>
        <p:sp>
          <p:nvSpPr>
            <p:cNvPr id="655" name="Google Shape;655;p32"/>
            <p:cNvSpPr txBox="1"/>
            <p:nvPr/>
          </p:nvSpPr>
          <p:spPr>
            <a:xfrm>
              <a:off x="2071" y="2076"/>
              <a:ext cx="513" cy="2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Leer estado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del módulo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DMA</a:t>
              </a:r>
              <a:endParaRPr/>
            </a:p>
          </p:txBody>
        </p:sp>
        <p:cxnSp>
          <p:nvCxnSpPr>
            <p:cNvPr id="656" name="Google Shape;656;p32"/>
            <p:cNvCxnSpPr/>
            <p:nvPr/>
          </p:nvCxnSpPr>
          <p:spPr>
            <a:xfrm>
              <a:off x="2775" y="1847"/>
              <a:ext cx="272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stealth" w="med" len="med"/>
            </a:ln>
          </p:spPr>
        </p:cxnSp>
        <p:cxnSp>
          <p:nvCxnSpPr>
            <p:cNvPr id="657" name="Google Shape;657;p32"/>
            <p:cNvCxnSpPr/>
            <p:nvPr/>
          </p:nvCxnSpPr>
          <p:spPr>
            <a:xfrm rot="10800000">
              <a:off x="2815" y="2229"/>
              <a:ext cx="224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stealth" w="med" len="med"/>
            </a:ln>
          </p:spPr>
        </p:cxnSp>
      </p:grpSp>
      <p:sp>
        <p:nvSpPr>
          <p:cNvPr id="658" name="Google Shape;658;p32"/>
          <p:cNvSpPr txBox="1"/>
          <p:nvPr/>
        </p:nvSpPr>
        <p:spPr>
          <a:xfrm>
            <a:off x="1030287" y="1557337"/>
            <a:ext cx="354171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Acceso directo a memoria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37000">
              <a:srgbClr val="E3FCA6"/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33"/>
          <p:cNvSpPr txBox="1">
            <a:spLocks noGrp="1"/>
          </p:cNvSpPr>
          <p:nvPr>
            <p:ph type="ctrTitle"/>
          </p:nvPr>
        </p:nvSpPr>
        <p:spPr>
          <a:xfrm>
            <a:off x="914400" y="3048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Objetivos y funciones del sistema operativo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37000">
              <a:srgbClr val="E3FCA6"/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Sistema operativo</a:t>
            </a:r>
            <a:endParaRPr/>
          </a:p>
        </p:txBody>
      </p:sp>
      <p:sp>
        <p:nvSpPr>
          <p:cNvPr id="669" name="Google Shape;669;p3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 programa que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controla la ejecución de los programas de aplicación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actúa como interfaz entre el usuario y el hardware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enmascara los detalles del hardware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37000">
              <a:srgbClr val="E3FCA6"/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3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Objetivos y funciones del sistema operativo</a:t>
            </a:r>
            <a:endParaRPr/>
          </a:p>
        </p:txBody>
      </p:sp>
      <p:sp>
        <p:nvSpPr>
          <p:cNvPr id="675" name="Google Shape;675;p35"/>
          <p:cNvSpPr txBox="1">
            <a:spLocks noGrp="1"/>
          </p:cNvSpPr>
          <p:nvPr>
            <p:ph type="body" idx="1"/>
          </p:nvPr>
        </p:nvSpPr>
        <p:spPr>
          <a:xfrm>
            <a:off x="1295400" y="2019300"/>
            <a:ext cx="7340600" cy="44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Objetivos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Conveniencia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Hacer que una computadora sea más conveniente para usar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Eficiencia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Permitir un uso eficiente de los recursos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Capacidad de adaptación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Permitir desarrollo, pruebas e introducción de nuevas funciones sin interferir con el servicio 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37000">
              <a:srgbClr val="E3FCA6"/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3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Objetivos y funciones del sistema operativo</a:t>
            </a:r>
            <a:endParaRPr/>
          </a:p>
        </p:txBody>
      </p:sp>
      <p:pic>
        <p:nvPicPr>
          <p:cNvPr id="681" name="Google Shape;681;p36" descr="f1.pdf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19999" b="25454"/>
          <a:stretch/>
        </p:blipFill>
        <p:spPr>
          <a:xfrm>
            <a:off x="1331912" y="2205037"/>
            <a:ext cx="6411912" cy="4525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37000">
              <a:srgbClr val="E3FCA6"/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Objetivos y funciones del sistema operativo</a:t>
            </a:r>
            <a:endParaRPr/>
          </a:p>
        </p:txBody>
      </p:sp>
      <p:sp>
        <p:nvSpPr>
          <p:cNvPr id="687" name="Google Shape;687;p37"/>
          <p:cNvSpPr txBox="1">
            <a:spLocks noGrp="1"/>
          </p:cNvSpPr>
          <p:nvPr>
            <p:ph type="body" idx="1"/>
          </p:nvPr>
        </p:nvSpPr>
        <p:spPr>
          <a:xfrm>
            <a:off x="1447800" y="1885950"/>
            <a:ext cx="7086600" cy="417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Servicios provistos por el SO</a:t>
            </a: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Creación de programas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editores y depuradores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Ejecución de programas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Acceso a dispositivos de E/S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Acceso controlado a archivos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Acceso al sistema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37000">
              <a:srgbClr val="E3FCA6"/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38"/>
          <p:cNvSpPr txBox="1"/>
          <p:nvPr/>
        </p:nvSpPr>
        <p:spPr>
          <a:xfrm>
            <a:off x="1371600" y="457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38"/>
          <p:cNvSpPr txBox="1">
            <a:spLocks noGrp="1"/>
          </p:cNvSpPr>
          <p:nvPr>
            <p:ph type="title"/>
          </p:nvPr>
        </p:nvSpPr>
        <p:spPr>
          <a:xfrm>
            <a:off x="1066800" y="457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Objetivos y funciones del sistema operativo</a:t>
            </a:r>
            <a:endParaRPr/>
          </a:p>
        </p:txBody>
      </p:sp>
      <p:sp>
        <p:nvSpPr>
          <p:cNvPr id="694" name="Google Shape;694;p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Servicios provistos por el SO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Detección de errores y respuesta 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errores de hardware internos y externos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error de memoria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fallo de dispositivo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errores de software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overflow aritmético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acceso prohibido a lugares de memoria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sistema operativo no puede conceder el pedido de la aplicación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37000">
              <a:srgbClr val="E3FCA6"/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3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Objetivos y funciones del sistema operativo</a:t>
            </a:r>
            <a:endParaRPr/>
          </a:p>
        </p:txBody>
      </p:sp>
      <p:sp>
        <p:nvSpPr>
          <p:cNvPr id="700" name="Google Shape;700;p3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Servicios provistos por el SO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Contabilidad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recolectar estadísticas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monitorear rendimiento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usada para anticipar mejoras futuras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usada para facturar a los usuarios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37000">
              <a:srgbClr val="E3FCA6"/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/>
          <p:nvPr/>
        </p:nvSpPr>
        <p:spPr>
          <a:xfrm>
            <a:off x="4951412" y="2132012"/>
            <a:ext cx="1146175" cy="2898775"/>
          </a:xfrm>
          <a:prstGeom prst="rect">
            <a:avLst/>
          </a:prstGeom>
          <a:solidFill>
            <a:srgbClr val="DDDDDD"/>
          </a:solidFill>
          <a:ln w="254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4"/>
          <p:cNvSpPr txBox="1"/>
          <p:nvPr/>
        </p:nvSpPr>
        <p:spPr>
          <a:xfrm>
            <a:off x="2741612" y="4570412"/>
            <a:ext cx="1450975" cy="1222375"/>
          </a:xfrm>
          <a:prstGeom prst="rect">
            <a:avLst/>
          </a:prstGeom>
          <a:solidFill>
            <a:srgbClr val="DDDDDD"/>
          </a:solidFill>
          <a:ln w="254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4"/>
          <p:cNvSpPr txBox="1"/>
          <p:nvPr/>
        </p:nvSpPr>
        <p:spPr>
          <a:xfrm>
            <a:off x="2590800" y="2438400"/>
            <a:ext cx="1755775" cy="1755775"/>
          </a:xfrm>
          <a:prstGeom prst="rect">
            <a:avLst/>
          </a:prstGeom>
          <a:solidFill>
            <a:srgbClr val="DDDDDD"/>
          </a:solidFill>
          <a:ln w="254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Componentes principales</a:t>
            </a:r>
            <a:endParaRPr/>
          </a:p>
        </p:txBody>
      </p:sp>
      <p:sp>
        <p:nvSpPr>
          <p:cNvPr id="122" name="Google Shape;122;p4"/>
          <p:cNvSpPr txBox="1"/>
          <p:nvPr/>
        </p:nvSpPr>
        <p:spPr>
          <a:xfrm>
            <a:off x="2743200" y="3200400"/>
            <a:ext cx="533400" cy="2286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IR</a:t>
            </a:r>
            <a:endParaRPr/>
          </a:p>
        </p:txBody>
      </p:sp>
      <p:sp>
        <p:nvSpPr>
          <p:cNvPr id="123" name="Google Shape;123;p4"/>
          <p:cNvSpPr txBox="1"/>
          <p:nvPr/>
        </p:nvSpPr>
        <p:spPr>
          <a:xfrm>
            <a:off x="3427412" y="2743199"/>
            <a:ext cx="687388" cy="25558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1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</a:t>
            </a:r>
            <a:endParaRPr sz="1200" dirty="0"/>
          </a:p>
        </p:txBody>
      </p:sp>
      <p:sp>
        <p:nvSpPr>
          <p:cNvPr id="124" name="Google Shape;124;p4"/>
          <p:cNvSpPr txBox="1"/>
          <p:nvPr/>
        </p:nvSpPr>
        <p:spPr>
          <a:xfrm>
            <a:off x="3427412" y="3200399"/>
            <a:ext cx="687388" cy="24447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1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MBR</a:t>
            </a:r>
            <a:endParaRPr sz="1200" dirty="0"/>
          </a:p>
        </p:txBody>
      </p:sp>
      <p:sp>
        <p:nvSpPr>
          <p:cNvPr id="125" name="Google Shape;125;p4"/>
          <p:cNvSpPr txBox="1"/>
          <p:nvPr/>
        </p:nvSpPr>
        <p:spPr>
          <a:xfrm>
            <a:off x="3427413" y="3505200"/>
            <a:ext cx="687387" cy="20796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1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I/O AR</a:t>
            </a:r>
            <a:endParaRPr sz="1000" dirty="0"/>
          </a:p>
        </p:txBody>
      </p:sp>
      <p:sp>
        <p:nvSpPr>
          <p:cNvPr id="126" name="Google Shape;126;p4"/>
          <p:cNvSpPr txBox="1"/>
          <p:nvPr/>
        </p:nvSpPr>
        <p:spPr>
          <a:xfrm>
            <a:off x="3427412" y="3809999"/>
            <a:ext cx="687388" cy="24447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1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I/O BR</a:t>
            </a:r>
            <a:endParaRPr sz="1000" dirty="0"/>
          </a:p>
        </p:txBody>
      </p:sp>
      <p:sp>
        <p:nvSpPr>
          <p:cNvPr id="127" name="Google Shape;127;p4"/>
          <p:cNvSpPr txBox="1"/>
          <p:nvPr/>
        </p:nvSpPr>
        <p:spPr>
          <a:xfrm>
            <a:off x="3429000" y="4953000"/>
            <a:ext cx="609600" cy="533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8" name="Google Shape;128;p4"/>
          <p:cNvCxnSpPr/>
          <p:nvPr/>
        </p:nvCxnSpPr>
        <p:spPr>
          <a:xfrm>
            <a:off x="4954587" y="2667000"/>
            <a:ext cx="1141412" cy="0"/>
          </a:xfrm>
          <a:prstGeom prst="straightConnector1">
            <a:avLst/>
          </a:prstGeom>
          <a:noFill/>
          <a:ln w="12700" cap="flat" cmpd="sng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29" name="Google Shape;129;p4"/>
          <p:cNvCxnSpPr/>
          <p:nvPr/>
        </p:nvCxnSpPr>
        <p:spPr>
          <a:xfrm>
            <a:off x="4954587" y="2895600"/>
            <a:ext cx="1141412" cy="0"/>
          </a:xfrm>
          <a:prstGeom prst="straightConnector1">
            <a:avLst/>
          </a:prstGeom>
          <a:noFill/>
          <a:ln w="12700" cap="flat" cmpd="sng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30" name="Google Shape;130;p4"/>
          <p:cNvCxnSpPr/>
          <p:nvPr/>
        </p:nvCxnSpPr>
        <p:spPr>
          <a:xfrm>
            <a:off x="4954587" y="3124200"/>
            <a:ext cx="1141412" cy="0"/>
          </a:xfrm>
          <a:prstGeom prst="straightConnector1">
            <a:avLst/>
          </a:prstGeom>
          <a:noFill/>
          <a:ln w="12700" cap="flat" cmpd="sng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31" name="Google Shape;131;p4"/>
          <p:cNvCxnSpPr/>
          <p:nvPr/>
        </p:nvCxnSpPr>
        <p:spPr>
          <a:xfrm>
            <a:off x="4954587" y="3352800"/>
            <a:ext cx="1141412" cy="0"/>
          </a:xfrm>
          <a:prstGeom prst="straightConnector1">
            <a:avLst/>
          </a:prstGeom>
          <a:noFill/>
          <a:ln w="12700" cap="flat" cmpd="sng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32" name="Google Shape;132;p4"/>
          <p:cNvCxnSpPr/>
          <p:nvPr/>
        </p:nvCxnSpPr>
        <p:spPr>
          <a:xfrm>
            <a:off x="4954587" y="3657600"/>
            <a:ext cx="1141412" cy="0"/>
          </a:xfrm>
          <a:prstGeom prst="straightConnector1">
            <a:avLst/>
          </a:prstGeom>
          <a:noFill/>
          <a:ln w="12700" cap="flat" cmpd="sng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33" name="Google Shape;133;p4"/>
          <p:cNvCxnSpPr/>
          <p:nvPr/>
        </p:nvCxnSpPr>
        <p:spPr>
          <a:xfrm>
            <a:off x="4954587" y="3886200"/>
            <a:ext cx="1141412" cy="0"/>
          </a:xfrm>
          <a:prstGeom prst="straightConnector1">
            <a:avLst/>
          </a:prstGeom>
          <a:noFill/>
          <a:ln w="12700" cap="flat" cmpd="sng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34" name="Google Shape;134;p4"/>
          <p:cNvCxnSpPr/>
          <p:nvPr/>
        </p:nvCxnSpPr>
        <p:spPr>
          <a:xfrm>
            <a:off x="4954587" y="4114800"/>
            <a:ext cx="1141412" cy="0"/>
          </a:xfrm>
          <a:prstGeom prst="straightConnector1">
            <a:avLst/>
          </a:prstGeom>
          <a:noFill/>
          <a:ln w="12700" cap="flat" cmpd="sng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35" name="Google Shape;135;p4"/>
          <p:cNvCxnSpPr/>
          <p:nvPr/>
        </p:nvCxnSpPr>
        <p:spPr>
          <a:xfrm>
            <a:off x="4954587" y="4343400"/>
            <a:ext cx="1141412" cy="0"/>
          </a:xfrm>
          <a:prstGeom prst="straightConnector1">
            <a:avLst/>
          </a:prstGeom>
          <a:noFill/>
          <a:ln w="12700" cap="flat" cmpd="sng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36" name="Google Shape;136;p4"/>
          <p:cNvCxnSpPr/>
          <p:nvPr/>
        </p:nvCxnSpPr>
        <p:spPr>
          <a:xfrm>
            <a:off x="4954587" y="4572000"/>
            <a:ext cx="1141412" cy="0"/>
          </a:xfrm>
          <a:prstGeom prst="straightConnector1">
            <a:avLst/>
          </a:prstGeom>
          <a:noFill/>
          <a:ln w="12700" cap="flat" cmpd="sng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37" name="Google Shape;137;p4"/>
          <p:cNvSpPr txBox="1"/>
          <p:nvPr/>
        </p:nvSpPr>
        <p:spPr>
          <a:xfrm>
            <a:off x="2743200" y="2743200"/>
            <a:ext cx="533400" cy="2286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PC</a:t>
            </a:r>
            <a:endParaRPr/>
          </a:p>
        </p:txBody>
      </p:sp>
      <p:sp>
        <p:nvSpPr>
          <p:cNvPr id="138" name="Google Shape;138;p4"/>
          <p:cNvSpPr txBox="1"/>
          <p:nvPr/>
        </p:nvSpPr>
        <p:spPr>
          <a:xfrm>
            <a:off x="2743200" y="2057400"/>
            <a:ext cx="5318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CPU</a:t>
            </a:r>
            <a:endParaRPr/>
          </a:p>
        </p:txBody>
      </p:sp>
      <p:cxnSp>
        <p:nvCxnSpPr>
          <p:cNvPr id="139" name="Google Shape;139;p4"/>
          <p:cNvCxnSpPr/>
          <p:nvPr/>
        </p:nvCxnSpPr>
        <p:spPr>
          <a:xfrm>
            <a:off x="3430587" y="5029200"/>
            <a:ext cx="608012" cy="0"/>
          </a:xfrm>
          <a:prstGeom prst="straightConnector1">
            <a:avLst/>
          </a:prstGeom>
          <a:noFill/>
          <a:ln w="12700" cap="flat" cmpd="sng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40" name="Google Shape;140;p4"/>
          <p:cNvCxnSpPr/>
          <p:nvPr/>
        </p:nvCxnSpPr>
        <p:spPr>
          <a:xfrm>
            <a:off x="3430587" y="5105400"/>
            <a:ext cx="608012" cy="0"/>
          </a:xfrm>
          <a:prstGeom prst="straightConnector1">
            <a:avLst/>
          </a:prstGeom>
          <a:noFill/>
          <a:ln w="12700" cap="flat" cmpd="sng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41" name="Google Shape;141;p4"/>
          <p:cNvCxnSpPr/>
          <p:nvPr/>
        </p:nvCxnSpPr>
        <p:spPr>
          <a:xfrm>
            <a:off x="3430587" y="5181600"/>
            <a:ext cx="608012" cy="0"/>
          </a:xfrm>
          <a:prstGeom prst="straightConnector1">
            <a:avLst/>
          </a:prstGeom>
          <a:noFill/>
          <a:ln w="12700" cap="flat" cmpd="sng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42" name="Google Shape;142;p4"/>
          <p:cNvCxnSpPr/>
          <p:nvPr/>
        </p:nvCxnSpPr>
        <p:spPr>
          <a:xfrm>
            <a:off x="3430587" y="5257800"/>
            <a:ext cx="608012" cy="0"/>
          </a:xfrm>
          <a:prstGeom prst="straightConnector1">
            <a:avLst/>
          </a:prstGeom>
          <a:noFill/>
          <a:ln w="12700" cap="flat" cmpd="sng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43" name="Google Shape;143;p4"/>
          <p:cNvSpPr txBox="1"/>
          <p:nvPr/>
        </p:nvSpPr>
        <p:spPr>
          <a:xfrm>
            <a:off x="3352800" y="5486400"/>
            <a:ext cx="720725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Buffers</a:t>
            </a:r>
            <a:endParaRPr/>
          </a:p>
        </p:txBody>
      </p:sp>
      <p:sp>
        <p:nvSpPr>
          <p:cNvPr id="144" name="Google Shape;144;p4"/>
          <p:cNvSpPr txBox="1"/>
          <p:nvPr/>
        </p:nvSpPr>
        <p:spPr>
          <a:xfrm>
            <a:off x="3033712" y="4202112"/>
            <a:ext cx="102870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I/O Module</a:t>
            </a:r>
            <a:endParaRPr/>
          </a:p>
        </p:txBody>
      </p:sp>
      <p:sp>
        <p:nvSpPr>
          <p:cNvPr id="145" name="Google Shape;145;p4"/>
          <p:cNvSpPr txBox="1"/>
          <p:nvPr/>
        </p:nvSpPr>
        <p:spPr>
          <a:xfrm>
            <a:off x="5105400" y="1752600"/>
            <a:ext cx="1141412" cy="308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Memoria</a:t>
            </a:r>
            <a:endParaRPr dirty="0"/>
          </a:p>
        </p:txBody>
      </p:sp>
      <p:sp>
        <p:nvSpPr>
          <p:cNvPr id="146" name="Google Shape;146;p4"/>
          <p:cNvSpPr txBox="1"/>
          <p:nvPr/>
        </p:nvSpPr>
        <p:spPr>
          <a:xfrm>
            <a:off x="5105400" y="2667000"/>
            <a:ext cx="879475" cy="277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Instrucción</a:t>
            </a:r>
            <a:endParaRPr/>
          </a:p>
        </p:txBody>
      </p:sp>
      <p:sp>
        <p:nvSpPr>
          <p:cNvPr id="147" name="Google Shape;147;p4"/>
          <p:cNvSpPr txBox="1"/>
          <p:nvPr/>
        </p:nvSpPr>
        <p:spPr>
          <a:xfrm>
            <a:off x="5105400" y="2849562"/>
            <a:ext cx="879475" cy="277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Instrucción</a:t>
            </a:r>
            <a:endParaRPr/>
          </a:p>
        </p:txBody>
      </p:sp>
      <p:sp>
        <p:nvSpPr>
          <p:cNvPr id="148" name="Google Shape;148;p4"/>
          <p:cNvSpPr txBox="1"/>
          <p:nvPr/>
        </p:nvSpPr>
        <p:spPr>
          <a:xfrm>
            <a:off x="5105400" y="3078162"/>
            <a:ext cx="879475" cy="277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Instrucción</a:t>
            </a:r>
            <a:endParaRPr/>
          </a:p>
        </p:txBody>
      </p:sp>
      <p:sp>
        <p:nvSpPr>
          <p:cNvPr id="149" name="Google Shape;149;p4"/>
          <p:cNvSpPr txBox="1"/>
          <p:nvPr/>
        </p:nvSpPr>
        <p:spPr>
          <a:xfrm>
            <a:off x="5257800" y="3657600"/>
            <a:ext cx="544512" cy="277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Datos</a:t>
            </a:r>
            <a:endParaRPr/>
          </a:p>
        </p:txBody>
      </p:sp>
      <p:sp>
        <p:nvSpPr>
          <p:cNvPr id="150" name="Google Shape;150;p4"/>
          <p:cNvSpPr txBox="1"/>
          <p:nvPr/>
        </p:nvSpPr>
        <p:spPr>
          <a:xfrm>
            <a:off x="5257800" y="3886200"/>
            <a:ext cx="544512" cy="277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Datos</a:t>
            </a:r>
            <a:endParaRPr/>
          </a:p>
        </p:txBody>
      </p:sp>
      <p:sp>
        <p:nvSpPr>
          <p:cNvPr id="151" name="Google Shape;151;p4"/>
          <p:cNvSpPr txBox="1"/>
          <p:nvPr/>
        </p:nvSpPr>
        <p:spPr>
          <a:xfrm>
            <a:off x="5257800" y="4097337"/>
            <a:ext cx="596900" cy="277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Datos</a:t>
            </a:r>
            <a:endParaRPr/>
          </a:p>
        </p:txBody>
      </p:sp>
      <p:sp>
        <p:nvSpPr>
          <p:cNvPr id="152" name="Google Shape;152;p4"/>
          <p:cNvSpPr txBox="1"/>
          <p:nvPr/>
        </p:nvSpPr>
        <p:spPr>
          <a:xfrm>
            <a:off x="5257800" y="4343400"/>
            <a:ext cx="544512" cy="277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Datos</a:t>
            </a:r>
            <a:endParaRPr/>
          </a:p>
        </p:txBody>
      </p:sp>
      <p:sp>
        <p:nvSpPr>
          <p:cNvPr id="153" name="Google Shape;153;p4"/>
          <p:cNvSpPr txBox="1"/>
          <p:nvPr/>
        </p:nvSpPr>
        <p:spPr>
          <a:xfrm>
            <a:off x="3581400" y="5105400"/>
            <a:ext cx="263525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154" name="Google Shape;154;p4"/>
          <p:cNvSpPr txBox="1"/>
          <p:nvPr/>
        </p:nvSpPr>
        <p:spPr>
          <a:xfrm>
            <a:off x="3581400" y="5029200"/>
            <a:ext cx="263525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cxnSp>
        <p:nvCxnSpPr>
          <p:cNvPr id="155" name="Google Shape;155;p4"/>
          <p:cNvCxnSpPr/>
          <p:nvPr/>
        </p:nvCxnSpPr>
        <p:spPr>
          <a:xfrm>
            <a:off x="4572000" y="2895600"/>
            <a:ext cx="0" cy="1981200"/>
          </a:xfrm>
          <a:prstGeom prst="straightConnector1">
            <a:avLst/>
          </a:prstGeom>
          <a:noFill/>
          <a:ln w="12700" cap="sq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56" name="Google Shape;156;p4"/>
          <p:cNvCxnSpPr/>
          <p:nvPr/>
        </p:nvCxnSpPr>
        <p:spPr>
          <a:xfrm rot="10800000">
            <a:off x="4343400" y="2895600"/>
            <a:ext cx="228600" cy="0"/>
          </a:xfrm>
          <a:prstGeom prst="straightConnector1">
            <a:avLst/>
          </a:prstGeom>
          <a:noFill/>
          <a:ln w="12700" cap="sq" cmpd="sng">
            <a:solidFill>
              <a:schemeClr val="dk1"/>
            </a:solidFill>
            <a:prstDash val="solid"/>
            <a:miter lim="800000"/>
            <a:headEnd type="none" w="med" len="med"/>
            <a:tailEnd type="triangle" w="sm" len="sm"/>
          </a:ln>
        </p:spPr>
      </p:cxnSp>
      <p:cxnSp>
        <p:nvCxnSpPr>
          <p:cNvPr id="157" name="Google Shape;157;p4"/>
          <p:cNvCxnSpPr/>
          <p:nvPr/>
        </p:nvCxnSpPr>
        <p:spPr>
          <a:xfrm rot="10800000">
            <a:off x="4191000" y="4876800"/>
            <a:ext cx="381000" cy="0"/>
          </a:xfrm>
          <a:prstGeom prst="straightConnector1">
            <a:avLst/>
          </a:prstGeom>
          <a:noFill/>
          <a:ln w="12700" cap="sq" cmpd="sng">
            <a:solidFill>
              <a:schemeClr val="dk1"/>
            </a:solidFill>
            <a:prstDash val="solid"/>
            <a:miter lim="800000"/>
            <a:headEnd type="none" w="med" len="med"/>
            <a:tailEnd type="triangle" w="sm" len="sm"/>
          </a:ln>
        </p:spPr>
      </p:cxnSp>
      <p:cxnSp>
        <p:nvCxnSpPr>
          <p:cNvPr id="158" name="Google Shape;158;p4"/>
          <p:cNvCxnSpPr/>
          <p:nvPr/>
        </p:nvCxnSpPr>
        <p:spPr>
          <a:xfrm>
            <a:off x="4572000" y="3505200"/>
            <a:ext cx="381000" cy="0"/>
          </a:xfrm>
          <a:prstGeom prst="straightConnector1">
            <a:avLst/>
          </a:prstGeom>
          <a:noFill/>
          <a:ln w="12700" cap="sq" cmpd="sng">
            <a:solidFill>
              <a:schemeClr val="dk1"/>
            </a:solidFill>
            <a:prstDash val="solid"/>
            <a:miter lim="800000"/>
            <a:headEnd type="none" w="med" len="med"/>
            <a:tailEnd type="triangle" w="sm" len="sm"/>
          </a:ln>
        </p:spPr>
      </p:cxnSp>
      <p:sp>
        <p:nvSpPr>
          <p:cNvPr id="159" name="Google Shape;159;p4"/>
          <p:cNvSpPr txBox="1"/>
          <p:nvPr/>
        </p:nvSpPr>
        <p:spPr>
          <a:xfrm>
            <a:off x="4267200" y="5029200"/>
            <a:ext cx="466725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37000">
              <a:srgbClr val="E3FCA6"/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40"/>
          <p:cNvSpPr txBox="1">
            <a:spLocks noGrp="1"/>
          </p:cNvSpPr>
          <p:nvPr>
            <p:ph type="title"/>
          </p:nvPr>
        </p:nvSpPr>
        <p:spPr>
          <a:xfrm>
            <a:off x="1371600" y="457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Objetivos y funciones del sistema operativo</a:t>
            </a:r>
            <a:endParaRPr/>
          </a:p>
        </p:txBody>
      </p:sp>
      <p:sp>
        <p:nvSpPr>
          <p:cNvPr id="706" name="Google Shape;706;p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SO como administrador de recursos</a:t>
            </a: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 un programa 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Dirige al procesador en el uso de los recursos del sistema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Dirige al procesador cuando ejecuta otros programas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Comparte el procesador con los otros programas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37000">
              <a:srgbClr val="E3FCA6"/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41"/>
          <p:cNvSpPr txBox="1">
            <a:spLocks noGrp="1"/>
          </p:cNvSpPr>
          <p:nvPr>
            <p:ph type="title"/>
          </p:nvPr>
        </p:nvSpPr>
        <p:spPr>
          <a:xfrm>
            <a:off x="609600" y="476250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Objetivos y funciones del sistema operativo</a:t>
            </a:r>
            <a:endParaRPr/>
          </a:p>
        </p:txBody>
      </p:sp>
      <p:grpSp>
        <p:nvGrpSpPr>
          <p:cNvPr id="712" name="Google Shape;712;p41"/>
          <p:cNvGrpSpPr/>
          <p:nvPr/>
        </p:nvGrpSpPr>
        <p:grpSpPr>
          <a:xfrm>
            <a:off x="2286000" y="1676400"/>
            <a:ext cx="6172200" cy="4789487"/>
            <a:chOff x="1056" y="967"/>
            <a:chExt cx="3888" cy="3017"/>
          </a:xfrm>
        </p:grpSpPr>
        <p:sp>
          <p:nvSpPr>
            <p:cNvPr id="713" name="Google Shape;713;p41"/>
            <p:cNvSpPr/>
            <p:nvPr/>
          </p:nvSpPr>
          <p:spPr>
            <a:xfrm>
              <a:off x="3792" y="3072"/>
              <a:ext cx="864" cy="912"/>
            </a:xfrm>
            <a:prstGeom prst="ellipse">
              <a:avLst/>
            </a:prstGeom>
            <a:solidFill>
              <a:srgbClr val="DDDDDD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41"/>
            <p:cNvSpPr txBox="1"/>
            <p:nvPr/>
          </p:nvSpPr>
          <p:spPr>
            <a:xfrm>
              <a:off x="1056" y="1200"/>
              <a:ext cx="1872" cy="2016"/>
            </a:xfrm>
            <a:prstGeom prst="rect">
              <a:avLst/>
            </a:prstGeom>
            <a:solidFill>
              <a:srgbClr val="DDDDDD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41"/>
            <p:cNvSpPr txBox="1"/>
            <p:nvPr/>
          </p:nvSpPr>
          <p:spPr>
            <a:xfrm>
              <a:off x="1200" y="1392"/>
              <a:ext cx="528" cy="1296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41"/>
            <p:cNvSpPr txBox="1"/>
            <p:nvPr/>
          </p:nvSpPr>
          <p:spPr>
            <a:xfrm>
              <a:off x="1200" y="2937"/>
              <a:ext cx="672" cy="13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lang="en-US" sz="1400" b="0" i="0" u="none" dirty="0" err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Procesador</a:t>
              </a:r>
              <a:endParaRPr dirty="0"/>
            </a:p>
          </p:txBody>
        </p:sp>
        <p:sp>
          <p:nvSpPr>
            <p:cNvPr id="717" name="Google Shape;717;p41"/>
            <p:cNvSpPr txBox="1"/>
            <p:nvPr/>
          </p:nvSpPr>
          <p:spPr>
            <a:xfrm>
              <a:off x="3984" y="3264"/>
              <a:ext cx="547" cy="576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41"/>
            <p:cNvSpPr/>
            <p:nvPr/>
          </p:nvSpPr>
          <p:spPr>
            <a:xfrm>
              <a:off x="4272" y="2544"/>
              <a:ext cx="144" cy="144"/>
            </a:xfrm>
            <a:prstGeom prst="ellipse">
              <a:avLst/>
            </a:prstGeom>
            <a:solidFill>
              <a:srgbClr val="DDDDDD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41"/>
            <p:cNvSpPr/>
            <p:nvPr/>
          </p:nvSpPr>
          <p:spPr>
            <a:xfrm>
              <a:off x="4272" y="1680"/>
              <a:ext cx="144" cy="144"/>
            </a:xfrm>
            <a:prstGeom prst="ellipse">
              <a:avLst/>
            </a:prstGeom>
            <a:solidFill>
              <a:srgbClr val="DDDDDD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41"/>
            <p:cNvSpPr/>
            <p:nvPr/>
          </p:nvSpPr>
          <p:spPr>
            <a:xfrm>
              <a:off x="4272" y="1392"/>
              <a:ext cx="144" cy="144"/>
            </a:xfrm>
            <a:prstGeom prst="ellipse">
              <a:avLst/>
            </a:prstGeom>
            <a:solidFill>
              <a:srgbClr val="DDDDDD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21" name="Google Shape;721;p41"/>
            <p:cNvCxnSpPr/>
            <p:nvPr/>
          </p:nvCxnSpPr>
          <p:spPr>
            <a:xfrm rot="10800000">
              <a:off x="2785" y="2592"/>
              <a:ext cx="1487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stealth" w="med" len="med"/>
              <a:tailEnd type="stealth" w="med" len="med"/>
            </a:ln>
          </p:spPr>
        </p:cxnSp>
        <p:cxnSp>
          <p:nvCxnSpPr>
            <p:cNvPr id="722" name="Google Shape;722;p41"/>
            <p:cNvCxnSpPr/>
            <p:nvPr/>
          </p:nvCxnSpPr>
          <p:spPr>
            <a:xfrm rot="10800000">
              <a:off x="2785" y="1776"/>
              <a:ext cx="1487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stealth" w="med" len="med"/>
              <a:tailEnd type="stealth" w="med" len="med"/>
            </a:ln>
          </p:spPr>
        </p:cxnSp>
        <p:cxnSp>
          <p:nvCxnSpPr>
            <p:cNvPr id="723" name="Google Shape;723;p41"/>
            <p:cNvCxnSpPr/>
            <p:nvPr/>
          </p:nvCxnSpPr>
          <p:spPr>
            <a:xfrm>
              <a:off x="2785" y="1488"/>
              <a:ext cx="1487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stealth" w="med" len="med"/>
              <a:tailEnd type="stealth" w="med" len="med"/>
            </a:ln>
          </p:spPr>
        </p:cxnSp>
        <p:cxnSp>
          <p:nvCxnSpPr>
            <p:cNvPr id="724" name="Google Shape;724;p41"/>
            <p:cNvCxnSpPr/>
            <p:nvPr/>
          </p:nvCxnSpPr>
          <p:spPr>
            <a:xfrm>
              <a:off x="4417" y="2641"/>
              <a:ext cx="191" cy="671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25" name="Google Shape;725;p41"/>
            <p:cNvCxnSpPr/>
            <p:nvPr/>
          </p:nvCxnSpPr>
          <p:spPr>
            <a:xfrm flipH="1">
              <a:off x="3889" y="2593"/>
              <a:ext cx="383" cy="623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726" name="Google Shape;726;p41"/>
            <p:cNvSpPr txBox="1"/>
            <p:nvPr/>
          </p:nvSpPr>
          <p:spPr>
            <a:xfrm>
              <a:off x="1719" y="2841"/>
              <a:ext cx="202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.</a:t>
              </a:r>
              <a:endParaRPr/>
            </a:p>
          </p:txBody>
        </p:sp>
        <p:sp>
          <p:nvSpPr>
            <p:cNvPr id="727" name="Google Shape;727;p41"/>
            <p:cNvSpPr txBox="1"/>
            <p:nvPr/>
          </p:nvSpPr>
          <p:spPr>
            <a:xfrm>
              <a:off x="1824" y="2841"/>
              <a:ext cx="203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.</a:t>
              </a:r>
              <a:endParaRPr/>
            </a:p>
          </p:txBody>
        </p:sp>
        <p:sp>
          <p:nvSpPr>
            <p:cNvPr id="728" name="Google Shape;728;p41"/>
            <p:cNvSpPr txBox="1"/>
            <p:nvPr/>
          </p:nvSpPr>
          <p:spPr>
            <a:xfrm>
              <a:off x="1920" y="2841"/>
              <a:ext cx="203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.</a:t>
              </a:r>
              <a:endParaRPr/>
            </a:p>
          </p:txBody>
        </p:sp>
        <p:sp>
          <p:nvSpPr>
            <p:cNvPr id="729" name="Google Shape;729;p41"/>
            <p:cNvSpPr txBox="1"/>
            <p:nvPr/>
          </p:nvSpPr>
          <p:spPr>
            <a:xfrm>
              <a:off x="2389" y="1776"/>
              <a:ext cx="203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.</a:t>
              </a:r>
              <a:endParaRPr/>
            </a:p>
          </p:txBody>
        </p:sp>
        <p:sp>
          <p:nvSpPr>
            <p:cNvPr id="730" name="Google Shape;730;p41"/>
            <p:cNvSpPr txBox="1"/>
            <p:nvPr/>
          </p:nvSpPr>
          <p:spPr>
            <a:xfrm>
              <a:off x="2389" y="1968"/>
              <a:ext cx="203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.</a:t>
              </a:r>
              <a:endParaRPr/>
            </a:p>
          </p:txBody>
        </p:sp>
        <p:sp>
          <p:nvSpPr>
            <p:cNvPr id="731" name="Google Shape;731;p41"/>
            <p:cNvSpPr txBox="1"/>
            <p:nvPr/>
          </p:nvSpPr>
          <p:spPr>
            <a:xfrm>
              <a:off x="2389" y="2169"/>
              <a:ext cx="203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.</a:t>
              </a:r>
              <a:endParaRPr/>
            </a:p>
          </p:txBody>
        </p:sp>
        <p:sp>
          <p:nvSpPr>
            <p:cNvPr id="732" name="Google Shape;732;p41"/>
            <p:cNvSpPr txBox="1"/>
            <p:nvPr/>
          </p:nvSpPr>
          <p:spPr>
            <a:xfrm>
              <a:off x="1431" y="967"/>
              <a:ext cx="471" cy="1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Sistema</a:t>
              </a:r>
              <a:endParaRPr/>
            </a:p>
          </p:txBody>
        </p:sp>
        <p:sp>
          <p:nvSpPr>
            <p:cNvPr id="733" name="Google Shape;733;p41"/>
            <p:cNvSpPr txBox="1"/>
            <p:nvPr/>
          </p:nvSpPr>
          <p:spPr>
            <a:xfrm>
              <a:off x="2016" y="1344"/>
              <a:ext cx="865" cy="19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lang="en-US" sz="1400" b="0" i="0" u="none" dirty="0" err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Controlador</a:t>
              </a:r>
              <a:r>
                <a:rPr lang="en-US" sz="1400" b="0" i="0" u="none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E/S</a:t>
              </a:r>
              <a:endParaRPr dirty="0"/>
            </a:p>
          </p:txBody>
        </p:sp>
        <p:sp>
          <p:nvSpPr>
            <p:cNvPr id="734" name="Google Shape;734;p41"/>
            <p:cNvSpPr txBox="1"/>
            <p:nvPr/>
          </p:nvSpPr>
          <p:spPr>
            <a:xfrm>
              <a:off x="2112" y="2496"/>
              <a:ext cx="672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41"/>
            <p:cNvSpPr txBox="1"/>
            <p:nvPr/>
          </p:nvSpPr>
          <p:spPr>
            <a:xfrm>
              <a:off x="2112" y="2928"/>
              <a:ext cx="672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Procesador</a:t>
              </a:r>
              <a:endParaRPr/>
            </a:p>
          </p:txBody>
        </p:sp>
        <p:sp>
          <p:nvSpPr>
            <p:cNvPr id="736" name="Google Shape;736;p41"/>
            <p:cNvSpPr txBox="1"/>
            <p:nvPr/>
          </p:nvSpPr>
          <p:spPr>
            <a:xfrm>
              <a:off x="2016" y="1680"/>
              <a:ext cx="865" cy="15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lang="en-US" sz="1400" b="0" i="0" u="none" dirty="0" err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Controlador</a:t>
              </a:r>
              <a:r>
                <a:rPr lang="en-US" sz="1400" b="0" i="0" u="none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E/S</a:t>
              </a:r>
              <a:endParaRPr dirty="0"/>
            </a:p>
          </p:txBody>
        </p:sp>
        <p:sp>
          <p:nvSpPr>
            <p:cNvPr id="737" name="Google Shape;737;p41"/>
            <p:cNvSpPr txBox="1"/>
            <p:nvPr/>
          </p:nvSpPr>
          <p:spPr>
            <a:xfrm>
              <a:off x="2016" y="2496"/>
              <a:ext cx="865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lang="en-US" sz="1400" b="0" i="0" u="none" dirty="0" err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Controlador</a:t>
              </a:r>
              <a:r>
                <a:rPr lang="en-US" sz="1400" b="0" i="0" u="none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E/S</a:t>
              </a:r>
              <a:endParaRPr dirty="0"/>
            </a:p>
          </p:txBody>
        </p:sp>
        <p:sp>
          <p:nvSpPr>
            <p:cNvPr id="738" name="Google Shape;738;p41"/>
            <p:cNvSpPr txBox="1"/>
            <p:nvPr/>
          </p:nvSpPr>
          <p:spPr>
            <a:xfrm>
              <a:off x="1200" y="1200"/>
              <a:ext cx="527" cy="1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Memoria</a:t>
              </a:r>
              <a:endParaRPr/>
            </a:p>
          </p:txBody>
        </p:sp>
        <p:cxnSp>
          <p:nvCxnSpPr>
            <p:cNvPr id="739" name="Google Shape;739;p41"/>
            <p:cNvCxnSpPr/>
            <p:nvPr/>
          </p:nvCxnSpPr>
          <p:spPr>
            <a:xfrm>
              <a:off x="1201" y="1920"/>
              <a:ext cx="527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40" name="Google Shape;740;p41"/>
            <p:cNvCxnSpPr/>
            <p:nvPr/>
          </p:nvCxnSpPr>
          <p:spPr>
            <a:xfrm>
              <a:off x="3985" y="3408"/>
              <a:ext cx="431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41" name="Google Shape;741;p41"/>
            <p:cNvCxnSpPr/>
            <p:nvPr/>
          </p:nvCxnSpPr>
          <p:spPr>
            <a:xfrm>
              <a:off x="3985" y="3552"/>
              <a:ext cx="431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742" name="Google Shape;742;p41"/>
            <p:cNvSpPr txBox="1"/>
            <p:nvPr/>
          </p:nvSpPr>
          <p:spPr>
            <a:xfrm>
              <a:off x="1200" y="1440"/>
              <a:ext cx="564" cy="4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Software 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Sistema 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Operativo</a:t>
              </a:r>
              <a:endParaRPr/>
            </a:p>
          </p:txBody>
        </p:sp>
        <p:sp>
          <p:nvSpPr>
            <p:cNvPr id="743" name="Google Shape;743;p41"/>
            <p:cNvSpPr txBox="1"/>
            <p:nvPr/>
          </p:nvSpPr>
          <p:spPr>
            <a:xfrm>
              <a:off x="1200" y="2112"/>
              <a:ext cx="595" cy="3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Programas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 Datos</a:t>
              </a:r>
              <a:endParaRPr/>
            </a:p>
          </p:txBody>
        </p:sp>
        <p:sp>
          <p:nvSpPr>
            <p:cNvPr id="744" name="Google Shape;744;p41"/>
            <p:cNvSpPr txBox="1"/>
            <p:nvPr/>
          </p:nvSpPr>
          <p:spPr>
            <a:xfrm>
              <a:off x="4032" y="3264"/>
              <a:ext cx="259" cy="1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SO</a:t>
              </a:r>
              <a:endParaRPr/>
            </a:p>
          </p:txBody>
        </p:sp>
        <p:sp>
          <p:nvSpPr>
            <p:cNvPr id="745" name="Google Shape;745;p41"/>
            <p:cNvSpPr txBox="1"/>
            <p:nvPr/>
          </p:nvSpPr>
          <p:spPr>
            <a:xfrm>
              <a:off x="3936" y="3408"/>
              <a:ext cx="595" cy="1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lang="en-US" sz="1400" b="0" i="0" u="none" dirty="0" err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Programas</a:t>
              </a:r>
              <a:endParaRPr dirty="0"/>
            </a:p>
          </p:txBody>
        </p:sp>
        <p:sp>
          <p:nvSpPr>
            <p:cNvPr id="746" name="Google Shape;746;p41"/>
            <p:cNvSpPr txBox="1"/>
            <p:nvPr/>
          </p:nvSpPr>
          <p:spPr>
            <a:xfrm>
              <a:off x="4032" y="3600"/>
              <a:ext cx="378" cy="1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Datos</a:t>
              </a:r>
              <a:endParaRPr/>
            </a:p>
          </p:txBody>
        </p:sp>
        <p:sp>
          <p:nvSpPr>
            <p:cNvPr id="747" name="Google Shape;747;p41"/>
            <p:cNvSpPr txBox="1"/>
            <p:nvPr/>
          </p:nvSpPr>
          <p:spPr>
            <a:xfrm>
              <a:off x="3984" y="1147"/>
              <a:ext cx="960" cy="1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Dispositivos E/S</a:t>
              </a:r>
              <a:endParaRPr/>
            </a:p>
          </p:txBody>
        </p:sp>
      </p:grpSp>
      <p:sp>
        <p:nvSpPr>
          <p:cNvPr id="748" name="Google Shape;748;p41"/>
          <p:cNvSpPr txBox="1"/>
          <p:nvPr/>
        </p:nvSpPr>
        <p:spPr>
          <a:xfrm>
            <a:off x="990600" y="5562600"/>
            <a:ext cx="48958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 SO como administrador de recursos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37000">
              <a:srgbClr val="E3FCA6"/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4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Objetivos y funciones del sistema operativo</a:t>
            </a:r>
            <a:endParaRPr/>
          </a:p>
        </p:txBody>
      </p:sp>
      <p:sp>
        <p:nvSpPr>
          <p:cNvPr id="754" name="Google Shape;754;p4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Capacidad de evolución de un sistema operativo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Actualización y renovación de tipos de hardware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Nuevos servicios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Ajustes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37000">
              <a:srgbClr val="E3FCA6"/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43"/>
          <p:cNvSpPr txBox="1">
            <a:spLocks noGrp="1"/>
          </p:cNvSpPr>
          <p:nvPr>
            <p:ph type="ctrTitle"/>
          </p:nvPr>
        </p:nvSpPr>
        <p:spPr>
          <a:xfrm>
            <a:off x="914400" y="3048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Evolución de los sistemas operativos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37000">
              <a:srgbClr val="E3FCA6"/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4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Evolución de los sistemas operativos</a:t>
            </a:r>
            <a:endParaRPr/>
          </a:p>
        </p:txBody>
      </p:sp>
      <p:sp>
        <p:nvSpPr>
          <p:cNvPr id="765" name="Google Shape;765;p4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Procesamiento en serie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había sistema operativo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Programas en código de máquina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Problemas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Reserva previa de tiempo de uso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instalación incluía cargar el compilador, el programa fuente, guardar el programa compilado, y luego cargar y enlazar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37000">
              <a:srgbClr val="E3FCA6"/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Evolución de los sistemas operativos</a:t>
            </a:r>
            <a:endParaRPr/>
          </a:p>
        </p:txBody>
      </p:sp>
      <p:sp>
        <p:nvSpPr>
          <p:cNvPr id="771" name="Google Shape;771;p45"/>
          <p:cNvSpPr txBox="1">
            <a:spLocks noGrp="1"/>
          </p:cNvSpPr>
          <p:nvPr>
            <p:ph type="body" idx="1"/>
          </p:nvPr>
        </p:nvSpPr>
        <p:spPr>
          <a:xfrm>
            <a:off x="965200" y="1773237"/>
            <a:ext cx="8178800" cy="417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Sistema simple de lotes. Monitores</a:t>
            </a: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que controla los programas en ejecución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Sistema operativo por lotes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trabajos se agrupan en lotes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monitor está residente en la memoria principal y disponible para ejecutarse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 utilidades del monitor se cargan cuando se necesitan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37000">
              <a:srgbClr val="E3FCA6"/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6" name="Google Shape;776;p46"/>
          <p:cNvGrpSpPr/>
          <p:nvPr/>
        </p:nvGrpSpPr>
        <p:grpSpPr>
          <a:xfrm>
            <a:off x="3429000" y="1676400"/>
            <a:ext cx="3527425" cy="4343400"/>
            <a:chOff x="1638" y="1152"/>
            <a:chExt cx="2222" cy="2736"/>
          </a:xfrm>
        </p:grpSpPr>
        <p:sp>
          <p:nvSpPr>
            <p:cNvPr id="777" name="Google Shape;777;p46"/>
            <p:cNvSpPr txBox="1"/>
            <p:nvPr/>
          </p:nvSpPr>
          <p:spPr>
            <a:xfrm>
              <a:off x="1680" y="2496"/>
              <a:ext cx="960" cy="139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46"/>
            <p:cNvSpPr txBox="1"/>
            <p:nvPr/>
          </p:nvSpPr>
          <p:spPr>
            <a:xfrm>
              <a:off x="1680" y="1200"/>
              <a:ext cx="960" cy="1296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79" name="Google Shape;779;p46"/>
            <p:cNvCxnSpPr/>
            <p:nvPr/>
          </p:nvCxnSpPr>
          <p:spPr>
            <a:xfrm rot="10800000">
              <a:off x="1681" y="2160"/>
              <a:ext cx="959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80" name="Google Shape;780;p46"/>
            <p:cNvCxnSpPr/>
            <p:nvPr/>
          </p:nvCxnSpPr>
          <p:spPr>
            <a:xfrm rot="10800000">
              <a:off x="1681" y="1824"/>
              <a:ext cx="959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81" name="Google Shape;781;p46"/>
            <p:cNvCxnSpPr/>
            <p:nvPr/>
          </p:nvCxnSpPr>
          <p:spPr>
            <a:xfrm rot="10800000">
              <a:off x="1681" y="1488"/>
              <a:ext cx="959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82" name="Google Shape;782;p46"/>
            <p:cNvCxnSpPr/>
            <p:nvPr/>
          </p:nvCxnSpPr>
          <p:spPr>
            <a:xfrm rot="10800000">
              <a:off x="2641" y="2496"/>
              <a:ext cx="671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stealth" w="med" len="med"/>
            </a:ln>
          </p:spPr>
        </p:cxnSp>
        <p:sp>
          <p:nvSpPr>
            <p:cNvPr id="783" name="Google Shape;783;p46"/>
            <p:cNvSpPr txBox="1"/>
            <p:nvPr/>
          </p:nvSpPr>
          <p:spPr>
            <a:xfrm>
              <a:off x="3351" y="2391"/>
              <a:ext cx="509" cy="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Límites</a:t>
              </a:r>
              <a:endParaRPr/>
            </a:p>
          </p:txBody>
        </p:sp>
        <p:sp>
          <p:nvSpPr>
            <p:cNvPr id="784" name="Google Shape;784;p46"/>
            <p:cNvSpPr txBox="1"/>
            <p:nvPr/>
          </p:nvSpPr>
          <p:spPr>
            <a:xfrm>
              <a:off x="1678" y="1152"/>
              <a:ext cx="872" cy="3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Procesamiento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interrupciones</a:t>
              </a:r>
              <a:endParaRPr/>
            </a:p>
          </p:txBody>
        </p:sp>
        <p:sp>
          <p:nvSpPr>
            <p:cNvPr id="785" name="Google Shape;785;p46"/>
            <p:cNvSpPr txBox="1"/>
            <p:nvPr/>
          </p:nvSpPr>
          <p:spPr>
            <a:xfrm>
              <a:off x="1728" y="1488"/>
              <a:ext cx="843" cy="3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Controladores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Dispositivos</a:t>
              </a:r>
              <a:endParaRPr/>
            </a:p>
          </p:txBody>
        </p:sp>
        <p:sp>
          <p:nvSpPr>
            <p:cNvPr id="786" name="Google Shape;786;p46"/>
            <p:cNvSpPr txBox="1"/>
            <p:nvPr/>
          </p:nvSpPr>
          <p:spPr>
            <a:xfrm>
              <a:off x="1638" y="1824"/>
              <a:ext cx="993" cy="3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Secuenciamiento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tareas</a:t>
              </a:r>
              <a:endParaRPr/>
            </a:p>
          </p:txBody>
        </p:sp>
        <p:sp>
          <p:nvSpPr>
            <p:cNvPr id="787" name="Google Shape;787;p46"/>
            <p:cNvSpPr txBox="1"/>
            <p:nvPr/>
          </p:nvSpPr>
          <p:spPr>
            <a:xfrm>
              <a:off x="1652" y="2160"/>
              <a:ext cx="1012" cy="3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Intérprete control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lenguaje</a:t>
              </a:r>
              <a:endParaRPr/>
            </a:p>
          </p:txBody>
        </p:sp>
        <p:sp>
          <p:nvSpPr>
            <p:cNvPr id="788" name="Google Shape;788;p46"/>
            <p:cNvSpPr txBox="1"/>
            <p:nvPr/>
          </p:nvSpPr>
          <p:spPr>
            <a:xfrm>
              <a:off x="1873" y="2928"/>
              <a:ext cx="658" cy="5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Area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programas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usuario</a:t>
              </a:r>
              <a:endParaRPr/>
            </a:p>
          </p:txBody>
        </p:sp>
        <p:sp>
          <p:nvSpPr>
            <p:cNvPr id="789" name="Google Shape;789;p46"/>
            <p:cNvSpPr/>
            <p:nvPr/>
          </p:nvSpPr>
          <p:spPr>
            <a:xfrm>
              <a:off x="2736" y="1246"/>
              <a:ext cx="51" cy="1204"/>
            </a:xfrm>
            <a:custGeom>
              <a:avLst/>
              <a:gdLst/>
              <a:ahLst/>
              <a:cxnLst/>
              <a:rect l="l" t="t" r="r" b="b"/>
              <a:pathLst>
                <a:path w="50" h="1204" extrusionOk="0">
                  <a:moveTo>
                    <a:pt x="0" y="0"/>
                  </a:moveTo>
                  <a:lnTo>
                    <a:pt x="4" y="4"/>
                  </a:lnTo>
                  <a:lnTo>
                    <a:pt x="9" y="8"/>
                  </a:lnTo>
                  <a:lnTo>
                    <a:pt x="18" y="31"/>
                  </a:lnTo>
                  <a:lnTo>
                    <a:pt x="22" y="63"/>
                  </a:lnTo>
                  <a:lnTo>
                    <a:pt x="22" y="102"/>
                  </a:lnTo>
                  <a:lnTo>
                    <a:pt x="22" y="502"/>
                  </a:lnTo>
                  <a:lnTo>
                    <a:pt x="27" y="541"/>
                  </a:lnTo>
                  <a:lnTo>
                    <a:pt x="31" y="572"/>
                  </a:lnTo>
                  <a:lnTo>
                    <a:pt x="40" y="596"/>
                  </a:lnTo>
                  <a:lnTo>
                    <a:pt x="45" y="600"/>
                  </a:lnTo>
                  <a:lnTo>
                    <a:pt x="49" y="603"/>
                  </a:lnTo>
                  <a:lnTo>
                    <a:pt x="45" y="607"/>
                  </a:lnTo>
                  <a:lnTo>
                    <a:pt x="40" y="611"/>
                  </a:lnTo>
                  <a:lnTo>
                    <a:pt x="31" y="631"/>
                  </a:lnTo>
                  <a:lnTo>
                    <a:pt x="27" y="662"/>
                  </a:lnTo>
                  <a:lnTo>
                    <a:pt x="22" y="701"/>
                  </a:lnTo>
                  <a:lnTo>
                    <a:pt x="22" y="1101"/>
                  </a:lnTo>
                  <a:lnTo>
                    <a:pt x="22" y="1140"/>
                  </a:lnTo>
                  <a:lnTo>
                    <a:pt x="18" y="1172"/>
                  </a:lnTo>
                  <a:lnTo>
                    <a:pt x="9" y="1195"/>
                  </a:lnTo>
                  <a:lnTo>
                    <a:pt x="4" y="1199"/>
                  </a:lnTo>
                  <a:lnTo>
                    <a:pt x="0" y="1203"/>
                  </a:lnTo>
                </a:path>
              </a:pathLst>
            </a:custGeom>
            <a:noFill/>
            <a:ln w="127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46"/>
            <p:cNvSpPr txBox="1"/>
            <p:nvPr/>
          </p:nvSpPr>
          <p:spPr>
            <a:xfrm>
              <a:off x="2871" y="1767"/>
              <a:ext cx="537" cy="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Monitor</a:t>
              </a:r>
              <a:endParaRPr/>
            </a:p>
          </p:txBody>
        </p:sp>
      </p:grpSp>
      <p:sp>
        <p:nvSpPr>
          <p:cNvPr id="791" name="Google Shape;791;p46"/>
          <p:cNvSpPr txBox="1"/>
          <p:nvPr/>
        </p:nvSpPr>
        <p:spPr>
          <a:xfrm>
            <a:off x="1676400" y="6019800"/>
            <a:ext cx="563562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Esquema de memoria para monitor residente</a:t>
            </a:r>
            <a:endParaRPr/>
          </a:p>
        </p:txBody>
      </p:sp>
      <p:sp>
        <p:nvSpPr>
          <p:cNvPr id="792" name="Google Shape;792;p4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Evolución de los sistemas operativos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37000">
              <a:srgbClr val="E3FCA6"/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4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Evolución de los sistemas operativos</a:t>
            </a:r>
            <a:endParaRPr/>
          </a:p>
        </p:txBody>
      </p:sp>
      <p:sp>
        <p:nvSpPr>
          <p:cNvPr id="798" name="Google Shape;798;p47"/>
          <p:cNvSpPr txBox="1">
            <a:spLocks noGrp="1"/>
          </p:cNvSpPr>
          <p:nvPr>
            <p:ph type="body" idx="1"/>
          </p:nvPr>
        </p:nvSpPr>
        <p:spPr>
          <a:xfrm>
            <a:off x="939800" y="1628775"/>
            <a:ext cx="72644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Sistema simple de lotes. Lenguaje de control de trabajos (JCL)</a:t>
            </a: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Tipo especial de lenguaje de programación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Provee instrucciones para el monitor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qué compilador usar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qué datos usar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37000">
              <a:srgbClr val="E3FCA6"/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48"/>
          <p:cNvSpPr txBox="1">
            <a:spLocks noGrp="1"/>
          </p:cNvSpPr>
          <p:nvPr>
            <p:ph type="title"/>
          </p:nvPr>
        </p:nvSpPr>
        <p:spPr>
          <a:xfrm>
            <a:off x="406400" y="228600"/>
            <a:ext cx="8737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Evolución de los sistemas operativos</a:t>
            </a:r>
            <a:endParaRPr/>
          </a:p>
        </p:txBody>
      </p:sp>
      <p:sp>
        <p:nvSpPr>
          <p:cNvPr id="804" name="Google Shape;804;p48"/>
          <p:cNvSpPr txBox="1">
            <a:spLocks noGrp="1"/>
          </p:cNvSpPr>
          <p:nvPr>
            <p:ph type="body" idx="1"/>
          </p:nvPr>
        </p:nvSpPr>
        <p:spPr>
          <a:xfrm>
            <a:off x="755650" y="981075"/>
            <a:ext cx="8388350" cy="554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Sistema simple de lotes. Otras características de hardware deseables</a:t>
            </a: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1905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Protección de memoria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permitir alteraciones del área de memoria donde está el monitor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Timer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evitar que una tarea monopolice el sistema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 expirar el tiempo hay una interrupción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Instrucciones privilegiadas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ejecutadas solamente por el monitor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hay interrupción cuando un programa prueba estas instrucciones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Interrupciones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provee flexibilidad para controlar los programas de usuario</a:t>
            </a:r>
            <a:endParaRPr/>
          </a:p>
          <a:p>
            <a:pPr marL="342900" lvl="0" indent="-1905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37000">
              <a:srgbClr val="E3FCA6"/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4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Evolución de los sistemas operativos</a:t>
            </a:r>
            <a:endParaRPr/>
          </a:p>
        </p:txBody>
      </p:sp>
      <p:sp>
        <p:nvSpPr>
          <p:cNvPr id="810" name="Google Shape;810;p49"/>
          <p:cNvSpPr txBox="1">
            <a:spLocks noGrp="1"/>
          </p:cNvSpPr>
          <p:nvPr>
            <p:ph type="body" idx="1"/>
          </p:nvPr>
        </p:nvSpPr>
        <p:spPr>
          <a:xfrm>
            <a:off x="647700" y="1341437"/>
            <a:ext cx="7848600" cy="5229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Sistemas de lotes con multiprogramación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Permite al procesador ejecutar otro programa mientras un programa debe esperar por un dispositivo de entrada salida</a:t>
            </a:r>
            <a:endParaRPr/>
          </a:p>
        </p:txBody>
      </p:sp>
      <p:grpSp>
        <p:nvGrpSpPr>
          <p:cNvPr id="811" name="Google Shape;811;p49"/>
          <p:cNvGrpSpPr/>
          <p:nvPr/>
        </p:nvGrpSpPr>
        <p:grpSpPr>
          <a:xfrm>
            <a:off x="1219200" y="3886200"/>
            <a:ext cx="6775450" cy="2619375"/>
            <a:chOff x="624" y="1680"/>
            <a:chExt cx="4268" cy="1650"/>
          </a:xfrm>
        </p:grpSpPr>
        <p:grpSp>
          <p:nvGrpSpPr>
            <p:cNvPr id="812" name="Google Shape;812;p49"/>
            <p:cNvGrpSpPr/>
            <p:nvPr/>
          </p:nvGrpSpPr>
          <p:grpSpPr>
            <a:xfrm>
              <a:off x="624" y="1680"/>
              <a:ext cx="4268" cy="741"/>
              <a:chOff x="624" y="1659"/>
              <a:chExt cx="4268" cy="741"/>
            </a:xfrm>
          </p:grpSpPr>
          <p:cxnSp>
            <p:nvCxnSpPr>
              <p:cNvPr id="813" name="Google Shape;813;p49"/>
              <p:cNvCxnSpPr/>
              <p:nvPr/>
            </p:nvCxnSpPr>
            <p:spPr>
              <a:xfrm>
                <a:off x="629" y="2142"/>
                <a:ext cx="4263" cy="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814" name="Google Shape;814;p49"/>
              <p:cNvCxnSpPr/>
              <p:nvPr/>
            </p:nvCxnSpPr>
            <p:spPr>
              <a:xfrm rot="10800000">
                <a:off x="624" y="1659"/>
                <a:ext cx="0" cy="487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815" name="Google Shape;815;p49"/>
              <p:cNvCxnSpPr/>
              <p:nvPr/>
            </p:nvCxnSpPr>
            <p:spPr>
              <a:xfrm>
                <a:off x="629" y="1662"/>
                <a:ext cx="471" cy="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816" name="Google Shape;816;p49"/>
              <p:cNvCxnSpPr/>
              <p:nvPr/>
            </p:nvCxnSpPr>
            <p:spPr>
              <a:xfrm>
                <a:off x="1104" y="1667"/>
                <a:ext cx="0" cy="471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817" name="Google Shape;817;p49"/>
              <p:cNvCxnSpPr/>
              <p:nvPr/>
            </p:nvCxnSpPr>
            <p:spPr>
              <a:xfrm>
                <a:off x="3024" y="1667"/>
                <a:ext cx="0" cy="471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818" name="Google Shape;818;p49"/>
              <p:cNvCxnSpPr/>
              <p:nvPr/>
            </p:nvCxnSpPr>
            <p:spPr>
              <a:xfrm>
                <a:off x="3504" y="1667"/>
                <a:ext cx="0" cy="471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819" name="Google Shape;819;p49"/>
              <p:cNvCxnSpPr/>
              <p:nvPr/>
            </p:nvCxnSpPr>
            <p:spPr>
              <a:xfrm>
                <a:off x="3029" y="1662"/>
                <a:ext cx="471" cy="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820" name="Google Shape;820;p49"/>
              <p:cNvSpPr txBox="1"/>
              <p:nvPr/>
            </p:nvSpPr>
            <p:spPr>
              <a:xfrm>
                <a:off x="711" y="1758"/>
                <a:ext cx="374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Times New Roman"/>
                  <a:buNone/>
                </a:pPr>
                <a:r>
                  <a:rPr lang="en-US" sz="1600" b="0" i="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Ejec.</a:t>
                </a:r>
                <a:endParaRPr/>
              </a:p>
            </p:txBody>
          </p:sp>
          <p:sp>
            <p:nvSpPr>
              <p:cNvPr id="821" name="Google Shape;821;p49"/>
              <p:cNvSpPr txBox="1"/>
              <p:nvPr/>
            </p:nvSpPr>
            <p:spPr>
              <a:xfrm>
                <a:off x="3111" y="1758"/>
                <a:ext cx="374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Times New Roman"/>
                  <a:buNone/>
                </a:pPr>
                <a:r>
                  <a:rPr lang="en-US" sz="1600" b="0" i="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Ejec.</a:t>
                </a:r>
                <a:endParaRPr/>
              </a:p>
            </p:txBody>
          </p:sp>
          <p:sp>
            <p:nvSpPr>
              <p:cNvPr id="822" name="Google Shape;822;p49"/>
              <p:cNvSpPr txBox="1"/>
              <p:nvPr/>
            </p:nvSpPr>
            <p:spPr>
              <a:xfrm>
                <a:off x="1719" y="1902"/>
                <a:ext cx="463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Times New Roman"/>
                  <a:buNone/>
                </a:pPr>
                <a:r>
                  <a:rPr lang="en-US" sz="1600" b="0" i="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Espera</a:t>
                </a:r>
                <a:endParaRPr/>
              </a:p>
            </p:txBody>
          </p:sp>
          <p:sp>
            <p:nvSpPr>
              <p:cNvPr id="823" name="Google Shape;823;p49"/>
              <p:cNvSpPr txBox="1"/>
              <p:nvPr/>
            </p:nvSpPr>
            <p:spPr>
              <a:xfrm>
                <a:off x="999" y="2190"/>
                <a:ext cx="513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Times New Roman"/>
                  <a:buNone/>
                </a:pPr>
                <a:r>
                  <a:rPr lang="en-US" sz="1600" b="0" i="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Tiempo</a:t>
                </a:r>
                <a:endParaRPr/>
              </a:p>
            </p:txBody>
          </p:sp>
          <p:cxnSp>
            <p:nvCxnSpPr>
              <p:cNvPr id="824" name="Google Shape;824;p49"/>
              <p:cNvCxnSpPr/>
              <p:nvPr/>
            </p:nvCxnSpPr>
            <p:spPr>
              <a:xfrm>
                <a:off x="1445" y="2334"/>
                <a:ext cx="2535" cy="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stealth" w="med" len="med"/>
              </a:ln>
            </p:spPr>
          </p:cxnSp>
          <p:sp>
            <p:nvSpPr>
              <p:cNvPr id="825" name="Google Shape;825;p49"/>
              <p:cNvSpPr txBox="1"/>
              <p:nvPr/>
            </p:nvSpPr>
            <p:spPr>
              <a:xfrm>
                <a:off x="3735" y="1902"/>
                <a:ext cx="463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Times New Roman"/>
                  <a:buNone/>
                </a:pPr>
                <a:r>
                  <a:rPr lang="en-US" sz="1600" b="0" i="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Espera</a:t>
                </a:r>
                <a:endParaRPr/>
              </a:p>
            </p:txBody>
          </p:sp>
        </p:grpSp>
        <p:cxnSp>
          <p:nvCxnSpPr>
            <p:cNvPr id="826" name="Google Shape;826;p49"/>
            <p:cNvCxnSpPr/>
            <p:nvPr/>
          </p:nvCxnSpPr>
          <p:spPr>
            <a:xfrm>
              <a:off x="629" y="3072"/>
              <a:ext cx="4263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27" name="Google Shape;827;p49"/>
            <p:cNvCxnSpPr/>
            <p:nvPr/>
          </p:nvCxnSpPr>
          <p:spPr>
            <a:xfrm rot="10800000">
              <a:off x="624" y="2589"/>
              <a:ext cx="0" cy="487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28" name="Google Shape;828;p49"/>
            <p:cNvCxnSpPr/>
            <p:nvPr/>
          </p:nvCxnSpPr>
          <p:spPr>
            <a:xfrm>
              <a:off x="629" y="2592"/>
              <a:ext cx="471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29" name="Google Shape;829;p49"/>
            <p:cNvCxnSpPr/>
            <p:nvPr/>
          </p:nvCxnSpPr>
          <p:spPr>
            <a:xfrm>
              <a:off x="1104" y="2597"/>
              <a:ext cx="0" cy="471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30" name="Google Shape;830;p49"/>
            <p:cNvCxnSpPr/>
            <p:nvPr/>
          </p:nvCxnSpPr>
          <p:spPr>
            <a:xfrm>
              <a:off x="3024" y="2597"/>
              <a:ext cx="0" cy="471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31" name="Google Shape;831;p49"/>
            <p:cNvCxnSpPr/>
            <p:nvPr/>
          </p:nvCxnSpPr>
          <p:spPr>
            <a:xfrm>
              <a:off x="3504" y="2597"/>
              <a:ext cx="0" cy="471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32" name="Google Shape;832;p49"/>
            <p:cNvCxnSpPr/>
            <p:nvPr/>
          </p:nvCxnSpPr>
          <p:spPr>
            <a:xfrm>
              <a:off x="3029" y="2592"/>
              <a:ext cx="471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833" name="Google Shape;833;p49"/>
            <p:cNvSpPr txBox="1"/>
            <p:nvPr/>
          </p:nvSpPr>
          <p:spPr>
            <a:xfrm>
              <a:off x="711" y="2688"/>
              <a:ext cx="374" cy="3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Ejec.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/>
            </a:p>
          </p:txBody>
        </p:sp>
        <p:sp>
          <p:nvSpPr>
            <p:cNvPr id="834" name="Google Shape;834;p49"/>
            <p:cNvSpPr txBox="1"/>
            <p:nvPr/>
          </p:nvSpPr>
          <p:spPr>
            <a:xfrm>
              <a:off x="3111" y="2688"/>
              <a:ext cx="374" cy="3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Ejec.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/>
            </a:p>
          </p:txBody>
        </p:sp>
        <p:sp>
          <p:nvSpPr>
            <p:cNvPr id="835" name="Google Shape;835;p49"/>
            <p:cNvSpPr txBox="1"/>
            <p:nvPr/>
          </p:nvSpPr>
          <p:spPr>
            <a:xfrm>
              <a:off x="2151" y="2832"/>
              <a:ext cx="463" cy="2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Espera</a:t>
              </a:r>
              <a:endParaRPr/>
            </a:p>
          </p:txBody>
        </p:sp>
        <p:sp>
          <p:nvSpPr>
            <p:cNvPr id="836" name="Google Shape;836;p49"/>
            <p:cNvSpPr txBox="1"/>
            <p:nvPr/>
          </p:nvSpPr>
          <p:spPr>
            <a:xfrm>
              <a:off x="999" y="3120"/>
              <a:ext cx="513" cy="2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Tiempo</a:t>
              </a:r>
              <a:endParaRPr/>
            </a:p>
          </p:txBody>
        </p:sp>
        <p:cxnSp>
          <p:nvCxnSpPr>
            <p:cNvPr id="837" name="Google Shape;837;p49"/>
            <p:cNvCxnSpPr/>
            <p:nvPr/>
          </p:nvCxnSpPr>
          <p:spPr>
            <a:xfrm>
              <a:off x="1445" y="3264"/>
              <a:ext cx="2535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stealth" w="med" len="med"/>
            </a:ln>
          </p:spPr>
        </p:cxnSp>
        <p:sp>
          <p:nvSpPr>
            <p:cNvPr id="838" name="Google Shape;838;p49"/>
            <p:cNvSpPr txBox="1"/>
            <p:nvPr/>
          </p:nvSpPr>
          <p:spPr>
            <a:xfrm>
              <a:off x="4311" y="2832"/>
              <a:ext cx="463" cy="2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Espera</a:t>
              </a:r>
              <a:endParaRPr/>
            </a:p>
          </p:txBody>
        </p:sp>
        <p:cxnSp>
          <p:nvCxnSpPr>
            <p:cNvPr id="839" name="Google Shape;839;p49"/>
            <p:cNvCxnSpPr/>
            <p:nvPr/>
          </p:nvCxnSpPr>
          <p:spPr>
            <a:xfrm rot="10800000">
              <a:off x="1584" y="2589"/>
              <a:ext cx="0" cy="487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40" name="Google Shape;840;p49"/>
            <p:cNvCxnSpPr/>
            <p:nvPr/>
          </p:nvCxnSpPr>
          <p:spPr>
            <a:xfrm>
              <a:off x="1109" y="2592"/>
              <a:ext cx="471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41" name="Google Shape;841;p49"/>
            <p:cNvCxnSpPr/>
            <p:nvPr/>
          </p:nvCxnSpPr>
          <p:spPr>
            <a:xfrm>
              <a:off x="3509" y="2592"/>
              <a:ext cx="471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42" name="Google Shape;842;p49"/>
            <p:cNvCxnSpPr/>
            <p:nvPr/>
          </p:nvCxnSpPr>
          <p:spPr>
            <a:xfrm rot="10800000">
              <a:off x="3984" y="2589"/>
              <a:ext cx="0" cy="487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843" name="Google Shape;843;p49"/>
            <p:cNvSpPr txBox="1"/>
            <p:nvPr/>
          </p:nvSpPr>
          <p:spPr>
            <a:xfrm>
              <a:off x="1143" y="2688"/>
              <a:ext cx="374" cy="3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Ejec.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/>
            </a:p>
          </p:txBody>
        </p:sp>
        <p:sp>
          <p:nvSpPr>
            <p:cNvPr id="844" name="Google Shape;844;p49"/>
            <p:cNvSpPr txBox="1"/>
            <p:nvPr/>
          </p:nvSpPr>
          <p:spPr>
            <a:xfrm>
              <a:off x="3543" y="2688"/>
              <a:ext cx="374" cy="3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Ejec.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37000">
              <a:srgbClr val="E3FCA6"/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"/>
          <p:cNvSpPr txBox="1">
            <a:spLocks noGrp="1"/>
          </p:cNvSpPr>
          <p:nvPr>
            <p:ph type="ctrTitle"/>
          </p:nvPr>
        </p:nvSpPr>
        <p:spPr>
          <a:xfrm>
            <a:off x="1066800" y="2971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Ejecución de instrucciones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37000">
              <a:srgbClr val="E3FCA6"/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Evolución de los sistemas operativos</a:t>
            </a:r>
            <a:endParaRPr/>
          </a:p>
        </p:txBody>
      </p:sp>
      <p:sp>
        <p:nvSpPr>
          <p:cNvPr id="850" name="Google Shape;850;p50"/>
          <p:cNvSpPr txBox="1"/>
          <p:nvPr/>
        </p:nvSpPr>
        <p:spPr>
          <a:xfrm>
            <a:off x="1331911" y="2492375"/>
            <a:ext cx="7024297" cy="3013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TAREA1	TAREA2	TAREA3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Tipo de </a:t>
            </a: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tarea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Mucho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cálculo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Mucha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E/S	</a:t>
            </a: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Mucha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E/S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Duración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5 min.		15 min.		10 min.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 </a:t>
            </a:r>
            <a:r>
              <a:rPr lang="en-US" sz="1800" b="1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requerida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50K		100 K		80 K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Necesita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disco?	No		No		</a:t>
            </a: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Sí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" terminal	No		</a:t>
            </a: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Sí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No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" printer?	No		No		</a:t>
            </a: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Sí</a:t>
            </a:r>
            <a:endParaRPr dirty="0"/>
          </a:p>
        </p:txBody>
      </p:sp>
      <p:cxnSp>
        <p:nvCxnSpPr>
          <p:cNvPr id="851" name="Google Shape;851;p50"/>
          <p:cNvCxnSpPr/>
          <p:nvPr/>
        </p:nvCxnSpPr>
        <p:spPr>
          <a:xfrm>
            <a:off x="1187450" y="2873375"/>
            <a:ext cx="6310312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52" name="Google Shape;852;p50"/>
          <p:cNvCxnSpPr/>
          <p:nvPr/>
        </p:nvCxnSpPr>
        <p:spPr>
          <a:xfrm>
            <a:off x="1187450" y="2492375"/>
            <a:ext cx="6310312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853" name="Google Shape;853;p50"/>
          <p:cNvSpPr txBox="1"/>
          <p:nvPr/>
        </p:nvSpPr>
        <p:spPr>
          <a:xfrm>
            <a:off x="1116012" y="1484312"/>
            <a:ext cx="523875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 b="1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Multiprogramación. Ejemplo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37000">
              <a:srgbClr val="E3FCA6"/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51"/>
          <p:cNvSpPr txBox="1">
            <a:spLocks noGrp="1"/>
          </p:cNvSpPr>
          <p:nvPr>
            <p:ph type="title"/>
          </p:nvPr>
        </p:nvSpPr>
        <p:spPr>
          <a:xfrm>
            <a:off x="539750" y="2603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Evolución de los sistemas operativos</a:t>
            </a:r>
            <a:endParaRPr/>
          </a:p>
        </p:txBody>
      </p:sp>
      <p:sp>
        <p:nvSpPr>
          <p:cNvPr id="859" name="Google Shape;859;p51"/>
          <p:cNvSpPr txBox="1"/>
          <p:nvPr/>
        </p:nvSpPr>
        <p:spPr>
          <a:xfrm>
            <a:off x="1143000" y="2390775"/>
            <a:ext cx="7540625" cy="3449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Monoprogramación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Multiprogramación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Uso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</a:t>
            </a: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procesador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17%		33%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Uso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</a:t>
            </a: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memoria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30%		67%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Uso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disco		33%		67%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Uso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</a:t>
            </a: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impresora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33%		67%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Tiempo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transcurrido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30 min.		15 min.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Relación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tareas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tpo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6 </a:t>
            </a: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tareas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hr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12 </a:t>
            </a: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tareas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hr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Tpo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respuesta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medio	18 min.		10 min.</a:t>
            </a:r>
            <a:endParaRPr dirty="0"/>
          </a:p>
        </p:txBody>
      </p:sp>
      <p:grpSp>
        <p:nvGrpSpPr>
          <p:cNvPr id="860" name="Google Shape;860;p51"/>
          <p:cNvGrpSpPr/>
          <p:nvPr/>
        </p:nvGrpSpPr>
        <p:grpSpPr>
          <a:xfrm>
            <a:off x="1258887" y="2289175"/>
            <a:ext cx="6843712" cy="457200"/>
            <a:chOff x="485" y="1296"/>
            <a:chExt cx="4311" cy="288"/>
          </a:xfrm>
        </p:grpSpPr>
        <p:cxnSp>
          <p:nvCxnSpPr>
            <p:cNvPr id="861" name="Google Shape;861;p51"/>
            <p:cNvCxnSpPr/>
            <p:nvPr/>
          </p:nvCxnSpPr>
          <p:spPr>
            <a:xfrm>
              <a:off x="485" y="1584"/>
              <a:ext cx="4311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62" name="Google Shape;862;p51"/>
            <p:cNvCxnSpPr/>
            <p:nvPr/>
          </p:nvCxnSpPr>
          <p:spPr>
            <a:xfrm>
              <a:off x="485" y="1296"/>
              <a:ext cx="4311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863" name="Google Shape;863;p51"/>
          <p:cNvSpPr txBox="1"/>
          <p:nvPr/>
        </p:nvSpPr>
        <p:spPr>
          <a:xfrm>
            <a:off x="1447800" y="1628775"/>
            <a:ext cx="50927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 b="1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Multiprogramación. Efectos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37000">
              <a:srgbClr val="E3FCA6"/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52"/>
          <p:cNvSpPr txBox="1">
            <a:spLocks noGrp="1"/>
          </p:cNvSpPr>
          <p:nvPr>
            <p:ph type="title"/>
          </p:nvPr>
        </p:nvSpPr>
        <p:spPr>
          <a:xfrm>
            <a:off x="539750" y="0"/>
            <a:ext cx="8229600" cy="836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Evolución de los sistemas operativos</a:t>
            </a:r>
            <a:endParaRPr/>
          </a:p>
        </p:txBody>
      </p:sp>
      <p:sp>
        <p:nvSpPr>
          <p:cNvPr id="869" name="Google Shape;869;p52"/>
          <p:cNvSpPr txBox="1"/>
          <p:nvPr/>
        </p:nvSpPr>
        <p:spPr>
          <a:xfrm>
            <a:off x="827087" y="692150"/>
            <a:ext cx="50927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 b="1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Multiprogramación. Efectos</a:t>
            </a:r>
            <a:endParaRPr/>
          </a:p>
        </p:txBody>
      </p:sp>
      <p:pic>
        <p:nvPicPr>
          <p:cNvPr id="870" name="Google Shape;870;p52" descr="Fig02_06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8887" y="1447800"/>
            <a:ext cx="7216775" cy="54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37000">
              <a:srgbClr val="E3FCA6"/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5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Evolución de los sistemas operativos</a:t>
            </a:r>
            <a:endParaRPr/>
          </a:p>
        </p:txBody>
      </p:sp>
      <p:sp>
        <p:nvSpPr>
          <p:cNvPr id="876" name="Google Shape;876;p53"/>
          <p:cNvSpPr txBox="1">
            <a:spLocks noGrp="1"/>
          </p:cNvSpPr>
          <p:nvPr>
            <p:ph type="body" idx="1"/>
          </p:nvPr>
        </p:nvSpPr>
        <p:spPr>
          <a:xfrm>
            <a:off x="457200" y="17732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Sistemas de tiempo compartido</a:t>
            </a: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Usando multiprogramación para manejo de múltiples tareas interactivas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comparte el tiempo de procesador entre múltiples usuarios  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Múltiples usuarios acceden simultáneamente al sistema a través de terminales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37000">
              <a:srgbClr val="E3FCA6"/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5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Evolución de los sistemas operativos</a:t>
            </a:r>
            <a:endParaRPr/>
          </a:p>
        </p:txBody>
      </p:sp>
      <p:sp>
        <p:nvSpPr>
          <p:cNvPr id="882" name="Google Shape;882;p54"/>
          <p:cNvSpPr txBox="1">
            <a:spLocks noGrp="1"/>
          </p:cNvSpPr>
          <p:nvPr>
            <p:ph type="body" idx="1"/>
          </p:nvPr>
        </p:nvSpPr>
        <p:spPr>
          <a:xfrm>
            <a:off x="914400" y="1628775"/>
            <a:ext cx="8229600" cy="10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Multiprogramación por lotes vs tiempo compartido</a:t>
            </a:r>
            <a:endParaRPr/>
          </a:p>
        </p:txBody>
      </p:sp>
      <p:pic>
        <p:nvPicPr>
          <p:cNvPr id="883" name="Google Shape;883;p54" descr="Table02_03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8812" y="2887662"/>
            <a:ext cx="8004175" cy="3062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37000">
              <a:srgbClr val="E3FCA6"/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55"/>
          <p:cNvSpPr txBox="1">
            <a:spLocks noGrp="1"/>
          </p:cNvSpPr>
          <p:nvPr>
            <p:ph type="ctrTitle"/>
          </p:nvPr>
        </p:nvSpPr>
        <p:spPr>
          <a:xfrm>
            <a:off x="1066800" y="2971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Estructura de los sistemas operativos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37000">
              <a:srgbClr val="E3FCA6"/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56"/>
          <p:cNvSpPr txBox="1">
            <a:spLocks noGrp="1"/>
          </p:cNvSpPr>
          <p:nvPr>
            <p:ph type="title"/>
          </p:nvPr>
        </p:nvSpPr>
        <p:spPr>
          <a:xfrm>
            <a:off x="1295400" y="457200"/>
            <a:ext cx="7848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Principales logros</a:t>
            </a:r>
            <a:endParaRPr/>
          </a:p>
        </p:txBody>
      </p:sp>
      <p:sp>
        <p:nvSpPr>
          <p:cNvPr id="894" name="Google Shape;894;p56"/>
          <p:cNvSpPr txBox="1"/>
          <p:nvPr/>
        </p:nvSpPr>
        <p:spPr>
          <a:xfrm>
            <a:off x="1295400" y="1905000"/>
            <a:ext cx="7239000" cy="3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■"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Procesos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■"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Gestión de memoria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■"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Protección y seguridad de la información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■"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Planificación y gestión de recursos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■"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Estructura del sistema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37000">
              <a:srgbClr val="E3FCA6"/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57"/>
          <p:cNvSpPr txBox="1">
            <a:spLocks noGrp="1"/>
          </p:cNvSpPr>
          <p:nvPr>
            <p:ph type="title"/>
          </p:nvPr>
        </p:nvSpPr>
        <p:spPr>
          <a:xfrm>
            <a:off x="1295400" y="457200"/>
            <a:ext cx="7848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Principales logros</a:t>
            </a:r>
            <a:endParaRPr/>
          </a:p>
        </p:txBody>
      </p:sp>
      <p:sp>
        <p:nvSpPr>
          <p:cNvPr id="900" name="Google Shape;900;p5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Procesos</a:t>
            </a: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 programa en ejecución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entidad que se puede asignar a y ejecutar en un procesador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“espíritu animado” de un programa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 que se manifiesta por la existencia de un “bloque de control de proceso” en el sistema operativo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37000">
              <a:srgbClr val="E3FCA6"/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5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Principales logros</a:t>
            </a:r>
            <a:endParaRPr/>
          </a:p>
        </p:txBody>
      </p:sp>
      <p:sp>
        <p:nvSpPr>
          <p:cNvPr id="906" name="Google Shape;906;p5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Proceso. Componentes</a:t>
            </a: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programa ejecutable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datos asociados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contexto de ejecución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37000">
              <a:srgbClr val="E3FCA6"/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59"/>
          <p:cNvSpPr txBox="1">
            <a:spLocks noGrp="1"/>
          </p:cNvSpPr>
          <p:nvPr>
            <p:ph type="title"/>
          </p:nvPr>
        </p:nvSpPr>
        <p:spPr>
          <a:xfrm>
            <a:off x="395287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Principales logros</a:t>
            </a:r>
            <a:endParaRPr/>
          </a:p>
        </p:txBody>
      </p:sp>
      <p:pic>
        <p:nvPicPr>
          <p:cNvPr id="912" name="Google Shape;912;p59" descr="Fig02_08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39975" y="1125537"/>
            <a:ext cx="4521200" cy="54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37000">
              <a:srgbClr val="E3FCA6"/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Ejecución de instrucciones</a:t>
            </a:r>
            <a:endParaRPr/>
          </a:p>
        </p:txBody>
      </p:sp>
      <p:sp>
        <p:nvSpPr>
          <p:cNvPr id="170" name="Google Shape;170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procesador ejecuta las instrucciones de un programa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extrae una instrucción de la memoria a la vez</a:t>
            </a:r>
            <a:endParaRPr/>
          </a:p>
        </p:txBody>
      </p:sp>
      <p:sp>
        <p:nvSpPr>
          <p:cNvPr id="171" name="Google Shape;171;p6"/>
          <p:cNvSpPr/>
          <p:nvPr/>
        </p:nvSpPr>
        <p:spPr>
          <a:xfrm>
            <a:off x="457199" y="5390855"/>
            <a:ext cx="1889176" cy="40031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107763" dir="2700000">
              <a:schemeClr val="lt2"/>
            </a:outerShdw>
          </a:effectLst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en-US" sz="16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COMIENZO</a:t>
            </a:r>
            <a:endParaRPr dirty="0"/>
          </a:p>
        </p:txBody>
      </p:sp>
      <p:sp>
        <p:nvSpPr>
          <p:cNvPr id="172" name="Google Shape;172;p6"/>
          <p:cNvSpPr/>
          <p:nvPr/>
        </p:nvSpPr>
        <p:spPr>
          <a:xfrm>
            <a:off x="6477000" y="5345722"/>
            <a:ext cx="1583788" cy="44547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107763" dir="2700000">
              <a:schemeClr val="lt2"/>
            </a:outerShdw>
          </a:effectLst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en-US" sz="16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PARADA</a:t>
            </a:r>
            <a:endParaRPr dirty="0"/>
          </a:p>
        </p:txBody>
      </p:sp>
      <p:sp>
        <p:nvSpPr>
          <p:cNvPr id="173" name="Google Shape;173;p6"/>
          <p:cNvSpPr txBox="1"/>
          <p:nvPr/>
        </p:nvSpPr>
        <p:spPr>
          <a:xfrm>
            <a:off x="3047999" y="5257800"/>
            <a:ext cx="1142997" cy="6096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107763" dir="2700000">
              <a:schemeClr val="lt2"/>
            </a:outerShdw>
          </a:effectLst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en-US" sz="16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Extraer</a:t>
            </a:r>
            <a:r>
              <a:rPr lang="en-US" sz="16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prox.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en-US" sz="16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instrucción</a:t>
            </a:r>
            <a:endParaRPr dirty="0"/>
          </a:p>
        </p:txBody>
      </p:sp>
      <p:sp>
        <p:nvSpPr>
          <p:cNvPr id="174" name="Google Shape;174;p6"/>
          <p:cNvSpPr txBox="1"/>
          <p:nvPr/>
        </p:nvSpPr>
        <p:spPr>
          <a:xfrm>
            <a:off x="4724399" y="5257800"/>
            <a:ext cx="1219187" cy="6096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107763" dir="2700000">
              <a:schemeClr val="lt2"/>
            </a:outerShdw>
          </a:effectLst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en-US" sz="16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Ejecutar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en-US" sz="16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instrucción</a:t>
            </a:r>
            <a:endParaRPr dirty="0"/>
          </a:p>
        </p:txBody>
      </p:sp>
      <p:cxnSp>
        <p:nvCxnSpPr>
          <p:cNvPr id="175" name="Google Shape;175;p6"/>
          <p:cNvCxnSpPr/>
          <p:nvPr/>
        </p:nvCxnSpPr>
        <p:spPr>
          <a:xfrm>
            <a:off x="2363787" y="5562600"/>
            <a:ext cx="684212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176" name="Google Shape;176;p6"/>
          <p:cNvCxnSpPr/>
          <p:nvPr/>
        </p:nvCxnSpPr>
        <p:spPr>
          <a:xfrm>
            <a:off x="4192587" y="5562600"/>
            <a:ext cx="531812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177" name="Google Shape;177;p6"/>
          <p:cNvCxnSpPr/>
          <p:nvPr/>
        </p:nvCxnSpPr>
        <p:spPr>
          <a:xfrm>
            <a:off x="5868987" y="5562600"/>
            <a:ext cx="608012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178" name="Google Shape;178;p6"/>
          <p:cNvCxnSpPr/>
          <p:nvPr/>
        </p:nvCxnSpPr>
        <p:spPr>
          <a:xfrm rot="10800000">
            <a:off x="5257800" y="4954587"/>
            <a:ext cx="0" cy="303212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79" name="Google Shape;179;p6"/>
          <p:cNvCxnSpPr/>
          <p:nvPr/>
        </p:nvCxnSpPr>
        <p:spPr>
          <a:xfrm rot="10800000">
            <a:off x="2667000" y="4953000"/>
            <a:ext cx="2589212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80" name="Google Shape;180;p6"/>
          <p:cNvCxnSpPr/>
          <p:nvPr/>
        </p:nvCxnSpPr>
        <p:spPr>
          <a:xfrm>
            <a:off x="2667000" y="4954587"/>
            <a:ext cx="0" cy="608012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sp>
        <p:nvSpPr>
          <p:cNvPr id="181" name="Google Shape;181;p6"/>
          <p:cNvSpPr txBox="1"/>
          <p:nvPr/>
        </p:nvSpPr>
        <p:spPr>
          <a:xfrm>
            <a:off x="2589212" y="4329112"/>
            <a:ext cx="1881187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en-US" sz="16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16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iclo</a:t>
            </a:r>
            <a:r>
              <a:rPr lang="en-US" sz="16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extracción</a:t>
            </a:r>
            <a:endParaRPr dirty="0"/>
          </a:p>
        </p:txBody>
      </p:sp>
      <p:sp>
        <p:nvSpPr>
          <p:cNvPr id="182" name="Google Shape;182;p6"/>
          <p:cNvSpPr txBox="1"/>
          <p:nvPr/>
        </p:nvSpPr>
        <p:spPr>
          <a:xfrm>
            <a:off x="4710113" y="4362449"/>
            <a:ext cx="1564075" cy="339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en-US" sz="16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16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iclo</a:t>
            </a:r>
            <a:r>
              <a:rPr lang="en-US" sz="16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ejecución</a:t>
            </a:r>
            <a:endParaRPr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37000">
              <a:srgbClr val="E3FCA6"/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6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Principales logros</a:t>
            </a:r>
            <a:endParaRPr/>
          </a:p>
        </p:txBody>
      </p:sp>
      <p:sp>
        <p:nvSpPr>
          <p:cNvPr id="918" name="Google Shape;918;p6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Manejo de memoria</a:t>
            </a: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Aislamiento de procesos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Asignación y manejo automáticos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Apoyo para programación modular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Protección y control de acceso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Almacenamiento por largos periodos de tiempo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37000">
              <a:srgbClr val="E3FCA6"/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6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Principales logros</a:t>
            </a:r>
            <a:endParaRPr/>
          </a:p>
        </p:txBody>
      </p:sp>
      <p:sp>
        <p:nvSpPr>
          <p:cNvPr id="924" name="Google Shape;924;p6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Memoria virtual</a:t>
            </a: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Permite a los programas direccionar la memoria desde un punto de vista lógico sin tener en cuenta la cantidad de memoria real disponible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Solo una porción del programa y  los datos se encuentran en memoria (real) mientras el programa se ejecuta 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37000">
              <a:srgbClr val="E3FCA6"/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6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Principales logros</a:t>
            </a:r>
            <a:endParaRPr/>
          </a:p>
        </p:txBody>
      </p:sp>
      <p:sp>
        <p:nvSpPr>
          <p:cNvPr id="930" name="Google Shape;930;p6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Memoria virtual</a:t>
            </a:r>
            <a:r>
              <a:rPr lang="en-US" sz="32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 </a:t>
            </a:r>
            <a:r>
              <a:rPr lang="en-US" sz="32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</a:t>
            </a:r>
            <a:r>
              <a:rPr lang="en-US" sz="32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32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memoria</a:t>
            </a:r>
            <a:r>
              <a:rPr lang="en-US" sz="32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32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hacen</a:t>
            </a:r>
            <a:r>
              <a:rPr lang="en-US" sz="32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la </a:t>
            </a:r>
            <a:r>
              <a:rPr lang="en-US" sz="32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memoria</a:t>
            </a:r>
            <a:r>
              <a:rPr lang="en-US" sz="32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virtual que </a:t>
            </a:r>
            <a:r>
              <a:rPr lang="en-US" sz="32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puede</a:t>
            </a:r>
            <a:r>
              <a:rPr lang="en-US" sz="32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ser tanto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espacio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direcciones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lineal,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como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 conjunto de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segmentos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bloques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tamaño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variable)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hardware debe </a:t>
            </a:r>
            <a:r>
              <a:rPr lang="en-US" sz="32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mapear</a:t>
            </a:r>
            <a:r>
              <a:rPr lang="en-US" sz="32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32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traducir</a:t>
            </a:r>
            <a:r>
              <a:rPr lang="en-US" sz="32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la </a:t>
            </a:r>
            <a:r>
              <a:rPr lang="en-US" sz="32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dirección</a:t>
            </a:r>
            <a:r>
              <a:rPr lang="en-US" sz="32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virtual </a:t>
            </a:r>
            <a:r>
              <a:rPr lang="en-US" sz="32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-US" sz="32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dirección</a:t>
            </a:r>
            <a:r>
              <a:rPr lang="en-US" sz="32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real</a:t>
            </a:r>
            <a:endParaRPr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37000">
              <a:srgbClr val="E3FCA6"/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6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Principales logros</a:t>
            </a:r>
            <a:endParaRPr/>
          </a:p>
        </p:txBody>
      </p:sp>
      <p:sp>
        <p:nvSpPr>
          <p:cNvPr id="936" name="Google Shape;936;p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Sistema de archivos</a:t>
            </a: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Implementa almacenamiento permanente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almacena información en objetos con nombre denominados archivos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37000">
              <a:srgbClr val="E3FCA6"/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6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Principales logros</a:t>
            </a:r>
            <a:endParaRPr/>
          </a:p>
        </p:txBody>
      </p:sp>
      <p:sp>
        <p:nvSpPr>
          <p:cNvPr id="942" name="Google Shape;942;p6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Seguridad</a:t>
            </a:r>
            <a:r>
              <a:rPr lang="en-US" sz="32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n-US" sz="32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protección</a:t>
            </a:r>
            <a:r>
              <a:rPr lang="en-US" sz="32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la </a:t>
            </a:r>
            <a:r>
              <a:rPr lang="en-US" sz="32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información</a:t>
            </a:r>
            <a:endParaRPr sz="32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s-419" dirty="0"/>
              <a:t>Disponibilidad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s-419" dirty="0"/>
              <a:t>Confidencialidad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s-419" dirty="0"/>
              <a:t>Integridad de los datos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s-419" dirty="0"/>
              <a:t>Autenticidad</a:t>
            </a:r>
            <a:endParaRPr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37000">
              <a:srgbClr val="E3FCA6"/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6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Principales logros</a:t>
            </a:r>
            <a:endParaRPr/>
          </a:p>
        </p:txBody>
      </p:sp>
      <p:sp>
        <p:nvSpPr>
          <p:cNvPr id="948" name="Google Shape;948;p6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Planificación y manejo de recursos</a:t>
            </a: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Equidad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dar acceso justo y equiparado a todos los procesos</a:t>
            </a: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Sensibilidad diferencial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discriminar entre clases de tareas distintas</a:t>
            </a: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Eficiencia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maximizar transmisión, minimizar tiempo de respuesta y acomodar tantos usuarios como sea posible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37000">
              <a:srgbClr val="E3FCA6"/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66"/>
          <p:cNvSpPr txBox="1">
            <a:spLocks noGrp="1"/>
          </p:cNvSpPr>
          <p:nvPr>
            <p:ph type="title"/>
          </p:nvPr>
        </p:nvSpPr>
        <p:spPr>
          <a:xfrm>
            <a:off x="13716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Principales logros</a:t>
            </a:r>
            <a:endParaRPr/>
          </a:p>
        </p:txBody>
      </p:sp>
      <p:sp>
        <p:nvSpPr>
          <p:cNvPr id="954" name="Google Shape;954;p66"/>
          <p:cNvSpPr txBox="1"/>
          <p:nvPr/>
        </p:nvSpPr>
        <p:spPr>
          <a:xfrm>
            <a:off x="2773362" y="2667000"/>
            <a:ext cx="3581400" cy="2819400"/>
          </a:xfrm>
          <a:prstGeom prst="rect">
            <a:avLst/>
          </a:prstGeom>
          <a:solidFill>
            <a:srgbClr val="6699F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5" name="Google Shape;955;p66"/>
          <p:cNvSpPr txBox="1"/>
          <p:nvPr/>
        </p:nvSpPr>
        <p:spPr>
          <a:xfrm>
            <a:off x="2895600" y="3048000"/>
            <a:ext cx="1066800" cy="685800"/>
          </a:xfrm>
          <a:prstGeom prst="rect">
            <a:avLst/>
          </a:prstGeom>
          <a:solidFill>
            <a:srgbClr val="DDDDDD"/>
          </a:solidFill>
          <a:ln w="127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6" name="Google Shape;956;p66"/>
          <p:cNvSpPr txBox="1"/>
          <p:nvPr/>
        </p:nvSpPr>
        <p:spPr>
          <a:xfrm>
            <a:off x="2925762" y="4343400"/>
            <a:ext cx="1295400" cy="609600"/>
          </a:xfrm>
          <a:prstGeom prst="rect">
            <a:avLst/>
          </a:prstGeom>
          <a:solidFill>
            <a:srgbClr val="DDDDDD"/>
          </a:solidFill>
          <a:ln w="127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7" name="Google Shape;957;p66"/>
          <p:cNvSpPr txBox="1"/>
          <p:nvPr/>
        </p:nvSpPr>
        <p:spPr>
          <a:xfrm>
            <a:off x="5059362" y="4876800"/>
            <a:ext cx="990600" cy="533400"/>
          </a:xfrm>
          <a:prstGeom prst="rect">
            <a:avLst/>
          </a:prstGeom>
          <a:solidFill>
            <a:srgbClr val="DDDDDD"/>
          </a:solidFill>
          <a:ln w="127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8" name="Google Shape;958;p66"/>
          <p:cNvSpPr txBox="1"/>
          <p:nvPr/>
        </p:nvSpPr>
        <p:spPr>
          <a:xfrm>
            <a:off x="4830762" y="2971800"/>
            <a:ext cx="304800" cy="1219200"/>
          </a:xfrm>
          <a:prstGeom prst="rect">
            <a:avLst/>
          </a:prstGeom>
          <a:solidFill>
            <a:srgbClr val="DDDDDD"/>
          </a:solidFill>
          <a:ln w="127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9" name="Google Shape;959;p66"/>
          <p:cNvSpPr txBox="1"/>
          <p:nvPr/>
        </p:nvSpPr>
        <p:spPr>
          <a:xfrm>
            <a:off x="5287962" y="2971800"/>
            <a:ext cx="381000" cy="1219200"/>
          </a:xfrm>
          <a:prstGeom prst="rect">
            <a:avLst/>
          </a:prstGeom>
          <a:solidFill>
            <a:srgbClr val="DDDDDD"/>
          </a:solidFill>
          <a:ln w="127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0" name="Google Shape;960;p66"/>
          <p:cNvSpPr txBox="1"/>
          <p:nvPr/>
        </p:nvSpPr>
        <p:spPr>
          <a:xfrm>
            <a:off x="5821362" y="2895600"/>
            <a:ext cx="381000" cy="228600"/>
          </a:xfrm>
          <a:prstGeom prst="rect">
            <a:avLst/>
          </a:prstGeom>
          <a:solidFill>
            <a:srgbClr val="DDDDDD"/>
          </a:solidFill>
          <a:ln w="127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1" name="Google Shape;961;p66"/>
          <p:cNvSpPr txBox="1"/>
          <p:nvPr/>
        </p:nvSpPr>
        <p:spPr>
          <a:xfrm>
            <a:off x="5821362" y="3276600"/>
            <a:ext cx="381000" cy="228600"/>
          </a:xfrm>
          <a:prstGeom prst="rect">
            <a:avLst/>
          </a:prstGeom>
          <a:solidFill>
            <a:srgbClr val="DDDDDD"/>
          </a:solidFill>
          <a:ln w="127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2" name="Google Shape;962;p66"/>
          <p:cNvSpPr txBox="1"/>
          <p:nvPr/>
        </p:nvSpPr>
        <p:spPr>
          <a:xfrm>
            <a:off x="5821362" y="3581400"/>
            <a:ext cx="381000" cy="228600"/>
          </a:xfrm>
          <a:prstGeom prst="rect">
            <a:avLst/>
          </a:prstGeom>
          <a:solidFill>
            <a:srgbClr val="DDDDDD"/>
          </a:solidFill>
          <a:ln w="127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3" name="Google Shape;963;p66"/>
          <p:cNvSpPr txBox="1"/>
          <p:nvPr/>
        </p:nvSpPr>
        <p:spPr>
          <a:xfrm>
            <a:off x="5821362" y="3962400"/>
            <a:ext cx="381000" cy="228600"/>
          </a:xfrm>
          <a:prstGeom prst="rect">
            <a:avLst/>
          </a:prstGeom>
          <a:solidFill>
            <a:srgbClr val="DDDDDD"/>
          </a:solidFill>
          <a:ln w="127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4" name="Google Shape;964;p66"/>
          <p:cNvSpPr txBox="1"/>
          <p:nvPr/>
        </p:nvSpPr>
        <p:spPr>
          <a:xfrm>
            <a:off x="2773362" y="2667000"/>
            <a:ext cx="179705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en-US" sz="16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Sistema Operativo</a:t>
            </a:r>
            <a:endParaRPr/>
          </a:p>
        </p:txBody>
      </p:sp>
      <p:sp>
        <p:nvSpPr>
          <p:cNvPr id="965" name="Google Shape;965;p66"/>
          <p:cNvSpPr txBox="1"/>
          <p:nvPr/>
        </p:nvSpPr>
        <p:spPr>
          <a:xfrm>
            <a:off x="1249362" y="2971800"/>
            <a:ext cx="1320800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Llamada servicio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 un proceso</a:t>
            </a:r>
            <a:endParaRPr/>
          </a:p>
        </p:txBody>
      </p:sp>
      <p:sp>
        <p:nvSpPr>
          <p:cNvPr id="966" name="Google Shape;966;p66"/>
          <p:cNvSpPr txBox="1"/>
          <p:nvPr/>
        </p:nvSpPr>
        <p:spPr>
          <a:xfrm>
            <a:off x="4678362" y="4191000"/>
            <a:ext cx="638175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listos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nuevos</a:t>
            </a:r>
            <a:endParaRPr/>
          </a:p>
        </p:txBody>
      </p:sp>
      <p:sp>
        <p:nvSpPr>
          <p:cNvPr id="967" name="Google Shape;967;p66"/>
          <p:cNvSpPr txBox="1"/>
          <p:nvPr/>
        </p:nvSpPr>
        <p:spPr>
          <a:xfrm>
            <a:off x="5135562" y="4216400"/>
            <a:ext cx="531812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Cola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listos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8" name="Google Shape;968;p66"/>
          <p:cNvSpPr txBox="1"/>
          <p:nvPr/>
        </p:nvSpPr>
        <p:spPr>
          <a:xfrm>
            <a:off x="5668962" y="4216400"/>
            <a:ext cx="493712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E/S</a:t>
            </a:r>
            <a:endParaRPr/>
          </a:p>
        </p:txBody>
      </p:sp>
      <p:sp>
        <p:nvSpPr>
          <p:cNvPr id="969" name="Google Shape;969;p66"/>
          <p:cNvSpPr txBox="1"/>
          <p:nvPr/>
        </p:nvSpPr>
        <p:spPr>
          <a:xfrm>
            <a:off x="4983162" y="6045200"/>
            <a:ext cx="10620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Pasar control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 procesò</a:t>
            </a:r>
            <a:endParaRPr/>
          </a:p>
        </p:txBody>
      </p:sp>
      <p:sp>
        <p:nvSpPr>
          <p:cNvPr id="970" name="Google Shape;970;p66"/>
          <p:cNvSpPr txBox="1"/>
          <p:nvPr/>
        </p:nvSpPr>
        <p:spPr>
          <a:xfrm>
            <a:off x="1216025" y="4216400"/>
            <a:ext cx="1092200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Interrupción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desde proceso</a:t>
            </a:r>
            <a:endParaRPr/>
          </a:p>
        </p:txBody>
      </p:sp>
      <p:sp>
        <p:nvSpPr>
          <p:cNvPr id="971" name="Google Shape;971;p66"/>
          <p:cNvSpPr txBox="1"/>
          <p:nvPr/>
        </p:nvSpPr>
        <p:spPr>
          <a:xfrm>
            <a:off x="1249362" y="4724400"/>
            <a:ext cx="1143000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Interrupción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 E/S</a:t>
            </a:r>
            <a:endParaRPr/>
          </a:p>
        </p:txBody>
      </p:sp>
      <p:cxnSp>
        <p:nvCxnSpPr>
          <p:cNvPr id="972" name="Google Shape;972;p66"/>
          <p:cNvCxnSpPr/>
          <p:nvPr/>
        </p:nvCxnSpPr>
        <p:spPr>
          <a:xfrm>
            <a:off x="2316162" y="4876800"/>
            <a:ext cx="608012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973" name="Google Shape;973;p66"/>
          <p:cNvCxnSpPr/>
          <p:nvPr/>
        </p:nvCxnSpPr>
        <p:spPr>
          <a:xfrm>
            <a:off x="2317750" y="4419600"/>
            <a:ext cx="608012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974" name="Google Shape;974;p66"/>
          <p:cNvCxnSpPr/>
          <p:nvPr/>
        </p:nvCxnSpPr>
        <p:spPr>
          <a:xfrm>
            <a:off x="2317750" y="3200400"/>
            <a:ext cx="608012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975" name="Google Shape;975;p66"/>
          <p:cNvCxnSpPr/>
          <p:nvPr/>
        </p:nvCxnSpPr>
        <p:spPr>
          <a:xfrm>
            <a:off x="5592762" y="5411787"/>
            <a:ext cx="0" cy="531812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sp>
        <p:nvSpPr>
          <p:cNvPr id="976" name="Google Shape;976;p66"/>
          <p:cNvSpPr txBox="1"/>
          <p:nvPr/>
        </p:nvSpPr>
        <p:spPr>
          <a:xfrm>
            <a:off x="5059362" y="4876800"/>
            <a:ext cx="1047750" cy="277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Despachador</a:t>
            </a:r>
            <a:endParaRPr/>
          </a:p>
        </p:txBody>
      </p:sp>
      <p:sp>
        <p:nvSpPr>
          <p:cNvPr id="977" name="Google Shape;977;p66"/>
          <p:cNvSpPr txBox="1"/>
          <p:nvPr/>
        </p:nvSpPr>
        <p:spPr>
          <a:xfrm>
            <a:off x="2895600" y="3124200"/>
            <a:ext cx="12954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Controlador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 Servicio de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Llamadas</a:t>
            </a:r>
            <a:endParaRPr/>
          </a:p>
        </p:txBody>
      </p:sp>
      <p:sp>
        <p:nvSpPr>
          <p:cNvPr id="978" name="Google Shape;978;p66"/>
          <p:cNvSpPr txBox="1"/>
          <p:nvPr/>
        </p:nvSpPr>
        <p:spPr>
          <a:xfrm>
            <a:off x="2895600" y="4419600"/>
            <a:ext cx="1352550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Controlador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 Interrupciones</a:t>
            </a:r>
            <a:endParaRPr/>
          </a:p>
        </p:txBody>
      </p:sp>
      <p:sp>
        <p:nvSpPr>
          <p:cNvPr id="979" name="Google Shape;979;p66"/>
          <p:cNvSpPr txBox="1"/>
          <p:nvPr/>
        </p:nvSpPr>
        <p:spPr>
          <a:xfrm>
            <a:off x="1371600" y="1219200"/>
            <a:ext cx="7772400" cy="946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 b="1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Elementos Principales de un Sistema Operativo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37000">
              <a:srgbClr val="E3FCA6"/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6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Principales logros</a:t>
            </a:r>
            <a:endParaRPr/>
          </a:p>
        </p:txBody>
      </p:sp>
      <p:sp>
        <p:nvSpPr>
          <p:cNvPr id="985" name="Google Shape;985;p67"/>
          <p:cNvSpPr txBox="1">
            <a:spLocks noGrp="1"/>
          </p:cNvSpPr>
          <p:nvPr>
            <p:ph type="body" idx="1"/>
          </p:nvPr>
        </p:nvSpPr>
        <p:spPr>
          <a:xfrm>
            <a:off x="457200" y="1620837"/>
            <a:ext cx="8229600" cy="446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Estructura del Sistema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Vista del sistema como una serie de niveles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Cada nivel ejecuta un subconjunto relacionado de funciones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Cada nivel cuenta con el nivel próximo más bajo para realizar funciones más primitivas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Esto descompone un problema dentro de un número más manejable de subproblemas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37000">
              <a:srgbClr val="E3FCA6"/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68"/>
          <p:cNvSpPr txBox="1">
            <a:spLocks noGrp="1"/>
          </p:cNvSpPr>
          <p:nvPr>
            <p:ph type="title"/>
          </p:nvPr>
        </p:nvSpPr>
        <p:spPr>
          <a:xfrm>
            <a:off x="13716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Principales logros</a:t>
            </a:r>
            <a:endParaRPr/>
          </a:p>
        </p:txBody>
      </p:sp>
      <p:sp>
        <p:nvSpPr>
          <p:cNvPr id="991" name="Google Shape;991;p68"/>
          <p:cNvSpPr txBox="1"/>
          <p:nvPr/>
        </p:nvSpPr>
        <p:spPr>
          <a:xfrm>
            <a:off x="1143000" y="1752600"/>
            <a:ext cx="7620000" cy="47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Nivel	</a:t>
            </a:r>
            <a:r>
              <a:rPr lang="en-US" sz="18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Nombre</a:t>
            </a:r>
            <a:r>
              <a:rPr lang="en-US" sz="18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8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Objetos</a:t>
            </a:r>
            <a:r>
              <a:rPr lang="en-US" sz="18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8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Operaciones</a:t>
            </a:r>
            <a:r>
              <a:rPr lang="en-US" sz="18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r>
              <a:rPr lang="en-US" sz="18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ejemplo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	Shell	</a:t>
            </a:r>
            <a:r>
              <a:rPr lang="en-US" sz="18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Ambiente</a:t>
            </a:r>
            <a:r>
              <a:rPr lang="en-US" sz="18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program.		</a:t>
            </a:r>
            <a:r>
              <a:rPr lang="en-US" sz="18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Comandos</a:t>
            </a:r>
            <a:r>
              <a:rPr lang="en-US" sz="18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del </a:t>
            </a:r>
            <a:r>
              <a:rPr lang="en-US" sz="18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lenguaje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lang="en-US" sz="18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usuario</a:t>
            </a:r>
            <a:r>
              <a:rPr lang="en-US" sz="18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del shell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	</a:t>
            </a:r>
            <a:r>
              <a:rPr lang="en-US" sz="18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Procesos</a:t>
            </a:r>
            <a:r>
              <a:rPr lang="en-US" sz="18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</a:t>
            </a:r>
            <a:r>
              <a:rPr lang="en-US" sz="18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usuario</a:t>
            </a:r>
            <a:r>
              <a:rPr lang="en-US" sz="18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8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Procesos</a:t>
            </a:r>
            <a:r>
              <a:rPr lang="en-US" sz="18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</a:t>
            </a:r>
            <a:r>
              <a:rPr lang="en-US" sz="18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usuario</a:t>
            </a:r>
            <a:r>
              <a:rPr lang="en-US" sz="18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Quit, kill, suspender, </a:t>
            </a:r>
            <a:r>
              <a:rPr lang="en-US" sz="18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reanudar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	</a:t>
            </a:r>
            <a:r>
              <a:rPr lang="en-US" sz="18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Directorios</a:t>
            </a:r>
            <a:r>
              <a:rPr lang="en-US" sz="18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8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Directorios</a:t>
            </a:r>
            <a:r>
              <a:rPr lang="en-US" sz="18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8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Crear</a:t>
            </a:r>
            <a:r>
              <a:rPr lang="en-US" sz="18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8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destruir</a:t>
            </a:r>
            <a:r>
              <a:rPr lang="en-US" sz="18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8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agregar</a:t>
            </a:r>
            <a:r>
              <a:rPr lang="en-US" sz="18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  <a:r>
              <a:rPr lang="en-US" sz="18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buscar</a:t>
            </a:r>
            <a:r>
              <a:rPr lang="en-US" sz="18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8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listar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	</a:t>
            </a:r>
            <a:r>
              <a:rPr lang="en-US" sz="18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Dispositivos</a:t>
            </a:r>
            <a:r>
              <a:rPr lang="en-US" sz="18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8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Dispositivos</a:t>
            </a:r>
            <a:r>
              <a:rPr lang="en-US" sz="18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externos</a:t>
            </a:r>
            <a:r>
              <a:rPr lang="en-US" sz="18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8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Crear</a:t>
            </a:r>
            <a:r>
              <a:rPr lang="en-US" sz="18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8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destruir</a:t>
            </a:r>
            <a:r>
              <a:rPr lang="en-US" sz="18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8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abrir</a:t>
            </a:r>
            <a:r>
              <a:rPr lang="en-US" sz="18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8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cerrar</a:t>
            </a:r>
            <a:r>
              <a:rPr lang="en-US" sz="18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lang="en-US" sz="18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como</a:t>
            </a:r>
            <a:r>
              <a:rPr lang="en-US" sz="18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impresoras</a:t>
            </a:r>
            <a:r>
              <a:rPr lang="en-US" sz="18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leer, </a:t>
            </a:r>
            <a:r>
              <a:rPr lang="en-US" sz="18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escribir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lang="en-US" sz="18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teclados</a:t>
            </a:r>
            <a:r>
              <a:rPr lang="en-US" sz="18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8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etc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	Sistema </a:t>
            </a:r>
            <a:r>
              <a:rPr lang="en-US" sz="18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archivos</a:t>
            </a:r>
            <a:r>
              <a:rPr lang="en-US" sz="18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8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Archivos</a:t>
            </a:r>
            <a:r>
              <a:rPr lang="en-US" sz="18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8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Crear</a:t>
            </a:r>
            <a:r>
              <a:rPr lang="en-US" sz="18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8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destruir</a:t>
            </a:r>
            <a:r>
              <a:rPr lang="en-US" sz="18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8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abrir</a:t>
            </a:r>
            <a:r>
              <a:rPr lang="en-US" sz="18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8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cerrar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leer, </a:t>
            </a:r>
            <a:r>
              <a:rPr lang="en-US" sz="18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escribir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	Comunicaciones	</a:t>
            </a:r>
            <a:r>
              <a:rPr lang="en-US" sz="18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Tubos</a:t>
            </a:r>
            <a:r>
              <a:rPr lang="en-US" sz="18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(pipes)	</a:t>
            </a:r>
            <a:r>
              <a:rPr lang="en-US" sz="18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Crear</a:t>
            </a:r>
            <a:r>
              <a:rPr lang="en-US" sz="18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8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destruir</a:t>
            </a:r>
            <a:r>
              <a:rPr lang="en-US" sz="18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8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abrir</a:t>
            </a:r>
            <a:r>
              <a:rPr lang="en-US" sz="18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-US" sz="18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cerrar</a:t>
            </a:r>
            <a:r>
              <a:rPr lang="en-US" sz="18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leer, </a:t>
            </a:r>
            <a:r>
              <a:rPr lang="en-US" sz="18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escribir</a:t>
            </a:r>
            <a:endParaRPr dirty="0"/>
          </a:p>
        </p:txBody>
      </p:sp>
      <p:sp>
        <p:nvSpPr>
          <p:cNvPr id="992" name="Google Shape;992;p68"/>
          <p:cNvSpPr txBox="1"/>
          <p:nvPr/>
        </p:nvSpPr>
        <p:spPr>
          <a:xfrm>
            <a:off x="1447800" y="1066800"/>
            <a:ext cx="5484812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lang="en-US" sz="3200" b="1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Jerarquía de diseño de SO</a:t>
            </a:r>
            <a:endParaRPr/>
          </a:p>
        </p:txBody>
      </p:sp>
      <p:sp>
        <p:nvSpPr>
          <p:cNvPr id="993" name="Google Shape;993;p68"/>
          <p:cNvSpPr txBox="1"/>
          <p:nvPr/>
        </p:nvSpPr>
        <p:spPr>
          <a:xfrm>
            <a:off x="6096000" y="6511925"/>
            <a:ext cx="2743200" cy="346075"/>
          </a:xfrm>
          <a:prstGeom prst="rect">
            <a:avLst/>
          </a:prstGeom>
          <a:solidFill>
            <a:srgbClr val="FCFF91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107763" dir="2700000">
              <a:srgbClr val="808080"/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Objetos externos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37000">
              <a:srgbClr val="E3FCA6"/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Principales logros</a:t>
            </a:r>
            <a:endParaRPr/>
          </a:p>
        </p:txBody>
      </p:sp>
      <p:sp>
        <p:nvSpPr>
          <p:cNvPr id="999" name="Google Shape;999;p69"/>
          <p:cNvSpPr txBox="1"/>
          <p:nvPr/>
        </p:nvSpPr>
        <p:spPr>
          <a:xfrm>
            <a:off x="1295400" y="2590800"/>
            <a:ext cx="7007225" cy="24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Nivel	Nombre	Objetos	Operaciones ejemplo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	Memoria virtual	Segmentos, páginas	Leer, escribir, buscar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	Almacenamiento	Bloques de datos,	Leer, escribir, asignar,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local secundario	canales dispositivos	liberar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	Procesos primitivos	Primitivas, semáforos,	Suspender, reanudar,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lista de listos	 esperar, avisar</a:t>
            </a:r>
            <a:endParaRPr/>
          </a:p>
        </p:txBody>
      </p:sp>
      <p:sp>
        <p:nvSpPr>
          <p:cNvPr id="1000" name="Google Shape;1000;p69"/>
          <p:cNvSpPr txBox="1"/>
          <p:nvPr/>
        </p:nvSpPr>
        <p:spPr>
          <a:xfrm>
            <a:off x="1447800" y="1600200"/>
            <a:ext cx="4824412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 b="1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Jerarquía de diseño de SO</a:t>
            </a:r>
            <a:endParaRPr/>
          </a:p>
        </p:txBody>
      </p:sp>
      <p:sp>
        <p:nvSpPr>
          <p:cNvPr id="1001" name="Google Shape;1001;p69"/>
          <p:cNvSpPr txBox="1"/>
          <p:nvPr/>
        </p:nvSpPr>
        <p:spPr>
          <a:xfrm>
            <a:off x="6248400" y="6096000"/>
            <a:ext cx="2438400" cy="346075"/>
          </a:xfrm>
          <a:prstGeom prst="rect">
            <a:avLst/>
          </a:prstGeom>
          <a:solidFill>
            <a:srgbClr val="FCFF91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107763" dir="2700000">
              <a:srgbClr val="808080"/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multiprogramación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37000">
              <a:srgbClr val="E3FCA6"/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Ejecución de instrucciones</a:t>
            </a:r>
            <a:endParaRPr/>
          </a:p>
        </p:txBody>
      </p:sp>
      <p:sp>
        <p:nvSpPr>
          <p:cNvPr id="188" name="Google Shape;188;p7"/>
          <p:cNvSpPr txBox="1">
            <a:spLocks noGrp="1"/>
          </p:cNvSpPr>
          <p:nvPr>
            <p:ph type="body" idx="1"/>
          </p:nvPr>
        </p:nvSpPr>
        <p:spPr>
          <a:xfrm>
            <a:off x="755650" y="1557337"/>
            <a:ext cx="817880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Extracción y ejecución</a:t>
            </a: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procesador extrae la instrucción de la memoria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contador de programa conserva la dirección de la próxima instrucción a ser extraída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contador de programa se incrementa después de cada extracción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instrucción extraída se coloca en el registro de instrucción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37000">
              <a:srgbClr val="E3FCA6"/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70"/>
          <p:cNvSpPr txBox="1">
            <a:spLocks noGrp="1"/>
          </p:cNvSpPr>
          <p:nvPr>
            <p:ph type="title"/>
          </p:nvPr>
        </p:nvSpPr>
        <p:spPr>
          <a:xfrm>
            <a:off x="13716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Principales logros</a:t>
            </a:r>
            <a:endParaRPr/>
          </a:p>
        </p:txBody>
      </p:sp>
      <p:sp>
        <p:nvSpPr>
          <p:cNvPr id="1007" name="Google Shape;1007;p70"/>
          <p:cNvSpPr txBox="1"/>
          <p:nvPr/>
        </p:nvSpPr>
        <p:spPr>
          <a:xfrm>
            <a:off x="1298575" y="2133600"/>
            <a:ext cx="7464425" cy="3387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Nivel	Nombre	Objetos	Operaciones ejemplo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	Interrupciones	Programas de mane 	Invocar, enmascarar, 			jo de interrupciones	desenmascarar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	Procedimientos	Procedimientos, pila	Call, return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	Conjunto de 	Pila de evaluación,	Cargar, guardar, sumar, restar, 	instrucciones	intérprete micropro-	restar, saltar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grama, datos 	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	Circuitos 	Registros, compuertas,	Borrar, transferir, activar,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electrónicos	buses, etc	complementar		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8" name="Google Shape;1008;p70"/>
          <p:cNvSpPr txBox="1"/>
          <p:nvPr/>
        </p:nvSpPr>
        <p:spPr>
          <a:xfrm>
            <a:off x="1219200" y="1143000"/>
            <a:ext cx="4824412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 b="1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Jerarquía de diseño de SO</a:t>
            </a:r>
            <a:endParaRPr/>
          </a:p>
        </p:txBody>
      </p:sp>
      <p:sp>
        <p:nvSpPr>
          <p:cNvPr id="1009" name="Google Shape;1009;p70"/>
          <p:cNvSpPr txBox="1"/>
          <p:nvPr/>
        </p:nvSpPr>
        <p:spPr>
          <a:xfrm>
            <a:off x="6858000" y="6096000"/>
            <a:ext cx="1828800" cy="346075"/>
          </a:xfrm>
          <a:prstGeom prst="rect">
            <a:avLst/>
          </a:prstGeom>
          <a:solidFill>
            <a:srgbClr val="FCFF91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107763" dir="2700000">
              <a:srgbClr val="808080"/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hardware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37000">
              <a:srgbClr val="E3FCA6"/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8"/>
          <p:cNvSpPr txBox="1">
            <a:spLocks noGrp="1"/>
          </p:cNvSpPr>
          <p:nvPr>
            <p:ph type="title"/>
          </p:nvPr>
        </p:nvSpPr>
        <p:spPr>
          <a:xfrm>
            <a:off x="9144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Ejecución de instrucciones</a:t>
            </a:r>
            <a:endParaRPr/>
          </a:p>
        </p:txBody>
      </p:sp>
      <p:sp>
        <p:nvSpPr>
          <p:cNvPr id="194" name="Google Shape;194;p8"/>
          <p:cNvSpPr txBox="1">
            <a:spLocks noGrp="1"/>
          </p:cNvSpPr>
          <p:nvPr>
            <p:ph type="body" idx="1"/>
          </p:nvPr>
        </p:nvSpPr>
        <p:spPr>
          <a:xfrm>
            <a:off x="914400" y="17526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Tipos de instrucciones</a:t>
            </a: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Procesador-Memoria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transfiere datos entre procesador y memoria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Procesador-E/S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datos desde o hacia un dispositivo periférico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Procesamiento de datos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operación aritmética o lógica en datos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altera secuencia de ejecución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37000">
              <a:srgbClr val="E3FCA6"/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oogle Shape;199;p9"/>
          <p:cNvGrpSpPr/>
          <p:nvPr/>
        </p:nvGrpSpPr>
        <p:grpSpPr>
          <a:xfrm>
            <a:off x="1600200" y="1828800"/>
            <a:ext cx="4670425" cy="4675187"/>
            <a:chOff x="1180" y="1143"/>
            <a:chExt cx="2942" cy="2945"/>
          </a:xfrm>
        </p:grpSpPr>
        <p:sp>
          <p:nvSpPr>
            <p:cNvPr id="200" name="Google Shape;200;p9"/>
            <p:cNvSpPr txBox="1"/>
            <p:nvPr/>
          </p:nvSpPr>
          <p:spPr>
            <a:xfrm>
              <a:off x="3449" y="3230"/>
              <a:ext cx="311" cy="1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lang="en-US" sz="1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3 0 2</a:t>
              </a:r>
              <a:endParaRPr/>
            </a:p>
          </p:txBody>
        </p:sp>
        <p:sp>
          <p:nvSpPr>
            <p:cNvPr id="201" name="Google Shape;201;p9"/>
            <p:cNvSpPr txBox="1"/>
            <p:nvPr/>
          </p:nvSpPr>
          <p:spPr>
            <a:xfrm>
              <a:off x="3475" y="3265"/>
              <a:ext cx="304" cy="102"/>
            </a:xfrm>
            <a:prstGeom prst="rect">
              <a:avLst/>
            </a:prstGeom>
            <a:solidFill>
              <a:srgbClr val="C0C0C0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9"/>
            <p:cNvSpPr txBox="1"/>
            <p:nvPr/>
          </p:nvSpPr>
          <p:spPr>
            <a:xfrm>
              <a:off x="1200" y="1160"/>
              <a:ext cx="2880" cy="292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9"/>
            <p:cNvSpPr txBox="1"/>
            <p:nvPr/>
          </p:nvSpPr>
          <p:spPr>
            <a:xfrm>
              <a:off x="3475" y="1434"/>
              <a:ext cx="429" cy="210"/>
            </a:xfrm>
            <a:prstGeom prst="rect">
              <a:avLst/>
            </a:prstGeom>
            <a:solidFill>
              <a:srgbClr val="C0C0C0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9"/>
            <p:cNvSpPr txBox="1"/>
            <p:nvPr/>
          </p:nvSpPr>
          <p:spPr>
            <a:xfrm>
              <a:off x="2844" y="1325"/>
              <a:ext cx="429" cy="327"/>
            </a:xfrm>
            <a:prstGeom prst="rect">
              <a:avLst/>
            </a:prstGeom>
            <a:solidFill>
              <a:srgbClr val="C0C0C0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9"/>
            <p:cNvSpPr txBox="1"/>
            <p:nvPr/>
          </p:nvSpPr>
          <p:spPr>
            <a:xfrm>
              <a:off x="2836" y="1730"/>
              <a:ext cx="445" cy="226"/>
            </a:xfrm>
            <a:prstGeom prst="rect">
              <a:avLst/>
            </a:prstGeom>
            <a:solidFill>
              <a:srgbClr val="C0C0C0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9"/>
            <p:cNvSpPr txBox="1"/>
            <p:nvPr/>
          </p:nvSpPr>
          <p:spPr>
            <a:xfrm>
              <a:off x="2049" y="1418"/>
              <a:ext cx="414" cy="211"/>
            </a:xfrm>
            <a:prstGeom prst="rect">
              <a:avLst/>
            </a:prstGeom>
            <a:solidFill>
              <a:srgbClr val="C0C0C0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9"/>
            <p:cNvSpPr txBox="1"/>
            <p:nvPr/>
          </p:nvSpPr>
          <p:spPr>
            <a:xfrm>
              <a:off x="1427" y="1317"/>
              <a:ext cx="428" cy="335"/>
            </a:xfrm>
            <a:prstGeom prst="rect">
              <a:avLst/>
            </a:prstGeom>
            <a:solidFill>
              <a:srgbClr val="C0C0C0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9"/>
            <p:cNvSpPr txBox="1"/>
            <p:nvPr/>
          </p:nvSpPr>
          <p:spPr>
            <a:xfrm>
              <a:off x="1427" y="1730"/>
              <a:ext cx="420" cy="226"/>
            </a:xfrm>
            <a:prstGeom prst="rect">
              <a:avLst/>
            </a:prstGeom>
            <a:solidFill>
              <a:srgbClr val="C0C0C0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9"/>
            <p:cNvSpPr txBox="1"/>
            <p:nvPr/>
          </p:nvSpPr>
          <p:spPr>
            <a:xfrm>
              <a:off x="3468" y="2392"/>
              <a:ext cx="436" cy="219"/>
            </a:xfrm>
            <a:prstGeom prst="rect">
              <a:avLst/>
            </a:prstGeom>
            <a:solidFill>
              <a:srgbClr val="C0C0C0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9"/>
            <p:cNvSpPr txBox="1"/>
            <p:nvPr/>
          </p:nvSpPr>
          <p:spPr>
            <a:xfrm>
              <a:off x="2844" y="2291"/>
              <a:ext cx="437" cy="327"/>
            </a:xfrm>
            <a:prstGeom prst="rect">
              <a:avLst/>
            </a:prstGeom>
            <a:solidFill>
              <a:srgbClr val="C0C0C0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9"/>
            <p:cNvSpPr txBox="1"/>
            <p:nvPr/>
          </p:nvSpPr>
          <p:spPr>
            <a:xfrm>
              <a:off x="2844" y="2704"/>
              <a:ext cx="429" cy="203"/>
            </a:xfrm>
            <a:prstGeom prst="rect">
              <a:avLst/>
            </a:prstGeom>
            <a:solidFill>
              <a:srgbClr val="C0C0C0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9"/>
            <p:cNvSpPr txBox="1"/>
            <p:nvPr/>
          </p:nvSpPr>
          <p:spPr>
            <a:xfrm>
              <a:off x="2043" y="2392"/>
              <a:ext cx="428" cy="219"/>
            </a:xfrm>
            <a:prstGeom prst="rect">
              <a:avLst/>
            </a:prstGeom>
            <a:solidFill>
              <a:srgbClr val="C0C0C0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9"/>
            <p:cNvSpPr txBox="1"/>
            <p:nvPr/>
          </p:nvSpPr>
          <p:spPr>
            <a:xfrm>
              <a:off x="1419" y="2283"/>
              <a:ext cx="436" cy="328"/>
            </a:xfrm>
            <a:prstGeom prst="rect">
              <a:avLst/>
            </a:prstGeom>
            <a:solidFill>
              <a:srgbClr val="C0C0C0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9"/>
            <p:cNvSpPr txBox="1"/>
            <p:nvPr/>
          </p:nvSpPr>
          <p:spPr>
            <a:xfrm>
              <a:off x="1427" y="2696"/>
              <a:ext cx="412" cy="219"/>
            </a:xfrm>
            <a:prstGeom prst="rect">
              <a:avLst/>
            </a:prstGeom>
            <a:solidFill>
              <a:srgbClr val="C0C0C0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9"/>
            <p:cNvSpPr txBox="1"/>
            <p:nvPr/>
          </p:nvSpPr>
          <p:spPr>
            <a:xfrm>
              <a:off x="3475" y="3367"/>
              <a:ext cx="429" cy="210"/>
            </a:xfrm>
            <a:prstGeom prst="rect">
              <a:avLst/>
            </a:prstGeom>
            <a:solidFill>
              <a:srgbClr val="C0C0C0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9"/>
            <p:cNvSpPr txBox="1"/>
            <p:nvPr/>
          </p:nvSpPr>
          <p:spPr>
            <a:xfrm>
              <a:off x="2836" y="3258"/>
              <a:ext cx="429" cy="311"/>
            </a:xfrm>
            <a:prstGeom prst="rect">
              <a:avLst/>
            </a:prstGeom>
            <a:solidFill>
              <a:srgbClr val="C0C0C0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9"/>
            <p:cNvSpPr txBox="1"/>
            <p:nvPr/>
          </p:nvSpPr>
          <p:spPr>
            <a:xfrm>
              <a:off x="2844" y="3663"/>
              <a:ext cx="413" cy="202"/>
            </a:xfrm>
            <a:prstGeom prst="rect">
              <a:avLst/>
            </a:prstGeom>
            <a:solidFill>
              <a:srgbClr val="C0C0C0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9"/>
            <p:cNvSpPr txBox="1"/>
            <p:nvPr/>
          </p:nvSpPr>
          <p:spPr>
            <a:xfrm>
              <a:off x="2049" y="3359"/>
              <a:ext cx="414" cy="210"/>
            </a:xfrm>
            <a:prstGeom prst="rect">
              <a:avLst/>
            </a:prstGeom>
            <a:solidFill>
              <a:srgbClr val="C0C0C0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9"/>
            <p:cNvSpPr txBox="1"/>
            <p:nvPr/>
          </p:nvSpPr>
          <p:spPr>
            <a:xfrm>
              <a:off x="1419" y="3258"/>
              <a:ext cx="428" cy="319"/>
            </a:xfrm>
            <a:prstGeom prst="rect">
              <a:avLst/>
            </a:prstGeom>
            <a:solidFill>
              <a:srgbClr val="C0C0C0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9"/>
            <p:cNvSpPr txBox="1"/>
            <p:nvPr/>
          </p:nvSpPr>
          <p:spPr>
            <a:xfrm>
              <a:off x="1440" y="3648"/>
              <a:ext cx="384" cy="240"/>
            </a:xfrm>
            <a:prstGeom prst="rect">
              <a:avLst/>
            </a:prstGeom>
            <a:solidFill>
              <a:srgbClr val="C0C0C0"/>
            </a:solidFill>
            <a:ln w="127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1" name="Google Shape;221;p9"/>
            <p:cNvCxnSpPr/>
            <p:nvPr/>
          </p:nvCxnSpPr>
          <p:spPr>
            <a:xfrm>
              <a:off x="2640" y="1153"/>
              <a:ext cx="0" cy="2927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22" name="Google Shape;222;p9"/>
            <p:cNvCxnSpPr/>
            <p:nvPr/>
          </p:nvCxnSpPr>
          <p:spPr>
            <a:xfrm>
              <a:off x="1249" y="3120"/>
              <a:ext cx="2831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23" name="Google Shape;223;p9"/>
            <p:cNvCxnSpPr/>
            <p:nvPr/>
          </p:nvCxnSpPr>
          <p:spPr>
            <a:xfrm>
              <a:off x="1201" y="2112"/>
              <a:ext cx="2879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24" name="Google Shape;224;p9"/>
            <p:cNvCxnSpPr/>
            <p:nvPr/>
          </p:nvCxnSpPr>
          <p:spPr>
            <a:xfrm>
              <a:off x="1441" y="3769"/>
              <a:ext cx="383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25" name="Google Shape;225;p9"/>
            <p:cNvCxnSpPr/>
            <p:nvPr/>
          </p:nvCxnSpPr>
          <p:spPr>
            <a:xfrm>
              <a:off x="1427" y="3351"/>
              <a:ext cx="428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26" name="Google Shape;226;p9"/>
            <p:cNvCxnSpPr/>
            <p:nvPr/>
          </p:nvCxnSpPr>
          <p:spPr>
            <a:xfrm>
              <a:off x="1435" y="3476"/>
              <a:ext cx="42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27" name="Google Shape;227;p9"/>
            <p:cNvCxnSpPr/>
            <p:nvPr/>
          </p:nvCxnSpPr>
          <p:spPr>
            <a:xfrm>
              <a:off x="2051" y="3460"/>
              <a:ext cx="412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28" name="Google Shape;228;p9"/>
            <p:cNvCxnSpPr/>
            <p:nvPr/>
          </p:nvCxnSpPr>
          <p:spPr>
            <a:xfrm>
              <a:off x="2845" y="3772"/>
              <a:ext cx="42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29" name="Google Shape;229;p9"/>
            <p:cNvCxnSpPr/>
            <p:nvPr/>
          </p:nvCxnSpPr>
          <p:spPr>
            <a:xfrm>
              <a:off x="2853" y="3360"/>
              <a:ext cx="404" cy="7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30" name="Google Shape;230;p9"/>
            <p:cNvCxnSpPr/>
            <p:nvPr/>
          </p:nvCxnSpPr>
          <p:spPr>
            <a:xfrm>
              <a:off x="2853" y="3468"/>
              <a:ext cx="412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31" name="Google Shape;231;p9"/>
            <p:cNvCxnSpPr/>
            <p:nvPr/>
          </p:nvCxnSpPr>
          <p:spPr>
            <a:xfrm>
              <a:off x="3469" y="3468"/>
              <a:ext cx="435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32" name="Google Shape;232;p9"/>
            <p:cNvCxnSpPr/>
            <p:nvPr/>
          </p:nvCxnSpPr>
          <p:spPr>
            <a:xfrm>
              <a:off x="1419" y="2806"/>
              <a:ext cx="428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33" name="Google Shape;233;p9"/>
            <p:cNvCxnSpPr/>
            <p:nvPr/>
          </p:nvCxnSpPr>
          <p:spPr>
            <a:xfrm>
              <a:off x="1427" y="2392"/>
              <a:ext cx="404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34" name="Google Shape;234;p9"/>
            <p:cNvCxnSpPr/>
            <p:nvPr/>
          </p:nvCxnSpPr>
          <p:spPr>
            <a:xfrm>
              <a:off x="1427" y="2494"/>
              <a:ext cx="42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35" name="Google Shape;235;p9"/>
            <p:cNvCxnSpPr/>
            <p:nvPr/>
          </p:nvCxnSpPr>
          <p:spPr>
            <a:xfrm>
              <a:off x="2043" y="2494"/>
              <a:ext cx="436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36" name="Google Shape;236;p9"/>
            <p:cNvCxnSpPr/>
            <p:nvPr/>
          </p:nvCxnSpPr>
          <p:spPr>
            <a:xfrm>
              <a:off x="2853" y="2813"/>
              <a:ext cx="404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37" name="Google Shape;237;p9"/>
            <p:cNvCxnSpPr/>
            <p:nvPr/>
          </p:nvCxnSpPr>
          <p:spPr>
            <a:xfrm>
              <a:off x="2845" y="2392"/>
              <a:ext cx="412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38" name="Google Shape;238;p9"/>
            <p:cNvCxnSpPr/>
            <p:nvPr/>
          </p:nvCxnSpPr>
          <p:spPr>
            <a:xfrm>
              <a:off x="2845" y="2502"/>
              <a:ext cx="412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39" name="Google Shape;239;p9"/>
            <p:cNvCxnSpPr/>
            <p:nvPr/>
          </p:nvCxnSpPr>
          <p:spPr>
            <a:xfrm>
              <a:off x="3476" y="2502"/>
              <a:ext cx="42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40" name="Google Shape;240;p9"/>
            <p:cNvCxnSpPr/>
            <p:nvPr/>
          </p:nvCxnSpPr>
          <p:spPr>
            <a:xfrm>
              <a:off x="1435" y="1839"/>
              <a:ext cx="412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41" name="Google Shape;241;p9"/>
            <p:cNvCxnSpPr/>
            <p:nvPr/>
          </p:nvCxnSpPr>
          <p:spPr>
            <a:xfrm>
              <a:off x="1427" y="1520"/>
              <a:ext cx="436" cy="1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42" name="Google Shape;242;p9"/>
            <p:cNvCxnSpPr/>
            <p:nvPr/>
          </p:nvCxnSpPr>
          <p:spPr>
            <a:xfrm>
              <a:off x="1435" y="1418"/>
              <a:ext cx="42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43" name="Google Shape;243;p9"/>
            <p:cNvCxnSpPr/>
            <p:nvPr/>
          </p:nvCxnSpPr>
          <p:spPr>
            <a:xfrm>
              <a:off x="2051" y="1535"/>
              <a:ext cx="412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44" name="Google Shape;244;p9"/>
            <p:cNvCxnSpPr/>
            <p:nvPr/>
          </p:nvCxnSpPr>
          <p:spPr>
            <a:xfrm>
              <a:off x="2845" y="1839"/>
              <a:ext cx="428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45" name="Google Shape;245;p9"/>
            <p:cNvCxnSpPr/>
            <p:nvPr/>
          </p:nvCxnSpPr>
          <p:spPr>
            <a:xfrm>
              <a:off x="2845" y="1520"/>
              <a:ext cx="42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46" name="Google Shape;246;p9"/>
            <p:cNvCxnSpPr/>
            <p:nvPr/>
          </p:nvCxnSpPr>
          <p:spPr>
            <a:xfrm>
              <a:off x="2861" y="1418"/>
              <a:ext cx="404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47" name="Google Shape;247;p9"/>
            <p:cNvCxnSpPr/>
            <p:nvPr/>
          </p:nvCxnSpPr>
          <p:spPr>
            <a:xfrm>
              <a:off x="3476" y="1543"/>
              <a:ext cx="428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248" name="Google Shape;248;p9"/>
            <p:cNvSpPr txBox="1"/>
            <p:nvPr/>
          </p:nvSpPr>
          <p:spPr>
            <a:xfrm>
              <a:off x="1313" y="3089"/>
              <a:ext cx="563" cy="1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Memoria</a:t>
              </a:r>
              <a:endParaRPr/>
            </a:p>
          </p:txBody>
        </p:sp>
        <p:sp>
          <p:nvSpPr>
            <p:cNvPr id="249" name="Google Shape;249;p9"/>
            <p:cNvSpPr txBox="1"/>
            <p:nvPr/>
          </p:nvSpPr>
          <p:spPr>
            <a:xfrm>
              <a:off x="1865" y="3097"/>
              <a:ext cx="829" cy="1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Registros CPU</a:t>
              </a:r>
              <a:endParaRPr/>
            </a:p>
          </p:txBody>
        </p:sp>
        <p:sp>
          <p:nvSpPr>
            <p:cNvPr id="250" name="Google Shape;250;p9"/>
            <p:cNvSpPr txBox="1"/>
            <p:nvPr/>
          </p:nvSpPr>
          <p:spPr>
            <a:xfrm>
              <a:off x="3259" y="3090"/>
              <a:ext cx="829" cy="1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Registros CPU</a:t>
              </a:r>
              <a:endParaRPr/>
            </a:p>
          </p:txBody>
        </p:sp>
        <p:sp>
          <p:nvSpPr>
            <p:cNvPr id="251" name="Google Shape;251;p9"/>
            <p:cNvSpPr txBox="1"/>
            <p:nvPr/>
          </p:nvSpPr>
          <p:spPr>
            <a:xfrm>
              <a:off x="1852" y="2118"/>
              <a:ext cx="829" cy="1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Registros CPU</a:t>
              </a:r>
              <a:endParaRPr/>
            </a:p>
          </p:txBody>
        </p:sp>
        <p:sp>
          <p:nvSpPr>
            <p:cNvPr id="252" name="Google Shape;252;p9"/>
            <p:cNvSpPr txBox="1"/>
            <p:nvPr/>
          </p:nvSpPr>
          <p:spPr>
            <a:xfrm>
              <a:off x="3247" y="2094"/>
              <a:ext cx="829" cy="1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Registros CPU</a:t>
              </a:r>
              <a:endParaRPr/>
            </a:p>
          </p:txBody>
        </p:sp>
        <p:sp>
          <p:nvSpPr>
            <p:cNvPr id="253" name="Google Shape;253;p9"/>
            <p:cNvSpPr txBox="1"/>
            <p:nvPr/>
          </p:nvSpPr>
          <p:spPr>
            <a:xfrm>
              <a:off x="1805" y="1159"/>
              <a:ext cx="829" cy="1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Registros CPU</a:t>
              </a:r>
              <a:endParaRPr/>
            </a:p>
          </p:txBody>
        </p:sp>
        <p:sp>
          <p:nvSpPr>
            <p:cNvPr id="254" name="Google Shape;254;p9"/>
            <p:cNvSpPr txBox="1"/>
            <p:nvPr/>
          </p:nvSpPr>
          <p:spPr>
            <a:xfrm>
              <a:off x="3255" y="1143"/>
              <a:ext cx="829" cy="1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Registros CPU</a:t>
              </a:r>
              <a:endParaRPr/>
            </a:p>
          </p:txBody>
        </p:sp>
        <p:sp>
          <p:nvSpPr>
            <p:cNvPr id="255" name="Google Shape;255;p9"/>
            <p:cNvSpPr txBox="1"/>
            <p:nvPr/>
          </p:nvSpPr>
          <p:spPr>
            <a:xfrm>
              <a:off x="1284" y="2126"/>
              <a:ext cx="563" cy="1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Memoria</a:t>
              </a:r>
              <a:endParaRPr/>
            </a:p>
          </p:txBody>
        </p:sp>
        <p:sp>
          <p:nvSpPr>
            <p:cNvPr id="256" name="Google Shape;256;p9"/>
            <p:cNvSpPr txBox="1"/>
            <p:nvPr/>
          </p:nvSpPr>
          <p:spPr>
            <a:xfrm>
              <a:off x="1276" y="1166"/>
              <a:ext cx="563" cy="1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Memoria</a:t>
              </a:r>
              <a:endParaRPr/>
            </a:p>
          </p:txBody>
        </p:sp>
        <p:sp>
          <p:nvSpPr>
            <p:cNvPr id="257" name="Google Shape;257;p9"/>
            <p:cNvSpPr txBox="1"/>
            <p:nvPr/>
          </p:nvSpPr>
          <p:spPr>
            <a:xfrm>
              <a:off x="2743" y="1151"/>
              <a:ext cx="563" cy="1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Memoria</a:t>
              </a:r>
              <a:endParaRPr/>
            </a:p>
          </p:txBody>
        </p:sp>
        <p:sp>
          <p:nvSpPr>
            <p:cNvPr id="258" name="Google Shape;258;p9"/>
            <p:cNvSpPr txBox="1"/>
            <p:nvPr/>
          </p:nvSpPr>
          <p:spPr>
            <a:xfrm>
              <a:off x="2727" y="2102"/>
              <a:ext cx="563" cy="1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Memoria</a:t>
              </a:r>
              <a:endParaRPr/>
            </a:p>
          </p:txBody>
        </p:sp>
        <p:sp>
          <p:nvSpPr>
            <p:cNvPr id="259" name="Google Shape;259;p9"/>
            <p:cNvSpPr txBox="1"/>
            <p:nvPr/>
          </p:nvSpPr>
          <p:spPr>
            <a:xfrm>
              <a:off x="2719" y="3076"/>
              <a:ext cx="563" cy="1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Memoria</a:t>
              </a:r>
              <a:endParaRPr/>
            </a:p>
          </p:txBody>
        </p:sp>
        <p:sp>
          <p:nvSpPr>
            <p:cNvPr id="260" name="Google Shape;260;p9"/>
            <p:cNvSpPr txBox="1"/>
            <p:nvPr/>
          </p:nvSpPr>
          <p:spPr>
            <a:xfrm>
              <a:off x="1180" y="1274"/>
              <a:ext cx="287" cy="1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300</a:t>
              </a:r>
              <a:endParaRPr/>
            </a:p>
          </p:txBody>
        </p:sp>
        <p:sp>
          <p:nvSpPr>
            <p:cNvPr id="261" name="Google Shape;261;p9"/>
            <p:cNvSpPr txBox="1"/>
            <p:nvPr/>
          </p:nvSpPr>
          <p:spPr>
            <a:xfrm>
              <a:off x="1189" y="1383"/>
              <a:ext cx="287" cy="1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301</a:t>
              </a:r>
              <a:endParaRPr/>
            </a:p>
          </p:txBody>
        </p:sp>
        <p:sp>
          <p:nvSpPr>
            <p:cNvPr id="262" name="Google Shape;262;p9"/>
            <p:cNvSpPr txBox="1"/>
            <p:nvPr/>
          </p:nvSpPr>
          <p:spPr>
            <a:xfrm>
              <a:off x="1188" y="1492"/>
              <a:ext cx="287" cy="1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302</a:t>
              </a:r>
              <a:endParaRPr/>
            </a:p>
          </p:txBody>
        </p:sp>
        <p:sp>
          <p:nvSpPr>
            <p:cNvPr id="263" name="Google Shape;263;p9"/>
            <p:cNvSpPr txBox="1"/>
            <p:nvPr/>
          </p:nvSpPr>
          <p:spPr>
            <a:xfrm>
              <a:off x="1189" y="1671"/>
              <a:ext cx="287" cy="1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940</a:t>
              </a:r>
              <a:endParaRPr/>
            </a:p>
          </p:txBody>
        </p:sp>
        <p:sp>
          <p:nvSpPr>
            <p:cNvPr id="264" name="Google Shape;264;p9"/>
            <p:cNvSpPr txBox="1"/>
            <p:nvPr/>
          </p:nvSpPr>
          <p:spPr>
            <a:xfrm>
              <a:off x="1181" y="1803"/>
              <a:ext cx="287" cy="1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941</a:t>
              </a:r>
              <a:endParaRPr/>
            </a:p>
          </p:txBody>
        </p:sp>
        <p:sp>
          <p:nvSpPr>
            <p:cNvPr id="265" name="Google Shape;265;p9"/>
            <p:cNvSpPr txBox="1"/>
            <p:nvPr/>
          </p:nvSpPr>
          <p:spPr>
            <a:xfrm>
              <a:off x="1228" y="1952"/>
              <a:ext cx="428" cy="1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Paso 1</a:t>
              </a:r>
              <a:endParaRPr/>
            </a:p>
          </p:txBody>
        </p:sp>
        <p:sp>
          <p:nvSpPr>
            <p:cNvPr id="266" name="Google Shape;266;p9"/>
            <p:cNvSpPr txBox="1"/>
            <p:nvPr/>
          </p:nvSpPr>
          <p:spPr>
            <a:xfrm>
              <a:off x="2335" y="1273"/>
              <a:ext cx="268" cy="1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PC</a:t>
              </a:r>
              <a:endParaRPr/>
            </a:p>
          </p:txBody>
        </p:sp>
        <p:sp>
          <p:nvSpPr>
            <p:cNvPr id="267" name="Google Shape;267;p9"/>
            <p:cNvSpPr txBox="1"/>
            <p:nvPr/>
          </p:nvSpPr>
          <p:spPr>
            <a:xfrm>
              <a:off x="2420" y="1375"/>
              <a:ext cx="281" cy="1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AC</a:t>
              </a:r>
              <a:endParaRPr/>
            </a:p>
          </p:txBody>
        </p:sp>
        <p:sp>
          <p:nvSpPr>
            <p:cNvPr id="268" name="Google Shape;268;p9"/>
            <p:cNvSpPr txBox="1"/>
            <p:nvPr/>
          </p:nvSpPr>
          <p:spPr>
            <a:xfrm>
              <a:off x="2428" y="1484"/>
              <a:ext cx="243" cy="1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IR</a:t>
              </a:r>
              <a:endParaRPr/>
            </a:p>
          </p:txBody>
        </p:sp>
        <p:sp>
          <p:nvSpPr>
            <p:cNvPr id="269" name="Google Shape;269;p9"/>
            <p:cNvSpPr txBox="1"/>
            <p:nvPr/>
          </p:nvSpPr>
          <p:spPr>
            <a:xfrm>
              <a:off x="1205" y="2343"/>
              <a:ext cx="287" cy="1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301</a:t>
              </a:r>
              <a:endParaRPr/>
            </a:p>
          </p:txBody>
        </p:sp>
        <p:sp>
          <p:nvSpPr>
            <p:cNvPr id="270" name="Google Shape;270;p9"/>
            <p:cNvSpPr txBox="1"/>
            <p:nvPr/>
          </p:nvSpPr>
          <p:spPr>
            <a:xfrm>
              <a:off x="1196" y="2444"/>
              <a:ext cx="287" cy="1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302</a:t>
              </a:r>
              <a:endParaRPr/>
            </a:p>
          </p:txBody>
        </p:sp>
        <p:sp>
          <p:nvSpPr>
            <p:cNvPr id="271" name="Google Shape;271;p9"/>
            <p:cNvSpPr txBox="1"/>
            <p:nvPr/>
          </p:nvSpPr>
          <p:spPr>
            <a:xfrm>
              <a:off x="1197" y="2647"/>
              <a:ext cx="287" cy="1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940</a:t>
              </a:r>
              <a:endParaRPr/>
            </a:p>
          </p:txBody>
        </p:sp>
        <p:sp>
          <p:nvSpPr>
            <p:cNvPr id="272" name="Google Shape;272;p9"/>
            <p:cNvSpPr txBox="1"/>
            <p:nvPr/>
          </p:nvSpPr>
          <p:spPr>
            <a:xfrm>
              <a:off x="1205" y="2747"/>
              <a:ext cx="287" cy="1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941</a:t>
              </a:r>
              <a:endParaRPr/>
            </a:p>
          </p:txBody>
        </p:sp>
        <p:sp>
          <p:nvSpPr>
            <p:cNvPr id="273" name="Google Shape;273;p9"/>
            <p:cNvSpPr txBox="1"/>
            <p:nvPr/>
          </p:nvSpPr>
          <p:spPr>
            <a:xfrm>
              <a:off x="1196" y="2242"/>
              <a:ext cx="287" cy="1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300</a:t>
              </a:r>
              <a:endParaRPr/>
            </a:p>
          </p:txBody>
        </p:sp>
        <p:sp>
          <p:nvSpPr>
            <p:cNvPr id="274" name="Google Shape;274;p9"/>
            <p:cNvSpPr txBox="1"/>
            <p:nvPr/>
          </p:nvSpPr>
          <p:spPr>
            <a:xfrm>
              <a:off x="1183" y="3198"/>
              <a:ext cx="287" cy="1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300</a:t>
              </a:r>
              <a:endParaRPr/>
            </a:p>
          </p:txBody>
        </p:sp>
        <p:sp>
          <p:nvSpPr>
            <p:cNvPr id="275" name="Google Shape;275;p9"/>
            <p:cNvSpPr txBox="1"/>
            <p:nvPr/>
          </p:nvSpPr>
          <p:spPr>
            <a:xfrm>
              <a:off x="1192" y="3307"/>
              <a:ext cx="287" cy="1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301</a:t>
              </a:r>
              <a:endParaRPr/>
            </a:p>
          </p:txBody>
        </p:sp>
        <p:sp>
          <p:nvSpPr>
            <p:cNvPr id="276" name="Google Shape;276;p9"/>
            <p:cNvSpPr txBox="1"/>
            <p:nvPr/>
          </p:nvSpPr>
          <p:spPr>
            <a:xfrm>
              <a:off x="1191" y="3416"/>
              <a:ext cx="287" cy="1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302</a:t>
              </a:r>
              <a:endParaRPr/>
            </a:p>
          </p:txBody>
        </p:sp>
        <p:sp>
          <p:nvSpPr>
            <p:cNvPr id="277" name="Google Shape;277;p9"/>
            <p:cNvSpPr txBox="1"/>
            <p:nvPr/>
          </p:nvSpPr>
          <p:spPr>
            <a:xfrm>
              <a:off x="1192" y="3619"/>
              <a:ext cx="287" cy="1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940</a:t>
              </a:r>
              <a:endParaRPr/>
            </a:p>
          </p:txBody>
        </p:sp>
        <p:sp>
          <p:nvSpPr>
            <p:cNvPr id="278" name="Google Shape;278;p9"/>
            <p:cNvSpPr txBox="1"/>
            <p:nvPr/>
          </p:nvSpPr>
          <p:spPr>
            <a:xfrm>
              <a:off x="1184" y="3727"/>
              <a:ext cx="287" cy="1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941</a:t>
              </a:r>
              <a:endParaRPr/>
            </a:p>
          </p:txBody>
        </p:sp>
        <p:sp>
          <p:nvSpPr>
            <p:cNvPr id="279" name="Google Shape;279;p9"/>
            <p:cNvSpPr txBox="1"/>
            <p:nvPr/>
          </p:nvSpPr>
          <p:spPr>
            <a:xfrm>
              <a:off x="2601" y="1284"/>
              <a:ext cx="287" cy="1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300</a:t>
              </a:r>
              <a:endParaRPr/>
            </a:p>
          </p:txBody>
        </p:sp>
        <p:sp>
          <p:nvSpPr>
            <p:cNvPr id="280" name="Google Shape;280;p9"/>
            <p:cNvSpPr txBox="1"/>
            <p:nvPr/>
          </p:nvSpPr>
          <p:spPr>
            <a:xfrm>
              <a:off x="2603" y="1385"/>
              <a:ext cx="287" cy="1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301</a:t>
              </a:r>
              <a:endParaRPr/>
            </a:p>
          </p:txBody>
        </p:sp>
        <p:sp>
          <p:nvSpPr>
            <p:cNvPr id="281" name="Google Shape;281;p9"/>
            <p:cNvSpPr txBox="1"/>
            <p:nvPr/>
          </p:nvSpPr>
          <p:spPr>
            <a:xfrm>
              <a:off x="2601" y="1494"/>
              <a:ext cx="287" cy="1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302</a:t>
              </a:r>
              <a:endParaRPr/>
            </a:p>
          </p:txBody>
        </p:sp>
        <p:sp>
          <p:nvSpPr>
            <p:cNvPr id="282" name="Google Shape;282;p9"/>
            <p:cNvSpPr txBox="1"/>
            <p:nvPr/>
          </p:nvSpPr>
          <p:spPr>
            <a:xfrm>
              <a:off x="2603" y="1681"/>
              <a:ext cx="287" cy="1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940</a:t>
              </a:r>
              <a:endParaRPr/>
            </a:p>
          </p:txBody>
        </p:sp>
        <p:sp>
          <p:nvSpPr>
            <p:cNvPr id="283" name="Google Shape;283;p9"/>
            <p:cNvSpPr txBox="1"/>
            <p:nvPr/>
          </p:nvSpPr>
          <p:spPr>
            <a:xfrm>
              <a:off x="2611" y="1797"/>
              <a:ext cx="287" cy="1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941</a:t>
              </a:r>
              <a:endParaRPr/>
            </a:p>
          </p:txBody>
        </p:sp>
        <p:sp>
          <p:nvSpPr>
            <p:cNvPr id="284" name="Google Shape;284;p9"/>
            <p:cNvSpPr txBox="1"/>
            <p:nvPr/>
          </p:nvSpPr>
          <p:spPr>
            <a:xfrm>
              <a:off x="2599" y="2250"/>
              <a:ext cx="287" cy="1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300</a:t>
              </a:r>
              <a:endParaRPr/>
            </a:p>
          </p:txBody>
        </p:sp>
        <p:sp>
          <p:nvSpPr>
            <p:cNvPr id="285" name="Google Shape;285;p9"/>
            <p:cNvSpPr txBox="1"/>
            <p:nvPr/>
          </p:nvSpPr>
          <p:spPr>
            <a:xfrm>
              <a:off x="2616" y="2343"/>
              <a:ext cx="287" cy="1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301</a:t>
              </a:r>
              <a:endParaRPr/>
            </a:p>
          </p:txBody>
        </p:sp>
        <p:sp>
          <p:nvSpPr>
            <p:cNvPr id="286" name="Google Shape;286;p9"/>
            <p:cNvSpPr txBox="1"/>
            <p:nvPr/>
          </p:nvSpPr>
          <p:spPr>
            <a:xfrm>
              <a:off x="2599" y="2452"/>
              <a:ext cx="287" cy="1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302</a:t>
              </a:r>
              <a:endParaRPr/>
            </a:p>
          </p:txBody>
        </p:sp>
        <p:sp>
          <p:nvSpPr>
            <p:cNvPr id="287" name="Google Shape;287;p9"/>
            <p:cNvSpPr txBox="1"/>
            <p:nvPr/>
          </p:nvSpPr>
          <p:spPr>
            <a:xfrm>
              <a:off x="2600" y="2655"/>
              <a:ext cx="287" cy="1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940</a:t>
              </a:r>
              <a:endParaRPr/>
            </a:p>
          </p:txBody>
        </p:sp>
        <p:sp>
          <p:nvSpPr>
            <p:cNvPr id="288" name="Google Shape;288;p9"/>
            <p:cNvSpPr txBox="1"/>
            <p:nvPr/>
          </p:nvSpPr>
          <p:spPr>
            <a:xfrm>
              <a:off x="2608" y="2763"/>
              <a:ext cx="287" cy="1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941</a:t>
              </a:r>
              <a:endParaRPr/>
            </a:p>
          </p:txBody>
        </p:sp>
        <p:sp>
          <p:nvSpPr>
            <p:cNvPr id="289" name="Google Shape;289;p9"/>
            <p:cNvSpPr txBox="1"/>
            <p:nvPr/>
          </p:nvSpPr>
          <p:spPr>
            <a:xfrm>
              <a:off x="2600" y="3217"/>
              <a:ext cx="287" cy="1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300</a:t>
              </a:r>
              <a:endParaRPr/>
            </a:p>
          </p:txBody>
        </p:sp>
        <p:sp>
          <p:nvSpPr>
            <p:cNvPr id="290" name="Google Shape;290;p9"/>
            <p:cNvSpPr txBox="1"/>
            <p:nvPr/>
          </p:nvSpPr>
          <p:spPr>
            <a:xfrm>
              <a:off x="2609" y="3310"/>
              <a:ext cx="287" cy="1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301</a:t>
              </a:r>
              <a:endParaRPr/>
            </a:p>
          </p:txBody>
        </p:sp>
        <p:sp>
          <p:nvSpPr>
            <p:cNvPr id="291" name="Google Shape;291;p9"/>
            <p:cNvSpPr txBox="1"/>
            <p:nvPr/>
          </p:nvSpPr>
          <p:spPr>
            <a:xfrm>
              <a:off x="2600" y="3419"/>
              <a:ext cx="287" cy="1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302</a:t>
              </a:r>
              <a:endParaRPr/>
            </a:p>
          </p:txBody>
        </p:sp>
        <p:sp>
          <p:nvSpPr>
            <p:cNvPr id="292" name="Google Shape;292;p9"/>
            <p:cNvSpPr txBox="1"/>
            <p:nvPr/>
          </p:nvSpPr>
          <p:spPr>
            <a:xfrm>
              <a:off x="2601" y="3622"/>
              <a:ext cx="287" cy="1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940</a:t>
              </a:r>
              <a:endParaRPr/>
            </a:p>
          </p:txBody>
        </p:sp>
        <p:sp>
          <p:nvSpPr>
            <p:cNvPr id="293" name="Google Shape;293;p9"/>
            <p:cNvSpPr txBox="1"/>
            <p:nvPr/>
          </p:nvSpPr>
          <p:spPr>
            <a:xfrm>
              <a:off x="2609" y="3730"/>
              <a:ext cx="287" cy="1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941</a:t>
              </a:r>
              <a:endParaRPr/>
            </a:p>
          </p:txBody>
        </p:sp>
        <p:sp>
          <p:nvSpPr>
            <p:cNvPr id="294" name="Google Shape;294;p9"/>
            <p:cNvSpPr txBox="1"/>
            <p:nvPr/>
          </p:nvSpPr>
          <p:spPr>
            <a:xfrm>
              <a:off x="1220" y="2910"/>
              <a:ext cx="428" cy="1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Paso 3</a:t>
              </a:r>
              <a:endParaRPr/>
            </a:p>
          </p:txBody>
        </p:sp>
        <p:sp>
          <p:nvSpPr>
            <p:cNvPr id="295" name="Google Shape;295;p9"/>
            <p:cNvSpPr txBox="1"/>
            <p:nvPr/>
          </p:nvSpPr>
          <p:spPr>
            <a:xfrm>
              <a:off x="1220" y="3884"/>
              <a:ext cx="428" cy="1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Paso 5</a:t>
              </a:r>
              <a:endParaRPr/>
            </a:p>
          </p:txBody>
        </p:sp>
        <p:sp>
          <p:nvSpPr>
            <p:cNvPr id="296" name="Google Shape;296;p9"/>
            <p:cNvSpPr txBox="1"/>
            <p:nvPr/>
          </p:nvSpPr>
          <p:spPr>
            <a:xfrm>
              <a:off x="2639" y="1936"/>
              <a:ext cx="428" cy="1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Paso 2</a:t>
              </a:r>
              <a:endParaRPr/>
            </a:p>
          </p:txBody>
        </p:sp>
        <p:sp>
          <p:nvSpPr>
            <p:cNvPr id="297" name="Google Shape;297;p9"/>
            <p:cNvSpPr txBox="1"/>
            <p:nvPr/>
          </p:nvSpPr>
          <p:spPr>
            <a:xfrm>
              <a:off x="2639" y="2910"/>
              <a:ext cx="428" cy="1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Paso 4</a:t>
              </a:r>
              <a:endParaRPr/>
            </a:p>
          </p:txBody>
        </p:sp>
        <p:sp>
          <p:nvSpPr>
            <p:cNvPr id="298" name="Google Shape;298;p9"/>
            <p:cNvSpPr txBox="1"/>
            <p:nvPr/>
          </p:nvSpPr>
          <p:spPr>
            <a:xfrm>
              <a:off x="2639" y="3876"/>
              <a:ext cx="428" cy="1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Paso 6</a:t>
              </a:r>
              <a:endParaRPr/>
            </a:p>
          </p:txBody>
        </p:sp>
        <p:sp>
          <p:nvSpPr>
            <p:cNvPr id="299" name="Google Shape;299;p9"/>
            <p:cNvSpPr txBox="1"/>
            <p:nvPr/>
          </p:nvSpPr>
          <p:spPr>
            <a:xfrm>
              <a:off x="1391" y="1282"/>
              <a:ext cx="384" cy="1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lang="en-US" sz="1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1 9 4 0</a:t>
              </a:r>
              <a:endParaRPr/>
            </a:p>
          </p:txBody>
        </p:sp>
        <p:sp>
          <p:nvSpPr>
            <p:cNvPr id="300" name="Google Shape;300;p9"/>
            <p:cNvSpPr txBox="1"/>
            <p:nvPr/>
          </p:nvSpPr>
          <p:spPr>
            <a:xfrm>
              <a:off x="1399" y="1399"/>
              <a:ext cx="384" cy="1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lang="en-US" sz="1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5 9 4 1</a:t>
              </a:r>
              <a:endParaRPr/>
            </a:p>
          </p:txBody>
        </p:sp>
        <p:sp>
          <p:nvSpPr>
            <p:cNvPr id="301" name="Google Shape;301;p9"/>
            <p:cNvSpPr txBox="1"/>
            <p:nvPr/>
          </p:nvSpPr>
          <p:spPr>
            <a:xfrm>
              <a:off x="1384" y="1695"/>
              <a:ext cx="384" cy="1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lang="en-US" sz="1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0 0 0 3</a:t>
              </a:r>
              <a:endParaRPr/>
            </a:p>
          </p:txBody>
        </p:sp>
        <p:sp>
          <p:nvSpPr>
            <p:cNvPr id="302" name="Google Shape;302;p9"/>
            <p:cNvSpPr txBox="1"/>
            <p:nvPr/>
          </p:nvSpPr>
          <p:spPr>
            <a:xfrm>
              <a:off x="1384" y="1819"/>
              <a:ext cx="384" cy="1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lang="en-US" sz="1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0 0 0 2</a:t>
              </a:r>
              <a:endParaRPr/>
            </a:p>
          </p:txBody>
        </p:sp>
        <p:sp>
          <p:nvSpPr>
            <p:cNvPr id="303" name="Google Shape;303;p9"/>
            <p:cNvSpPr txBox="1"/>
            <p:nvPr/>
          </p:nvSpPr>
          <p:spPr>
            <a:xfrm>
              <a:off x="2031" y="1500"/>
              <a:ext cx="384" cy="1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lang="en-US" sz="1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1 9 4 0</a:t>
              </a:r>
              <a:endParaRPr/>
            </a:p>
          </p:txBody>
        </p:sp>
        <p:sp>
          <p:nvSpPr>
            <p:cNvPr id="304" name="Google Shape;304;p9"/>
            <p:cNvSpPr txBox="1"/>
            <p:nvPr/>
          </p:nvSpPr>
          <p:spPr>
            <a:xfrm>
              <a:off x="1391" y="1501"/>
              <a:ext cx="384" cy="1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lang="en-US" sz="1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2 9 4 1</a:t>
              </a:r>
              <a:endParaRPr/>
            </a:p>
          </p:txBody>
        </p:sp>
        <p:sp>
          <p:nvSpPr>
            <p:cNvPr id="305" name="Google Shape;305;p9"/>
            <p:cNvSpPr txBox="1"/>
            <p:nvPr/>
          </p:nvSpPr>
          <p:spPr>
            <a:xfrm>
              <a:off x="3791" y="1260"/>
              <a:ext cx="268" cy="1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PC</a:t>
              </a:r>
              <a:endParaRPr/>
            </a:p>
          </p:txBody>
        </p:sp>
        <p:sp>
          <p:nvSpPr>
            <p:cNvPr id="306" name="Google Shape;306;p9"/>
            <p:cNvSpPr txBox="1"/>
            <p:nvPr/>
          </p:nvSpPr>
          <p:spPr>
            <a:xfrm>
              <a:off x="2339" y="2234"/>
              <a:ext cx="268" cy="1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PC</a:t>
              </a:r>
              <a:endParaRPr/>
            </a:p>
          </p:txBody>
        </p:sp>
        <p:sp>
          <p:nvSpPr>
            <p:cNvPr id="307" name="Google Shape;307;p9"/>
            <p:cNvSpPr txBox="1"/>
            <p:nvPr/>
          </p:nvSpPr>
          <p:spPr>
            <a:xfrm>
              <a:off x="2344" y="3208"/>
              <a:ext cx="268" cy="1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PC</a:t>
              </a:r>
              <a:endParaRPr/>
            </a:p>
          </p:txBody>
        </p:sp>
        <p:sp>
          <p:nvSpPr>
            <p:cNvPr id="308" name="Google Shape;308;p9"/>
            <p:cNvSpPr txBox="1"/>
            <p:nvPr/>
          </p:nvSpPr>
          <p:spPr>
            <a:xfrm>
              <a:off x="3811" y="2227"/>
              <a:ext cx="268" cy="1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PC</a:t>
              </a:r>
              <a:endParaRPr/>
            </a:p>
          </p:txBody>
        </p:sp>
        <p:sp>
          <p:nvSpPr>
            <p:cNvPr id="309" name="Google Shape;309;p9"/>
            <p:cNvSpPr txBox="1"/>
            <p:nvPr/>
          </p:nvSpPr>
          <p:spPr>
            <a:xfrm>
              <a:off x="3741" y="3201"/>
              <a:ext cx="268" cy="1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PC</a:t>
              </a:r>
              <a:endParaRPr/>
            </a:p>
          </p:txBody>
        </p:sp>
        <p:sp>
          <p:nvSpPr>
            <p:cNvPr id="310" name="Google Shape;310;p9"/>
            <p:cNvSpPr txBox="1"/>
            <p:nvPr/>
          </p:nvSpPr>
          <p:spPr>
            <a:xfrm>
              <a:off x="2415" y="2344"/>
              <a:ext cx="281" cy="1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AC</a:t>
              </a:r>
              <a:endParaRPr/>
            </a:p>
          </p:txBody>
        </p:sp>
        <p:sp>
          <p:nvSpPr>
            <p:cNvPr id="311" name="Google Shape;311;p9"/>
            <p:cNvSpPr txBox="1"/>
            <p:nvPr/>
          </p:nvSpPr>
          <p:spPr>
            <a:xfrm>
              <a:off x="2423" y="3311"/>
              <a:ext cx="281" cy="1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AC</a:t>
              </a:r>
              <a:endParaRPr/>
            </a:p>
          </p:txBody>
        </p:sp>
        <p:sp>
          <p:nvSpPr>
            <p:cNvPr id="312" name="Google Shape;312;p9"/>
            <p:cNvSpPr txBox="1"/>
            <p:nvPr/>
          </p:nvSpPr>
          <p:spPr>
            <a:xfrm>
              <a:off x="3841" y="1377"/>
              <a:ext cx="281" cy="1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AC</a:t>
              </a:r>
              <a:endParaRPr/>
            </a:p>
          </p:txBody>
        </p:sp>
        <p:sp>
          <p:nvSpPr>
            <p:cNvPr id="313" name="Google Shape;313;p9"/>
            <p:cNvSpPr txBox="1"/>
            <p:nvPr/>
          </p:nvSpPr>
          <p:spPr>
            <a:xfrm>
              <a:off x="3833" y="2336"/>
              <a:ext cx="281" cy="1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AC</a:t>
              </a:r>
              <a:endParaRPr/>
            </a:p>
          </p:txBody>
        </p:sp>
        <p:sp>
          <p:nvSpPr>
            <p:cNvPr id="314" name="Google Shape;314;p9"/>
            <p:cNvSpPr txBox="1"/>
            <p:nvPr/>
          </p:nvSpPr>
          <p:spPr>
            <a:xfrm>
              <a:off x="3835" y="3311"/>
              <a:ext cx="281" cy="1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AC</a:t>
              </a:r>
              <a:endParaRPr/>
            </a:p>
          </p:txBody>
        </p:sp>
        <p:sp>
          <p:nvSpPr>
            <p:cNvPr id="315" name="Google Shape;315;p9"/>
            <p:cNvSpPr txBox="1"/>
            <p:nvPr/>
          </p:nvSpPr>
          <p:spPr>
            <a:xfrm>
              <a:off x="3863" y="1487"/>
              <a:ext cx="243" cy="1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IR</a:t>
              </a:r>
              <a:endParaRPr/>
            </a:p>
          </p:txBody>
        </p:sp>
        <p:sp>
          <p:nvSpPr>
            <p:cNvPr id="316" name="Google Shape;316;p9"/>
            <p:cNvSpPr txBox="1"/>
            <p:nvPr/>
          </p:nvSpPr>
          <p:spPr>
            <a:xfrm>
              <a:off x="2439" y="2446"/>
              <a:ext cx="243" cy="1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IR</a:t>
              </a:r>
              <a:endParaRPr/>
            </a:p>
          </p:txBody>
        </p:sp>
        <p:sp>
          <p:nvSpPr>
            <p:cNvPr id="317" name="Google Shape;317;p9"/>
            <p:cNvSpPr txBox="1"/>
            <p:nvPr/>
          </p:nvSpPr>
          <p:spPr>
            <a:xfrm>
              <a:off x="3849" y="2461"/>
              <a:ext cx="243" cy="1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IR</a:t>
              </a:r>
              <a:endParaRPr/>
            </a:p>
          </p:txBody>
        </p:sp>
        <p:sp>
          <p:nvSpPr>
            <p:cNvPr id="318" name="Google Shape;318;p9"/>
            <p:cNvSpPr txBox="1"/>
            <p:nvPr/>
          </p:nvSpPr>
          <p:spPr>
            <a:xfrm>
              <a:off x="2439" y="3427"/>
              <a:ext cx="243" cy="1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IR</a:t>
              </a:r>
              <a:endParaRPr/>
            </a:p>
          </p:txBody>
        </p:sp>
        <p:sp>
          <p:nvSpPr>
            <p:cNvPr id="319" name="Google Shape;319;p9"/>
            <p:cNvSpPr txBox="1"/>
            <p:nvPr/>
          </p:nvSpPr>
          <p:spPr>
            <a:xfrm>
              <a:off x="3871" y="3419"/>
              <a:ext cx="243" cy="1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IR</a:t>
              </a:r>
              <a:endParaRPr/>
            </a:p>
          </p:txBody>
        </p:sp>
        <p:sp>
          <p:nvSpPr>
            <p:cNvPr id="320" name="Google Shape;320;p9"/>
            <p:cNvSpPr txBox="1"/>
            <p:nvPr/>
          </p:nvSpPr>
          <p:spPr>
            <a:xfrm>
              <a:off x="1417" y="2259"/>
              <a:ext cx="384" cy="1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lang="en-US" sz="1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1 9 4 0</a:t>
              </a:r>
              <a:endParaRPr/>
            </a:p>
          </p:txBody>
        </p:sp>
        <p:sp>
          <p:nvSpPr>
            <p:cNvPr id="321" name="Google Shape;321;p9"/>
            <p:cNvSpPr txBox="1"/>
            <p:nvPr/>
          </p:nvSpPr>
          <p:spPr>
            <a:xfrm>
              <a:off x="1417" y="3225"/>
              <a:ext cx="384" cy="1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lang="en-US" sz="1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1 9 4 0</a:t>
              </a:r>
              <a:endParaRPr/>
            </a:p>
          </p:txBody>
        </p:sp>
        <p:sp>
          <p:nvSpPr>
            <p:cNvPr id="322" name="Google Shape;322;p9"/>
            <p:cNvSpPr txBox="1"/>
            <p:nvPr/>
          </p:nvSpPr>
          <p:spPr>
            <a:xfrm>
              <a:off x="2827" y="1293"/>
              <a:ext cx="384" cy="1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lang="en-US" sz="1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1 9 4 0</a:t>
              </a:r>
              <a:endParaRPr/>
            </a:p>
          </p:txBody>
        </p:sp>
        <p:sp>
          <p:nvSpPr>
            <p:cNvPr id="323" name="Google Shape;323;p9"/>
            <p:cNvSpPr txBox="1"/>
            <p:nvPr/>
          </p:nvSpPr>
          <p:spPr>
            <a:xfrm>
              <a:off x="2835" y="2259"/>
              <a:ext cx="384" cy="1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lang="en-US" sz="1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1 9 4 0</a:t>
              </a:r>
              <a:endParaRPr/>
            </a:p>
          </p:txBody>
        </p:sp>
        <p:sp>
          <p:nvSpPr>
            <p:cNvPr id="324" name="Google Shape;324;p9"/>
            <p:cNvSpPr txBox="1"/>
            <p:nvPr/>
          </p:nvSpPr>
          <p:spPr>
            <a:xfrm>
              <a:off x="2827" y="3225"/>
              <a:ext cx="384" cy="1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lang="en-US" sz="1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1 9 4 0</a:t>
              </a:r>
              <a:endParaRPr/>
            </a:p>
          </p:txBody>
        </p:sp>
        <p:sp>
          <p:nvSpPr>
            <p:cNvPr id="325" name="Google Shape;325;p9"/>
            <p:cNvSpPr txBox="1"/>
            <p:nvPr/>
          </p:nvSpPr>
          <p:spPr>
            <a:xfrm>
              <a:off x="1403" y="2461"/>
              <a:ext cx="384" cy="1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lang="en-US" sz="1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2 9 4 1</a:t>
              </a:r>
              <a:endParaRPr/>
            </a:p>
          </p:txBody>
        </p:sp>
        <p:sp>
          <p:nvSpPr>
            <p:cNvPr id="326" name="Google Shape;326;p9"/>
            <p:cNvSpPr txBox="1"/>
            <p:nvPr/>
          </p:nvSpPr>
          <p:spPr>
            <a:xfrm>
              <a:off x="1417" y="3444"/>
              <a:ext cx="384" cy="1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lang="en-US" sz="1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2 9 4 1</a:t>
              </a:r>
              <a:endParaRPr/>
            </a:p>
          </p:txBody>
        </p:sp>
        <p:sp>
          <p:nvSpPr>
            <p:cNvPr id="327" name="Google Shape;327;p9"/>
            <p:cNvSpPr txBox="1"/>
            <p:nvPr/>
          </p:nvSpPr>
          <p:spPr>
            <a:xfrm>
              <a:off x="2835" y="1502"/>
              <a:ext cx="384" cy="1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lang="en-US" sz="1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2 9 4 1</a:t>
              </a:r>
              <a:endParaRPr/>
            </a:p>
          </p:txBody>
        </p:sp>
        <p:sp>
          <p:nvSpPr>
            <p:cNvPr id="328" name="Google Shape;328;p9"/>
            <p:cNvSpPr txBox="1"/>
            <p:nvPr/>
          </p:nvSpPr>
          <p:spPr>
            <a:xfrm>
              <a:off x="2835" y="2469"/>
              <a:ext cx="384" cy="1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lang="en-US" sz="1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2 9 4 1</a:t>
              </a:r>
              <a:endParaRPr/>
            </a:p>
          </p:txBody>
        </p:sp>
        <p:sp>
          <p:nvSpPr>
            <p:cNvPr id="329" name="Google Shape;329;p9"/>
            <p:cNvSpPr txBox="1"/>
            <p:nvPr/>
          </p:nvSpPr>
          <p:spPr>
            <a:xfrm>
              <a:off x="2835" y="3435"/>
              <a:ext cx="384" cy="1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lang="en-US" sz="1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2 9 4 1</a:t>
              </a:r>
              <a:endParaRPr/>
            </a:p>
          </p:txBody>
        </p:sp>
        <p:sp>
          <p:nvSpPr>
            <p:cNvPr id="330" name="Google Shape;330;p9"/>
            <p:cNvSpPr txBox="1"/>
            <p:nvPr/>
          </p:nvSpPr>
          <p:spPr>
            <a:xfrm>
              <a:off x="1411" y="2367"/>
              <a:ext cx="384" cy="1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lang="en-US" sz="1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5 9 4 1</a:t>
              </a:r>
              <a:endParaRPr/>
            </a:p>
          </p:txBody>
        </p:sp>
        <p:sp>
          <p:nvSpPr>
            <p:cNvPr id="331" name="Google Shape;331;p9"/>
            <p:cNvSpPr txBox="1"/>
            <p:nvPr/>
          </p:nvSpPr>
          <p:spPr>
            <a:xfrm>
              <a:off x="1417" y="3334"/>
              <a:ext cx="384" cy="1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lang="en-US" sz="1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5 9 4 1</a:t>
              </a:r>
              <a:endParaRPr/>
            </a:p>
          </p:txBody>
        </p:sp>
        <p:sp>
          <p:nvSpPr>
            <p:cNvPr id="332" name="Google Shape;332;p9"/>
            <p:cNvSpPr txBox="1"/>
            <p:nvPr/>
          </p:nvSpPr>
          <p:spPr>
            <a:xfrm>
              <a:off x="2835" y="1393"/>
              <a:ext cx="384" cy="1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lang="en-US" sz="1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5 9 4 1</a:t>
              </a:r>
              <a:endParaRPr/>
            </a:p>
          </p:txBody>
        </p:sp>
        <p:sp>
          <p:nvSpPr>
            <p:cNvPr id="333" name="Google Shape;333;p9"/>
            <p:cNvSpPr txBox="1"/>
            <p:nvPr/>
          </p:nvSpPr>
          <p:spPr>
            <a:xfrm>
              <a:off x="2835" y="2368"/>
              <a:ext cx="384" cy="1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lang="en-US" sz="1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5 9 4 1</a:t>
              </a:r>
              <a:endParaRPr/>
            </a:p>
          </p:txBody>
        </p:sp>
        <p:sp>
          <p:nvSpPr>
            <p:cNvPr id="334" name="Google Shape;334;p9"/>
            <p:cNvSpPr txBox="1"/>
            <p:nvPr/>
          </p:nvSpPr>
          <p:spPr>
            <a:xfrm>
              <a:off x="2828" y="3335"/>
              <a:ext cx="384" cy="1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lang="en-US" sz="1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5 9 4 1</a:t>
              </a:r>
              <a:endParaRPr/>
            </a:p>
          </p:txBody>
        </p:sp>
        <p:sp>
          <p:nvSpPr>
            <p:cNvPr id="335" name="Google Shape;335;p9"/>
            <p:cNvSpPr txBox="1"/>
            <p:nvPr/>
          </p:nvSpPr>
          <p:spPr>
            <a:xfrm>
              <a:off x="1403" y="2672"/>
              <a:ext cx="384" cy="1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lang="en-US" sz="1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0 0 0 3</a:t>
              </a:r>
              <a:endParaRPr/>
            </a:p>
          </p:txBody>
        </p:sp>
        <p:sp>
          <p:nvSpPr>
            <p:cNvPr id="336" name="Google Shape;336;p9"/>
            <p:cNvSpPr txBox="1"/>
            <p:nvPr/>
          </p:nvSpPr>
          <p:spPr>
            <a:xfrm>
              <a:off x="1425" y="3638"/>
              <a:ext cx="384" cy="1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lang="en-US" sz="1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0 0 0 3</a:t>
              </a:r>
              <a:endParaRPr/>
            </a:p>
          </p:txBody>
        </p:sp>
        <p:sp>
          <p:nvSpPr>
            <p:cNvPr id="337" name="Google Shape;337;p9"/>
            <p:cNvSpPr txBox="1"/>
            <p:nvPr/>
          </p:nvSpPr>
          <p:spPr>
            <a:xfrm>
              <a:off x="2836" y="1705"/>
              <a:ext cx="384" cy="1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lang="en-US" sz="1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0 0 0 3</a:t>
              </a:r>
              <a:endParaRPr/>
            </a:p>
          </p:txBody>
        </p:sp>
        <p:sp>
          <p:nvSpPr>
            <p:cNvPr id="338" name="Google Shape;338;p9"/>
            <p:cNvSpPr txBox="1"/>
            <p:nvPr/>
          </p:nvSpPr>
          <p:spPr>
            <a:xfrm>
              <a:off x="2836" y="2672"/>
              <a:ext cx="384" cy="1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lang="en-US" sz="1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0 0 0 3</a:t>
              </a:r>
              <a:endParaRPr/>
            </a:p>
          </p:txBody>
        </p:sp>
        <p:sp>
          <p:nvSpPr>
            <p:cNvPr id="339" name="Google Shape;339;p9"/>
            <p:cNvSpPr txBox="1"/>
            <p:nvPr/>
          </p:nvSpPr>
          <p:spPr>
            <a:xfrm>
              <a:off x="2836" y="3646"/>
              <a:ext cx="384" cy="1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lang="en-US" sz="1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0 0 0 3</a:t>
              </a:r>
              <a:endParaRPr/>
            </a:p>
          </p:txBody>
        </p:sp>
        <p:sp>
          <p:nvSpPr>
            <p:cNvPr id="340" name="Google Shape;340;p9"/>
            <p:cNvSpPr txBox="1"/>
            <p:nvPr/>
          </p:nvSpPr>
          <p:spPr>
            <a:xfrm>
              <a:off x="1411" y="2772"/>
              <a:ext cx="384" cy="1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lang="en-US" sz="1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0 0 0 2</a:t>
              </a:r>
              <a:endParaRPr/>
            </a:p>
          </p:txBody>
        </p:sp>
        <p:sp>
          <p:nvSpPr>
            <p:cNvPr id="341" name="Google Shape;341;p9"/>
            <p:cNvSpPr txBox="1"/>
            <p:nvPr/>
          </p:nvSpPr>
          <p:spPr>
            <a:xfrm>
              <a:off x="1419" y="3747"/>
              <a:ext cx="384" cy="1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lang="en-US" sz="1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0 0 0 2</a:t>
              </a:r>
              <a:endParaRPr/>
            </a:p>
          </p:txBody>
        </p:sp>
        <p:sp>
          <p:nvSpPr>
            <p:cNvPr id="342" name="Google Shape;342;p9"/>
            <p:cNvSpPr txBox="1"/>
            <p:nvPr/>
          </p:nvSpPr>
          <p:spPr>
            <a:xfrm>
              <a:off x="2836" y="1812"/>
              <a:ext cx="384" cy="1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lang="en-US" sz="1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0 0 0 2</a:t>
              </a:r>
              <a:endParaRPr/>
            </a:p>
          </p:txBody>
        </p:sp>
        <p:sp>
          <p:nvSpPr>
            <p:cNvPr id="343" name="Google Shape;343;p9"/>
            <p:cNvSpPr txBox="1"/>
            <p:nvPr/>
          </p:nvSpPr>
          <p:spPr>
            <a:xfrm>
              <a:off x="2828" y="2780"/>
              <a:ext cx="384" cy="1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lang="en-US" sz="1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0 0 0 2</a:t>
              </a:r>
              <a:endParaRPr/>
            </a:p>
          </p:txBody>
        </p:sp>
        <p:sp>
          <p:nvSpPr>
            <p:cNvPr id="344" name="Google Shape;344;p9"/>
            <p:cNvSpPr txBox="1"/>
            <p:nvPr/>
          </p:nvSpPr>
          <p:spPr>
            <a:xfrm>
              <a:off x="2836" y="3747"/>
              <a:ext cx="384" cy="1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lang="en-US" sz="1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0 0 0 5</a:t>
              </a:r>
              <a:endParaRPr/>
            </a:p>
          </p:txBody>
        </p:sp>
        <p:sp>
          <p:nvSpPr>
            <p:cNvPr id="345" name="Google Shape;345;p9"/>
            <p:cNvSpPr txBox="1"/>
            <p:nvPr/>
          </p:nvSpPr>
          <p:spPr>
            <a:xfrm>
              <a:off x="3449" y="1516"/>
              <a:ext cx="384" cy="1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lang="en-US" sz="1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1 9 4 0</a:t>
              </a:r>
              <a:endParaRPr/>
            </a:p>
          </p:txBody>
        </p:sp>
        <p:sp>
          <p:nvSpPr>
            <p:cNvPr id="346" name="Google Shape;346;p9"/>
            <p:cNvSpPr txBox="1"/>
            <p:nvPr/>
          </p:nvSpPr>
          <p:spPr>
            <a:xfrm>
              <a:off x="3449" y="1399"/>
              <a:ext cx="384" cy="1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lang="en-US" sz="1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0 0 0 3</a:t>
              </a:r>
              <a:endParaRPr/>
            </a:p>
          </p:txBody>
        </p:sp>
        <p:sp>
          <p:nvSpPr>
            <p:cNvPr id="347" name="Google Shape;347;p9"/>
            <p:cNvSpPr txBox="1"/>
            <p:nvPr/>
          </p:nvSpPr>
          <p:spPr>
            <a:xfrm>
              <a:off x="2007" y="2357"/>
              <a:ext cx="384" cy="1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lang="en-US" sz="1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0 0 0 3</a:t>
              </a:r>
              <a:endParaRPr/>
            </a:p>
          </p:txBody>
        </p:sp>
        <p:sp>
          <p:nvSpPr>
            <p:cNvPr id="348" name="Google Shape;348;p9"/>
            <p:cNvSpPr txBox="1"/>
            <p:nvPr/>
          </p:nvSpPr>
          <p:spPr>
            <a:xfrm>
              <a:off x="2007" y="2451"/>
              <a:ext cx="384" cy="1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lang="en-US" sz="1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5 9 4 1</a:t>
              </a:r>
              <a:endParaRPr/>
            </a:p>
          </p:txBody>
        </p:sp>
        <p:sp>
          <p:nvSpPr>
            <p:cNvPr id="349" name="Google Shape;349;p9"/>
            <p:cNvSpPr txBox="1"/>
            <p:nvPr/>
          </p:nvSpPr>
          <p:spPr>
            <a:xfrm>
              <a:off x="2023" y="3324"/>
              <a:ext cx="384" cy="1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lang="en-US" sz="1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0 0 0 5</a:t>
              </a:r>
              <a:endParaRPr/>
            </a:p>
          </p:txBody>
        </p:sp>
        <p:sp>
          <p:nvSpPr>
            <p:cNvPr id="350" name="Google Shape;350;p9"/>
            <p:cNvSpPr txBox="1"/>
            <p:nvPr/>
          </p:nvSpPr>
          <p:spPr>
            <a:xfrm>
              <a:off x="2015" y="3433"/>
              <a:ext cx="384" cy="1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lang="en-US" sz="1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2 9 4 1</a:t>
              </a:r>
              <a:endParaRPr/>
            </a:p>
          </p:txBody>
        </p:sp>
        <p:sp>
          <p:nvSpPr>
            <p:cNvPr id="351" name="Google Shape;351;p9"/>
            <p:cNvSpPr txBox="1"/>
            <p:nvPr/>
          </p:nvSpPr>
          <p:spPr>
            <a:xfrm>
              <a:off x="3456" y="2349"/>
              <a:ext cx="384" cy="1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lang="en-US" sz="1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0 0 0 5</a:t>
              </a:r>
              <a:endParaRPr/>
            </a:p>
          </p:txBody>
        </p:sp>
        <p:sp>
          <p:nvSpPr>
            <p:cNvPr id="352" name="Google Shape;352;p9"/>
            <p:cNvSpPr txBox="1"/>
            <p:nvPr/>
          </p:nvSpPr>
          <p:spPr>
            <a:xfrm>
              <a:off x="3441" y="2482"/>
              <a:ext cx="384" cy="1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lang="en-US" sz="1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5 9 4 1</a:t>
              </a:r>
              <a:endParaRPr/>
            </a:p>
          </p:txBody>
        </p:sp>
        <p:sp>
          <p:nvSpPr>
            <p:cNvPr id="353" name="Google Shape;353;p9"/>
            <p:cNvSpPr txBox="1"/>
            <p:nvPr/>
          </p:nvSpPr>
          <p:spPr>
            <a:xfrm>
              <a:off x="3441" y="3324"/>
              <a:ext cx="384" cy="1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lang="en-US" sz="1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0 0 0 5</a:t>
              </a:r>
              <a:endParaRPr/>
            </a:p>
          </p:txBody>
        </p:sp>
        <p:sp>
          <p:nvSpPr>
            <p:cNvPr id="354" name="Google Shape;354;p9"/>
            <p:cNvSpPr txBox="1"/>
            <p:nvPr/>
          </p:nvSpPr>
          <p:spPr>
            <a:xfrm>
              <a:off x="3449" y="3440"/>
              <a:ext cx="384" cy="1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lang="en-US" sz="1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2 9 4 1</a:t>
              </a:r>
              <a:endParaRPr/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1840" y="1380"/>
              <a:ext cx="196" cy="204"/>
            </a:xfrm>
            <a:custGeom>
              <a:avLst/>
              <a:gdLst/>
              <a:ahLst/>
              <a:cxnLst/>
              <a:rect l="l" t="t" r="r" b="b"/>
              <a:pathLst>
                <a:path w="196" h="204" extrusionOk="0">
                  <a:moveTo>
                    <a:pt x="0" y="8"/>
                  </a:moveTo>
                  <a:lnTo>
                    <a:pt x="26" y="3"/>
                  </a:lnTo>
                  <a:lnTo>
                    <a:pt x="52" y="0"/>
                  </a:lnTo>
                  <a:lnTo>
                    <a:pt x="78" y="3"/>
                  </a:lnTo>
                  <a:lnTo>
                    <a:pt x="88" y="8"/>
                  </a:lnTo>
                  <a:lnTo>
                    <a:pt x="94" y="16"/>
                  </a:lnTo>
                  <a:lnTo>
                    <a:pt x="97" y="26"/>
                  </a:lnTo>
                  <a:lnTo>
                    <a:pt x="101" y="41"/>
                  </a:lnTo>
                  <a:lnTo>
                    <a:pt x="101" y="59"/>
                  </a:lnTo>
                  <a:lnTo>
                    <a:pt x="97" y="79"/>
                  </a:lnTo>
                  <a:lnTo>
                    <a:pt x="94" y="117"/>
                  </a:lnTo>
                  <a:lnTo>
                    <a:pt x="97" y="135"/>
                  </a:lnTo>
                  <a:lnTo>
                    <a:pt x="101" y="147"/>
                  </a:lnTo>
                  <a:lnTo>
                    <a:pt x="117" y="168"/>
                  </a:lnTo>
                  <a:lnTo>
                    <a:pt x="140" y="183"/>
                  </a:lnTo>
                  <a:lnTo>
                    <a:pt x="166" y="193"/>
                  </a:lnTo>
                  <a:lnTo>
                    <a:pt x="195" y="203"/>
                  </a:lnTo>
                </a:path>
              </a:pathLst>
            </a:custGeom>
            <a:noFill/>
            <a:ln w="12700" cap="rnd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3247" y="1447"/>
              <a:ext cx="224" cy="350"/>
            </a:xfrm>
            <a:custGeom>
              <a:avLst/>
              <a:gdLst/>
              <a:ahLst/>
              <a:cxnLst/>
              <a:rect l="l" t="t" r="r" b="b"/>
              <a:pathLst>
                <a:path w="223" h="350" extrusionOk="0">
                  <a:moveTo>
                    <a:pt x="0" y="344"/>
                  </a:moveTo>
                  <a:lnTo>
                    <a:pt x="33" y="349"/>
                  </a:lnTo>
                  <a:lnTo>
                    <a:pt x="61" y="349"/>
                  </a:lnTo>
                  <a:lnTo>
                    <a:pt x="72" y="346"/>
                  </a:lnTo>
                  <a:lnTo>
                    <a:pt x="89" y="338"/>
                  </a:lnTo>
                  <a:lnTo>
                    <a:pt x="94" y="329"/>
                  </a:lnTo>
                  <a:lnTo>
                    <a:pt x="105" y="315"/>
                  </a:lnTo>
                  <a:lnTo>
                    <a:pt x="111" y="294"/>
                  </a:lnTo>
                  <a:lnTo>
                    <a:pt x="111" y="268"/>
                  </a:lnTo>
                  <a:lnTo>
                    <a:pt x="111" y="237"/>
                  </a:lnTo>
                  <a:lnTo>
                    <a:pt x="111" y="202"/>
                  </a:lnTo>
                  <a:lnTo>
                    <a:pt x="105" y="170"/>
                  </a:lnTo>
                  <a:lnTo>
                    <a:pt x="105" y="139"/>
                  </a:lnTo>
                  <a:lnTo>
                    <a:pt x="105" y="110"/>
                  </a:lnTo>
                  <a:lnTo>
                    <a:pt x="111" y="89"/>
                  </a:lnTo>
                  <a:lnTo>
                    <a:pt x="139" y="52"/>
                  </a:lnTo>
                  <a:lnTo>
                    <a:pt x="155" y="32"/>
                  </a:lnTo>
                  <a:lnTo>
                    <a:pt x="172" y="17"/>
                  </a:lnTo>
                  <a:lnTo>
                    <a:pt x="189" y="6"/>
                  </a:lnTo>
                  <a:lnTo>
                    <a:pt x="205" y="0"/>
                  </a:lnTo>
                  <a:lnTo>
                    <a:pt x="216" y="6"/>
                  </a:lnTo>
                  <a:lnTo>
                    <a:pt x="222" y="17"/>
                  </a:lnTo>
                </a:path>
              </a:pathLst>
            </a:custGeom>
            <a:noFill/>
            <a:ln w="12700" cap="rnd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1847" y="2442"/>
              <a:ext cx="197" cy="124"/>
            </a:xfrm>
            <a:custGeom>
              <a:avLst/>
              <a:gdLst/>
              <a:ahLst/>
              <a:cxnLst/>
              <a:rect l="l" t="t" r="r" b="b"/>
              <a:pathLst>
                <a:path w="197" h="124" extrusionOk="0">
                  <a:moveTo>
                    <a:pt x="0" y="4"/>
                  </a:moveTo>
                  <a:lnTo>
                    <a:pt x="46" y="0"/>
                  </a:lnTo>
                  <a:lnTo>
                    <a:pt x="65" y="0"/>
                  </a:lnTo>
                  <a:lnTo>
                    <a:pt x="78" y="4"/>
                  </a:lnTo>
                  <a:lnTo>
                    <a:pt x="82" y="12"/>
                  </a:lnTo>
                  <a:lnTo>
                    <a:pt x="85" y="20"/>
                  </a:lnTo>
                  <a:lnTo>
                    <a:pt x="85" y="49"/>
                  </a:lnTo>
                  <a:lnTo>
                    <a:pt x="85" y="74"/>
                  </a:lnTo>
                  <a:lnTo>
                    <a:pt x="88" y="82"/>
                  </a:lnTo>
                  <a:lnTo>
                    <a:pt x="91" y="90"/>
                  </a:lnTo>
                  <a:lnTo>
                    <a:pt x="111" y="102"/>
                  </a:lnTo>
                  <a:lnTo>
                    <a:pt x="134" y="111"/>
                  </a:lnTo>
                  <a:lnTo>
                    <a:pt x="163" y="119"/>
                  </a:lnTo>
                  <a:lnTo>
                    <a:pt x="196" y="123"/>
                  </a:lnTo>
                </a:path>
              </a:pathLst>
            </a:custGeom>
            <a:noFill/>
            <a:ln w="12700" cap="rnd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3341" y="2441"/>
              <a:ext cx="130" cy="289"/>
            </a:xfrm>
            <a:custGeom>
              <a:avLst/>
              <a:gdLst/>
              <a:ahLst/>
              <a:cxnLst/>
              <a:rect l="l" t="t" r="r" b="b"/>
              <a:pathLst>
                <a:path w="129" h="289" extrusionOk="0">
                  <a:moveTo>
                    <a:pt x="117" y="0"/>
                  </a:moveTo>
                  <a:lnTo>
                    <a:pt x="78" y="13"/>
                  </a:lnTo>
                  <a:lnTo>
                    <a:pt x="39" y="30"/>
                  </a:lnTo>
                  <a:lnTo>
                    <a:pt x="11" y="52"/>
                  </a:lnTo>
                  <a:lnTo>
                    <a:pt x="6" y="65"/>
                  </a:lnTo>
                  <a:lnTo>
                    <a:pt x="0" y="83"/>
                  </a:lnTo>
                  <a:lnTo>
                    <a:pt x="6" y="100"/>
                  </a:lnTo>
                  <a:lnTo>
                    <a:pt x="11" y="122"/>
                  </a:lnTo>
                  <a:lnTo>
                    <a:pt x="39" y="174"/>
                  </a:lnTo>
                  <a:lnTo>
                    <a:pt x="84" y="231"/>
                  </a:lnTo>
                  <a:lnTo>
                    <a:pt x="128" y="288"/>
                  </a:lnTo>
                </a:path>
              </a:pathLst>
            </a:custGeom>
            <a:noFill/>
            <a:ln w="12700" cap="rnd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3264" y="2796"/>
              <a:ext cx="355" cy="79"/>
            </a:xfrm>
            <a:custGeom>
              <a:avLst/>
              <a:gdLst/>
              <a:ahLst/>
              <a:cxnLst/>
              <a:rect l="l" t="t" r="r" b="b"/>
              <a:pathLst>
                <a:path w="354" h="79" extrusionOk="0">
                  <a:moveTo>
                    <a:pt x="0" y="65"/>
                  </a:moveTo>
                  <a:lnTo>
                    <a:pt x="75" y="69"/>
                  </a:lnTo>
                  <a:lnTo>
                    <a:pt x="145" y="78"/>
                  </a:lnTo>
                  <a:lnTo>
                    <a:pt x="208" y="78"/>
                  </a:lnTo>
                  <a:lnTo>
                    <a:pt x="260" y="74"/>
                  </a:lnTo>
                  <a:lnTo>
                    <a:pt x="295" y="60"/>
                  </a:lnTo>
                  <a:lnTo>
                    <a:pt x="324" y="46"/>
                  </a:lnTo>
                  <a:lnTo>
                    <a:pt x="341" y="23"/>
                  </a:lnTo>
                  <a:lnTo>
                    <a:pt x="353" y="0"/>
                  </a:lnTo>
                </a:path>
              </a:pathLst>
            </a:custGeom>
            <a:noFill/>
            <a:ln w="12700" cap="rnd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3264" y="3406"/>
              <a:ext cx="207" cy="419"/>
            </a:xfrm>
            <a:custGeom>
              <a:avLst/>
              <a:gdLst/>
              <a:ahLst/>
              <a:cxnLst/>
              <a:rect l="l" t="t" r="r" b="b"/>
              <a:pathLst>
                <a:path w="206" h="419" extrusionOk="0">
                  <a:moveTo>
                    <a:pt x="205" y="6"/>
                  </a:moveTo>
                  <a:lnTo>
                    <a:pt x="172" y="0"/>
                  </a:lnTo>
                  <a:lnTo>
                    <a:pt x="144" y="6"/>
                  </a:lnTo>
                  <a:lnTo>
                    <a:pt x="122" y="18"/>
                  </a:lnTo>
                  <a:lnTo>
                    <a:pt x="116" y="37"/>
                  </a:lnTo>
                  <a:lnTo>
                    <a:pt x="111" y="55"/>
                  </a:lnTo>
                  <a:lnTo>
                    <a:pt x="111" y="86"/>
                  </a:lnTo>
                  <a:lnTo>
                    <a:pt x="116" y="123"/>
                  </a:lnTo>
                  <a:lnTo>
                    <a:pt x="122" y="172"/>
                  </a:lnTo>
                  <a:lnTo>
                    <a:pt x="127" y="221"/>
                  </a:lnTo>
                  <a:lnTo>
                    <a:pt x="138" y="271"/>
                  </a:lnTo>
                  <a:lnTo>
                    <a:pt x="144" y="314"/>
                  </a:lnTo>
                  <a:lnTo>
                    <a:pt x="144" y="351"/>
                  </a:lnTo>
                  <a:lnTo>
                    <a:pt x="138" y="381"/>
                  </a:lnTo>
                  <a:lnTo>
                    <a:pt x="127" y="400"/>
                  </a:lnTo>
                  <a:lnTo>
                    <a:pt x="111" y="412"/>
                  </a:lnTo>
                  <a:lnTo>
                    <a:pt x="72" y="418"/>
                  </a:lnTo>
                  <a:lnTo>
                    <a:pt x="27" y="418"/>
                  </a:lnTo>
                  <a:lnTo>
                    <a:pt x="11" y="418"/>
                  </a:lnTo>
                  <a:lnTo>
                    <a:pt x="0" y="418"/>
                  </a:lnTo>
                </a:path>
              </a:pathLst>
            </a:custGeom>
            <a:noFill/>
            <a:ln w="12700" cap="rnd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3841" y="2501"/>
              <a:ext cx="130" cy="252"/>
            </a:xfrm>
            <a:custGeom>
              <a:avLst/>
              <a:gdLst/>
              <a:ahLst/>
              <a:cxnLst/>
              <a:rect l="l" t="t" r="r" b="b"/>
              <a:pathLst>
                <a:path w="129" h="252" extrusionOk="0">
                  <a:moveTo>
                    <a:pt x="0" y="251"/>
                  </a:moveTo>
                  <a:lnTo>
                    <a:pt x="45" y="242"/>
                  </a:lnTo>
                  <a:lnTo>
                    <a:pt x="83" y="229"/>
                  </a:lnTo>
                  <a:lnTo>
                    <a:pt x="109" y="216"/>
                  </a:lnTo>
                  <a:lnTo>
                    <a:pt x="128" y="189"/>
                  </a:lnTo>
                  <a:lnTo>
                    <a:pt x="121" y="150"/>
                  </a:lnTo>
                  <a:lnTo>
                    <a:pt x="109" y="106"/>
                  </a:lnTo>
                  <a:lnTo>
                    <a:pt x="77" y="57"/>
                  </a:lnTo>
                  <a:lnTo>
                    <a:pt x="45" y="0"/>
                  </a:lnTo>
                </a:path>
              </a:pathLst>
            </a:custGeom>
            <a:noFill/>
            <a:ln w="12700" cap="rnd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9"/>
            <p:cNvSpPr txBox="1"/>
            <p:nvPr/>
          </p:nvSpPr>
          <p:spPr>
            <a:xfrm>
              <a:off x="3449" y="2661"/>
              <a:ext cx="471" cy="1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lang="en-US" sz="1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 + 2 = 5</a:t>
              </a:r>
              <a:endParaRPr/>
            </a:p>
          </p:txBody>
        </p:sp>
        <p:sp>
          <p:nvSpPr>
            <p:cNvPr id="363" name="Google Shape;363;p9"/>
            <p:cNvSpPr txBox="1"/>
            <p:nvPr/>
          </p:nvSpPr>
          <p:spPr>
            <a:xfrm>
              <a:off x="3476" y="3242"/>
              <a:ext cx="319" cy="117"/>
            </a:xfrm>
            <a:prstGeom prst="rect">
              <a:avLst/>
            </a:prstGeom>
            <a:solidFill>
              <a:srgbClr val="C0C0C0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lang="en-US" sz="1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3 0 3</a:t>
              </a:r>
              <a:endParaRPr/>
            </a:p>
          </p:txBody>
        </p:sp>
        <p:sp>
          <p:nvSpPr>
            <p:cNvPr id="364" name="Google Shape;364;p9"/>
            <p:cNvSpPr txBox="1"/>
            <p:nvPr/>
          </p:nvSpPr>
          <p:spPr>
            <a:xfrm>
              <a:off x="2051" y="1317"/>
              <a:ext cx="326" cy="101"/>
            </a:xfrm>
            <a:prstGeom prst="rect">
              <a:avLst/>
            </a:prstGeom>
            <a:solidFill>
              <a:srgbClr val="C0C0C0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lang="en-US" sz="1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3 0 0</a:t>
              </a:r>
              <a:endParaRPr/>
            </a:p>
          </p:txBody>
        </p:sp>
        <p:sp>
          <p:nvSpPr>
            <p:cNvPr id="365" name="Google Shape;365;p9"/>
            <p:cNvSpPr txBox="1"/>
            <p:nvPr/>
          </p:nvSpPr>
          <p:spPr>
            <a:xfrm>
              <a:off x="2043" y="2283"/>
              <a:ext cx="342" cy="102"/>
            </a:xfrm>
            <a:prstGeom prst="rect">
              <a:avLst/>
            </a:prstGeom>
            <a:solidFill>
              <a:srgbClr val="C0C0C0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lang="en-US" sz="1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3 0 1</a:t>
              </a:r>
              <a:endParaRPr/>
            </a:p>
          </p:txBody>
        </p:sp>
        <p:sp>
          <p:nvSpPr>
            <p:cNvPr id="366" name="Google Shape;366;p9"/>
            <p:cNvSpPr txBox="1"/>
            <p:nvPr/>
          </p:nvSpPr>
          <p:spPr>
            <a:xfrm>
              <a:off x="2051" y="3250"/>
              <a:ext cx="334" cy="101"/>
            </a:xfrm>
            <a:prstGeom prst="rect">
              <a:avLst/>
            </a:prstGeom>
            <a:solidFill>
              <a:srgbClr val="C0C0C0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lang="en-US" sz="1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3 0 2</a:t>
              </a:r>
              <a:endParaRPr/>
            </a:p>
          </p:txBody>
        </p:sp>
        <p:sp>
          <p:nvSpPr>
            <p:cNvPr id="367" name="Google Shape;367;p9"/>
            <p:cNvSpPr txBox="1"/>
            <p:nvPr/>
          </p:nvSpPr>
          <p:spPr>
            <a:xfrm>
              <a:off x="3475" y="1325"/>
              <a:ext cx="352" cy="109"/>
            </a:xfrm>
            <a:prstGeom prst="rect">
              <a:avLst/>
            </a:prstGeom>
            <a:solidFill>
              <a:srgbClr val="C0C0C0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lang="en-US" sz="1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3 0 1</a:t>
              </a:r>
              <a:endParaRPr/>
            </a:p>
          </p:txBody>
        </p:sp>
        <p:sp>
          <p:nvSpPr>
            <p:cNvPr id="368" name="Google Shape;368;p9"/>
            <p:cNvSpPr txBox="1"/>
            <p:nvPr/>
          </p:nvSpPr>
          <p:spPr>
            <a:xfrm>
              <a:off x="3468" y="2283"/>
              <a:ext cx="375" cy="102"/>
            </a:xfrm>
            <a:prstGeom prst="rect">
              <a:avLst/>
            </a:prstGeom>
            <a:solidFill>
              <a:srgbClr val="C0C0C0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lang="en-US" sz="1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3 0 2</a:t>
              </a:r>
              <a:endParaRPr/>
            </a:p>
          </p:txBody>
        </p:sp>
      </p:grpSp>
      <p:sp>
        <p:nvSpPr>
          <p:cNvPr id="369" name="Google Shape;369;p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Ejecución de instrucciones</a:t>
            </a:r>
            <a:endParaRPr/>
          </a:p>
        </p:txBody>
      </p:sp>
      <p:sp>
        <p:nvSpPr>
          <p:cNvPr id="370" name="Google Shape;370;p9"/>
          <p:cNvSpPr txBox="1"/>
          <p:nvPr/>
        </p:nvSpPr>
        <p:spPr>
          <a:xfrm>
            <a:off x="6324600" y="5334000"/>
            <a:ext cx="2514600" cy="1108075"/>
          </a:xfrm>
          <a:prstGeom prst="rect">
            <a:avLst/>
          </a:prstGeom>
          <a:solidFill>
            <a:srgbClr val="FCFF91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107763" dir="2700000">
              <a:srgbClr val="808080"/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0001=cargar de mem a AC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0010=almacenar AC en mem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0101=sumar a AC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AC: acumulador</a:t>
            </a:r>
            <a:endParaRPr/>
          </a:p>
        </p:txBody>
      </p:sp>
      <p:sp>
        <p:nvSpPr>
          <p:cNvPr id="371" name="Google Shape;371;p9"/>
          <p:cNvSpPr txBox="1"/>
          <p:nvPr/>
        </p:nvSpPr>
        <p:spPr>
          <a:xfrm>
            <a:off x="6629400" y="3352800"/>
            <a:ext cx="2286000" cy="152400"/>
          </a:xfrm>
          <a:prstGeom prst="rect">
            <a:avLst/>
          </a:prstGeom>
          <a:solidFill>
            <a:schemeClr val="accent1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9"/>
          <p:cNvSpPr txBox="1"/>
          <p:nvPr/>
        </p:nvSpPr>
        <p:spPr>
          <a:xfrm>
            <a:off x="6629400" y="4038600"/>
            <a:ext cx="2286000" cy="152400"/>
          </a:xfrm>
          <a:prstGeom prst="rect">
            <a:avLst/>
          </a:prstGeom>
          <a:solidFill>
            <a:schemeClr val="accent1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3" name="Google Shape;373;p9"/>
          <p:cNvCxnSpPr/>
          <p:nvPr/>
        </p:nvCxnSpPr>
        <p:spPr>
          <a:xfrm>
            <a:off x="6781800" y="4038600"/>
            <a:ext cx="0" cy="152400"/>
          </a:xfrm>
          <a:prstGeom prst="straightConnector1">
            <a:avLst/>
          </a:prstGeom>
          <a:noFill/>
          <a:ln w="12700" cap="sq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74" name="Google Shape;374;p9"/>
          <p:cNvCxnSpPr/>
          <p:nvPr/>
        </p:nvCxnSpPr>
        <p:spPr>
          <a:xfrm>
            <a:off x="7239000" y="3352800"/>
            <a:ext cx="0" cy="152400"/>
          </a:xfrm>
          <a:prstGeom prst="straightConnector1">
            <a:avLst/>
          </a:prstGeom>
          <a:noFill/>
          <a:ln w="12700" cap="sq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75" name="Google Shape;375;p9"/>
          <p:cNvSpPr txBox="1"/>
          <p:nvPr/>
        </p:nvSpPr>
        <p:spPr>
          <a:xfrm>
            <a:off x="6553200" y="3048000"/>
            <a:ext cx="26035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376" name="Google Shape;376;p9"/>
          <p:cNvSpPr txBox="1"/>
          <p:nvPr/>
        </p:nvSpPr>
        <p:spPr>
          <a:xfrm>
            <a:off x="7010400" y="3048000"/>
            <a:ext cx="26035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377" name="Google Shape;377;p9"/>
          <p:cNvSpPr txBox="1"/>
          <p:nvPr/>
        </p:nvSpPr>
        <p:spPr>
          <a:xfrm>
            <a:off x="7239000" y="3048000"/>
            <a:ext cx="26035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378" name="Google Shape;378;p9"/>
          <p:cNvSpPr txBox="1"/>
          <p:nvPr/>
        </p:nvSpPr>
        <p:spPr>
          <a:xfrm>
            <a:off x="8686800" y="3048000"/>
            <a:ext cx="33655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r>
            <a:endParaRPr/>
          </a:p>
        </p:txBody>
      </p:sp>
      <p:sp>
        <p:nvSpPr>
          <p:cNvPr id="379" name="Google Shape;379;p9"/>
          <p:cNvSpPr txBox="1"/>
          <p:nvPr/>
        </p:nvSpPr>
        <p:spPr>
          <a:xfrm>
            <a:off x="6521450" y="3733800"/>
            <a:ext cx="26035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380" name="Google Shape;380;p9"/>
          <p:cNvSpPr txBox="1"/>
          <p:nvPr/>
        </p:nvSpPr>
        <p:spPr>
          <a:xfrm>
            <a:off x="6750050" y="3733800"/>
            <a:ext cx="26035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381" name="Google Shape;381;p9"/>
          <p:cNvSpPr txBox="1"/>
          <p:nvPr/>
        </p:nvSpPr>
        <p:spPr>
          <a:xfrm>
            <a:off x="6705600" y="3290887"/>
            <a:ext cx="457200" cy="21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</a:pPr>
            <a:r>
              <a:rPr lang="en-US" sz="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 op</a:t>
            </a:r>
            <a:endParaRPr/>
          </a:p>
        </p:txBody>
      </p:sp>
      <p:sp>
        <p:nvSpPr>
          <p:cNvPr id="382" name="Google Shape;382;p9"/>
          <p:cNvSpPr txBox="1"/>
          <p:nvPr/>
        </p:nvSpPr>
        <p:spPr>
          <a:xfrm>
            <a:off x="7848600" y="3276600"/>
            <a:ext cx="560387" cy="21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</a:pPr>
            <a:r>
              <a:rPr lang="en-US" sz="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direccion</a:t>
            </a:r>
            <a:endParaRPr/>
          </a:p>
        </p:txBody>
      </p:sp>
      <p:sp>
        <p:nvSpPr>
          <p:cNvPr id="383" name="Google Shape;383;p9"/>
          <p:cNvSpPr txBox="1"/>
          <p:nvPr/>
        </p:nvSpPr>
        <p:spPr>
          <a:xfrm>
            <a:off x="7696200" y="4038600"/>
            <a:ext cx="630237" cy="21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</a:pPr>
            <a:r>
              <a:rPr lang="en-US" sz="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Mangnitud</a:t>
            </a:r>
            <a:endParaRPr/>
          </a:p>
        </p:txBody>
      </p:sp>
      <p:sp>
        <p:nvSpPr>
          <p:cNvPr id="384" name="Google Shape;384;p9"/>
          <p:cNvSpPr txBox="1"/>
          <p:nvPr/>
        </p:nvSpPr>
        <p:spPr>
          <a:xfrm>
            <a:off x="6553200" y="4052887"/>
            <a:ext cx="241300" cy="21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</a:pPr>
            <a:r>
              <a:rPr lang="en-US" sz="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</p:txBody>
      </p:sp>
      <p:sp>
        <p:nvSpPr>
          <p:cNvPr id="385" name="Google Shape;385;p9"/>
          <p:cNvSpPr txBox="1"/>
          <p:nvPr/>
        </p:nvSpPr>
        <p:spPr>
          <a:xfrm>
            <a:off x="7223125" y="3465512"/>
            <a:ext cx="1419225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Formato instrucción</a:t>
            </a:r>
            <a:endParaRPr/>
          </a:p>
        </p:txBody>
      </p:sp>
      <p:sp>
        <p:nvSpPr>
          <p:cNvPr id="386" name="Google Shape;386;p9"/>
          <p:cNvSpPr txBox="1"/>
          <p:nvPr/>
        </p:nvSpPr>
        <p:spPr>
          <a:xfrm>
            <a:off x="7315200" y="4267200"/>
            <a:ext cx="1122362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Formato entero</a:t>
            </a:r>
            <a:endParaRPr/>
          </a:p>
        </p:txBody>
      </p:sp>
      <p:sp>
        <p:nvSpPr>
          <p:cNvPr id="387" name="Google Shape;387;p9"/>
          <p:cNvSpPr txBox="1"/>
          <p:nvPr/>
        </p:nvSpPr>
        <p:spPr>
          <a:xfrm>
            <a:off x="8610600" y="3733800"/>
            <a:ext cx="33655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2841</Words>
  <Application>Microsoft Office PowerPoint</Application>
  <PresentationFormat>Presentación en pantalla (4:3)</PresentationFormat>
  <Paragraphs>674</Paragraphs>
  <Slides>70</Slides>
  <Notes>70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70</vt:i4>
      </vt:variant>
    </vt:vector>
  </HeadingPairs>
  <TitlesOfParts>
    <vt:vector size="76" baseType="lpstr">
      <vt:lpstr>Arial</vt:lpstr>
      <vt:lpstr>Noto Sans Symbols</vt:lpstr>
      <vt:lpstr>Tahoma</vt:lpstr>
      <vt:lpstr>Times New Roman</vt:lpstr>
      <vt:lpstr>Default Design</vt:lpstr>
      <vt:lpstr>Adobe.Illustrator.7</vt:lpstr>
      <vt:lpstr>SISTEMAS OPERATIVOS</vt:lpstr>
      <vt:lpstr>Sistema Operativo</vt:lpstr>
      <vt:lpstr>Elementos básicos</vt:lpstr>
      <vt:lpstr>Componentes principales</vt:lpstr>
      <vt:lpstr>Ejecución de instrucciones</vt:lpstr>
      <vt:lpstr>Ejecución de instrucciones</vt:lpstr>
      <vt:lpstr>Ejecución de instrucciones</vt:lpstr>
      <vt:lpstr>Ejecución de instrucciones</vt:lpstr>
      <vt:lpstr>Ejecución de instrucciones</vt:lpstr>
      <vt:lpstr>Interrupciones</vt:lpstr>
      <vt:lpstr>Interrupciones</vt:lpstr>
      <vt:lpstr>Clases de interrupciones</vt:lpstr>
      <vt:lpstr>Flujo de programa </vt:lpstr>
      <vt:lpstr>Ciclo de instrucción con interrupciones</vt:lpstr>
      <vt:lpstr>Interrupciones</vt:lpstr>
      <vt:lpstr>Interrupciones</vt:lpstr>
      <vt:lpstr>Interrupciones</vt:lpstr>
      <vt:lpstr>Interrupciones</vt:lpstr>
      <vt:lpstr>Interrupciones</vt:lpstr>
      <vt:lpstr>Interrupciones</vt:lpstr>
      <vt:lpstr>Interrupciones</vt:lpstr>
      <vt:lpstr>Jerarquías de memoria</vt:lpstr>
      <vt:lpstr>Jerarquía de memoria</vt:lpstr>
      <vt:lpstr>Jerarquía de memoria</vt:lpstr>
      <vt:lpstr>Técnicas de comunicación de E/S</vt:lpstr>
      <vt:lpstr>Técnicas de comunicación E/S</vt:lpstr>
      <vt:lpstr>Técnicas de comunicación E/S</vt:lpstr>
      <vt:lpstr>Técnicas de comunicación E/S</vt:lpstr>
      <vt:lpstr>Técnicas de comunicación E/S</vt:lpstr>
      <vt:lpstr>Técnicas de comunicación E/S</vt:lpstr>
      <vt:lpstr>Técnicas de comunicación E/S</vt:lpstr>
      <vt:lpstr>Técnicas de comunicación E/S</vt:lpstr>
      <vt:lpstr>Objetivos y funciones del sistema operativo</vt:lpstr>
      <vt:lpstr>Sistema operativo</vt:lpstr>
      <vt:lpstr>Objetivos y funciones del sistema operativo</vt:lpstr>
      <vt:lpstr>Objetivos y funciones del sistema operativo</vt:lpstr>
      <vt:lpstr>Objetivos y funciones del sistema operativo</vt:lpstr>
      <vt:lpstr>Objetivos y funciones del sistema operativo</vt:lpstr>
      <vt:lpstr>Objetivos y funciones del sistema operativo</vt:lpstr>
      <vt:lpstr>Objetivos y funciones del sistema operativo</vt:lpstr>
      <vt:lpstr>Objetivos y funciones del sistema operativo</vt:lpstr>
      <vt:lpstr>Objetivos y funciones del sistema operativo</vt:lpstr>
      <vt:lpstr>Evolución de los sistemas operativos</vt:lpstr>
      <vt:lpstr>Evolución de los sistemas operativos</vt:lpstr>
      <vt:lpstr>Evolución de los sistemas operativos</vt:lpstr>
      <vt:lpstr>Evolución de los sistemas operativos</vt:lpstr>
      <vt:lpstr>Evolución de los sistemas operativos</vt:lpstr>
      <vt:lpstr>Evolución de los sistemas operativos</vt:lpstr>
      <vt:lpstr>Evolución de los sistemas operativos</vt:lpstr>
      <vt:lpstr>Evolución de los sistemas operativos</vt:lpstr>
      <vt:lpstr>Evolución de los sistemas operativos</vt:lpstr>
      <vt:lpstr>Evolución de los sistemas operativos</vt:lpstr>
      <vt:lpstr>Evolución de los sistemas operativos</vt:lpstr>
      <vt:lpstr>Evolución de los sistemas operativos</vt:lpstr>
      <vt:lpstr>Estructura de los sistemas operativos</vt:lpstr>
      <vt:lpstr>Principales logros</vt:lpstr>
      <vt:lpstr>Principales logros</vt:lpstr>
      <vt:lpstr>Principales logros</vt:lpstr>
      <vt:lpstr>Principales logros</vt:lpstr>
      <vt:lpstr>Principales logros</vt:lpstr>
      <vt:lpstr>Principales logros</vt:lpstr>
      <vt:lpstr>Principales logros</vt:lpstr>
      <vt:lpstr>Principales logros</vt:lpstr>
      <vt:lpstr>Principales logros</vt:lpstr>
      <vt:lpstr>Principales logros</vt:lpstr>
      <vt:lpstr>Principales logros</vt:lpstr>
      <vt:lpstr>Principales logros</vt:lpstr>
      <vt:lpstr>Principales logros</vt:lpstr>
      <vt:lpstr>Principales logros</vt:lpstr>
      <vt:lpstr>Principales logros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OPERATIVOS</dc:title>
  <dc:creator>2026 Sistemas Operativos</dc:creator>
  <cp:lastModifiedBy>Amelia Vargas</cp:lastModifiedBy>
  <cp:revision>6</cp:revision>
  <dcterms:created xsi:type="dcterms:W3CDTF">1999-08-09T13:35:37Z</dcterms:created>
  <dcterms:modified xsi:type="dcterms:W3CDTF">2021-08-20T22:20:51Z</dcterms:modified>
</cp:coreProperties>
</file>