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69"/>
  </p:notesMasterIdLst>
  <p:sldIdLst>
    <p:sldId id="347" r:id="rId2"/>
    <p:sldId id="257" r:id="rId3"/>
    <p:sldId id="327" r:id="rId4"/>
    <p:sldId id="328" r:id="rId5"/>
    <p:sldId id="329" r:id="rId6"/>
    <p:sldId id="330" r:id="rId7"/>
    <p:sldId id="331" r:id="rId8"/>
    <p:sldId id="332" r:id="rId9"/>
    <p:sldId id="333" r:id="rId10"/>
    <p:sldId id="334" r:id="rId11"/>
    <p:sldId id="258" r:id="rId12"/>
    <p:sldId id="335" r:id="rId13"/>
    <p:sldId id="259" r:id="rId14"/>
    <p:sldId id="326" r:id="rId15"/>
    <p:sldId id="260" r:id="rId16"/>
    <p:sldId id="261" r:id="rId17"/>
    <p:sldId id="262" r:id="rId18"/>
    <p:sldId id="263" r:id="rId19"/>
    <p:sldId id="264" r:id="rId20"/>
    <p:sldId id="265" r:id="rId21"/>
    <p:sldId id="266" r:id="rId22"/>
    <p:sldId id="268" r:id="rId23"/>
    <p:sldId id="267" r:id="rId24"/>
    <p:sldId id="269" r:id="rId25"/>
    <p:sldId id="336" r:id="rId26"/>
    <p:sldId id="270" r:id="rId27"/>
    <p:sldId id="337" r:id="rId28"/>
    <p:sldId id="271" r:id="rId29"/>
    <p:sldId id="272" r:id="rId30"/>
    <p:sldId id="338" r:id="rId31"/>
    <p:sldId id="273" r:id="rId32"/>
    <p:sldId id="339" r:id="rId33"/>
    <p:sldId id="274" r:id="rId34"/>
    <p:sldId id="340" r:id="rId35"/>
    <p:sldId id="275" r:id="rId36"/>
    <p:sldId id="276" r:id="rId37"/>
    <p:sldId id="341" r:id="rId38"/>
    <p:sldId id="342" r:id="rId39"/>
    <p:sldId id="277" r:id="rId40"/>
    <p:sldId id="278" r:id="rId41"/>
    <p:sldId id="343" r:id="rId42"/>
    <p:sldId id="344" r:id="rId43"/>
    <p:sldId id="348" r:id="rId44"/>
    <p:sldId id="349" r:id="rId45"/>
    <p:sldId id="350" r:id="rId46"/>
    <p:sldId id="285" r:id="rId47"/>
    <p:sldId id="345" r:id="rId48"/>
    <p:sldId id="346" r:id="rId49"/>
    <p:sldId id="284" r:id="rId50"/>
    <p:sldId id="351" r:id="rId51"/>
    <p:sldId id="352" r:id="rId52"/>
    <p:sldId id="353" r:id="rId53"/>
    <p:sldId id="354" r:id="rId54"/>
    <p:sldId id="355" r:id="rId55"/>
    <p:sldId id="356" r:id="rId56"/>
    <p:sldId id="357" r:id="rId57"/>
    <p:sldId id="358" r:id="rId58"/>
    <p:sldId id="359" r:id="rId59"/>
    <p:sldId id="294" r:id="rId60"/>
    <p:sldId id="295" r:id="rId61"/>
    <p:sldId id="296" r:id="rId62"/>
    <p:sldId id="297" r:id="rId63"/>
    <p:sldId id="298" r:id="rId64"/>
    <p:sldId id="301" r:id="rId65"/>
    <p:sldId id="299" r:id="rId66"/>
    <p:sldId id="300" r:id="rId67"/>
    <p:sldId id="325" r:id="rId68"/>
  </p:sldIdLst>
  <p:sldSz cx="9144000" cy="6858000" type="screen4x3"/>
  <p:notesSz cx="6858000" cy="9144000"/>
  <p:defaultTextStyle>
    <a:defPPr>
      <a:defRPr lang="es-ES"/>
    </a:defPPr>
    <a:lvl1pPr algn="ctr" rtl="0" fontAlgn="base">
      <a:spcBef>
        <a:spcPct val="0"/>
      </a:spcBef>
      <a:spcAft>
        <a:spcPct val="0"/>
      </a:spcAft>
      <a:defRPr kern="1200">
        <a:solidFill>
          <a:schemeClr val="tx1"/>
        </a:solidFill>
        <a:latin typeface="Verdana" panose="020B0604030504040204" pitchFamily="34" charset="0"/>
        <a:ea typeface="+mn-ea"/>
        <a:cs typeface="+mn-cs"/>
      </a:defRPr>
    </a:lvl1pPr>
    <a:lvl2pPr marL="457200" algn="ctr" rtl="0" fontAlgn="base">
      <a:spcBef>
        <a:spcPct val="0"/>
      </a:spcBef>
      <a:spcAft>
        <a:spcPct val="0"/>
      </a:spcAft>
      <a:defRPr kern="1200">
        <a:solidFill>
          <a:schemeClr val="tx1"/>
        </a:solidFill>
        <a:latin typeface="Verdana" panose="020B0604030504040204" pitchFamily="34" charset="0"/>
        <a:ea typeface="+mn-ea"/>
        <a:cs typeface="+mn-cs"/>
      </a:defRPr>
    </a:lvl2pPr>
    <a:lvl3pPr marL="914400" algn="ctr" rtl="0" fontAlgn="base">
      <a:spcBef>
        <a:spcPct val="0"/>
      </a:spcBef>
      <a:spcAft>
        <a:spcPct val="0"/>
      </a:spcAft>
      <a:defRPr kern="1200">
        <a:solidFill>
          <a:schemeClr val="tx1"/>
        </a:solidFill>
        <a:latin typeface="Verdana" panose="020B0604030504040204" pitchFamily="34" charset="0"/>
        <a:ea typeface="+mn-ea"/>
        <a:cs typeface="+mn-cs"/>
      </a:defRPr>
    </a:lvl3pPr>
    <a:lvl4pPr marL="1371600" algn="ctr" rtl="0" fontAlgn="base">
      <a:spcBef>
        <a:spcPct val="0"/>
      </a:spcBef>
      <a:spcAft>
        <a:spcPct val="0"/>
      </a:spcAft>
      <a:defRPr kern="1200">
        <a:solidFill>
          <a:schemeClr val="tx1"/>
        </a:solidFill>
        <a:latin typeface="Verdana" panose="020B0604030504040204" pitchFamily="34" charset="0"/>
        <a:ea typeface="+mn-ea"/>
        <a:cs typeface="+mn-cs"/>
      </a:defRPr>
    </a:lvl4pPr>
    <a:lvl5pPr marL="1828800" algn="ctr" rtl="0" fontAlgn="base">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67EFFD"/>
    <a:srgbClr val="FAE56A"/>
    <a:srgbClr val="FFFFCC"/>
    <a:srgbClr val="FFFF99"/>
    <a:srgbClr val="FFFFFF"/>
    <a:srgbClr val="FF3300"/>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B7497E13-8FFB-426A-871E-0CB9735B36B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s-ES"/>
          </a:p>
        </p:txBody>
      </p:sp>
      <p:sp>
        <p:nvSpPr>
          <p:cNvPr id="159747" name="Rectangle 3">
            <a:extLst>
              <a:ext uri="{FF2B5EF4-FFF2-40B4-BE49-F238E27FC236}">
                <a16:creationId xmlns:a16="http://schemas.microsoft.com/office/drawing/2014/main" id="{BDAF17DE-B638-4C35-8437-FCD0C211FD4D}"/>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s-ES"/>
          </a:p>
        </p:txBody>
      </p:sp>
      <p:sp>
        <p:nvSpPr>
          <p:cNvPr id="59396" name="Rectangle 4">
            <a:extLst>
              <a:ext uri="{FF2B5EF4-FFF2-40B4-BE49-F238E27FC236}">
                <a16:creationId xmlns:a16="http://schemas.microsoft.com/office/drawing/2014/main" id="{D770B10B-F028-41D5-8985-9329E581FDA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9" name="Rectangle 5">
            <a:extLst>
              <a:ext uri="{FF2B5EF4-FFF2-40B4-BE49-F238E27FC236}">
                <a16:creationId xmlns:a16="http://schemas.microsoft.com/office/drawing/2014/main" id="{490EBC63-BDCF-4BB3-8932-54251BBC78B5}"/>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159750" name="Rectangle 6">
            <a:extLst>
              <a:ext uri="{FF2B5EF4-FFF2-40B4-BE49-F238E27FC236}">
                <a16:creationId xmlns:a16="http://schemas.microsoft.com/office/drawing/2014/main" id="{E6FE11DB-965D-42D0-A70A-651AE9090C51}"/>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s-ES"/>
          </a:p>
        </p:txBody>
      </p:sp>
      <p:sp>
        <p:nvSpPr>
          <p:cNvPr id="159751" name="Rectangle 7">
            <a:extLst>
              <a:ext uri="{FF2B5EF4-FFF2-40B4-BE49-F238E27FC236}">
                <a16:creationId xmlns:a16="http://schemas.microsoft.com/office/drawing/2014/main" id="{1C4BD903-A87A-4485-9E3C-65335A2FEC27}"/>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61064D84-D4FF-42E7-9ADB-4E9B63D5CB24}" type="slidenum">
              <a:rPr lang="es-ES" altLang="es-AR"/>
              <a:pPr/>
              <a:t>‹Nº›</a:t>
            </a:fld>
            <a:endParaRPr lang="es-ES" altLang="es-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98B4637C-9E5B-463F-A64D-DC48182447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70C2BAC5-B5EC-414C-8E69-4FB0BDB1771F}" type="slidenum">
              <a:rPr lang="es-ES" altLang="es-AR">
                <a:latin typeface="Arial" panose="020B0604020202020204" pitchFamily="34" charset="0"/>
              </a:rPr>
              <a:pPr eaLnBrk="1" hangingPunct="1"/>
              <a:t>2</a:t>
            </a:fld>
            <a:endParaRPr lang="es-ES" altLang="es-AR">
              <a:latin typeface="Arial" panose="020B0604020202020204" pitchFamily="34" charset="0"/>
            </a:endParaRPr>
          </a:p>
        </p:txBody>
      </p:sp>
      <p:sp>
        <p:nvSpPr>
          <p:cNvPr id="61443" name="Rectangle 2">
            <a:extLst>
              <a:ext uri="{FF2B5EF4-FFF2-40B4-BE49-F238E27FC236}">
                <a16:creationId xmlns:a16="http://schemas.microsoft.com/office/drawing/2014/main" id="{90D8ABFD-D809-41E1-9B25-8669D360D235}"/>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B9F435CF-56B4-437E-98DA-1134C78980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22AAA53B-AC54-452A-85AD-AAFE585B0D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D3FE79DB-8AEC-40A0-BD10-C934927D42BD}" type="slidenum">
              <a:rPr lang="es-ES" altLang="es-AR">
                <a:latin typeface="Arial" panose="020B0604020202020204" pitchFamily="34" charset="0"/>
              </a:rPr>
              <a:pPr eaLnBrk="1" hangingPunct="1"/>
              <a:t>11</a:t>
            </a:fld>
            <a:endParaRPr lang="es-ES" altLang="es-AR">
              <a:latin typeface="Arial" panose="020B0604020202020204" pitchFamily="34" charset="0"/>
            </a:endParaRPr>
          </a:p>
        </p:txBody>
      </p:sp>
      <p:sp>
        <p:nvSpPr>
          <p:cNvPr id="70659" name="Rectangle 2">
            <a:extLst>
              <a:ext uri="{FF2B5EF4-FFF2-40B4-BE49-F238E27FC236}">
                <a16:creationId xmlns:a16="http://schemas.microsoft.com/office/drawing/2014/main" id="{0EF31608-EDD4-4668-919F-2CF5776EBE46}"/>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CD42E5CD-368C-430C-8EBF-BD6BA5AB68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1C78A865-738D-4B7A-8758-572639DBF7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B976BD18-3E78-419C-8027-72F95E69EF13}" type="slidenum">
              <a:rPr lang="es-ES" altLang="es-AR">
                <a:latin typeface="Arial" panose="020B0604020202020204" pitchFamily="34" charset="0"/>
              </a:rPr>
              <a:pPr eaLnBrk="1" hangingPunct="1"/>
              <a:t>13</a:t>
            </a:fld>
            <a:endParaRPr lang="es-ES" altLang="es-AR">
              <a:latin typeface="Arial" panose="020B0604020202020204" pitchFamily="34" charset="0"/>
            </a:endParaRPr>
          </a:p>
        </p:txBody>
      </p:sp>
      <p:sp>
        <p:nvSpPr>
          <p:cNvPr id="71683" name="Rectangle 2">
            <a:extLst>
              <a:ext uri="{FF2B5EF4-FFF2-40B4-BE49-F238E27FC236}">
                <a16:creationId xmlns:a16="http://schemas.microsoft.com/office/drawing/2014/main" id="{5D3DAA6B-DD15-4034-8EE7-BAFB30FBEF32}"/>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D706A979-A656-4213-9604-039628BAD1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12413DB5-9ACF-42C5-8566-BED04D4419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F4CCBA31-75EA-463C-A186-01E757A8FE4B}" type="slidenum">
              <a:rPr lang="es-ES" altLang="es-AR">
                <a:latin typeface="Arial" panose="020B0604020202020204" pitchFamily="34" charset="0"/>
              </a:rPr>
              <a:pPr eaLnBrk="1" hangingPunct="1"/>
              <a:t>14</a:t>
            </a:fld>
            <a:endParaRPr lang="es-ES" altLang="es-AR">
              <a:latin typeface="Arial" panose="020B0604020202020204" pitchFamily="34" charset="0"/>
            </a:endParaRPr>
          </a:p>
        </p:txBody>
      </p:sp>
      <p:sp>
        <p:nvSpPr>
          <p:cNvPr id="72707" name="Rectangle 2">
            <a:extLst>
              <a:ext uri="{FF2B5EF4-FFF2-40B4-BE49-F238E27FC236}">
                <a16:creationId xmlns:a16="http://schemas.microsoft.com/office/drawing/2014/main" id="{DF314878-90A6-4947-AC48-1CA4077DDB70}"/>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DC2FE0AB-C23B-4AB4-92A0-3A476045EB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A7D57512-DA17-4D72-A070-205F460C91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902285BF-366B-4B33-9EB1-2CA08FEC42D5}" type="slidenum">
              <a:rPr lang="es-ES" altLang="es-AR">
                <a:latin typeface="Arial" panose="020B0604020202020204" pitchFamily="34" charset="0"/>
              </a:rPr>
              <a:pPr eaLnBrk="1" hangingPunct="1"/>
              <a:t>15</a:t>
            </a:fld>
            <a:endParaRPr lang="es-ES" altLang="es-AR">
              <a:latin typeface="Arial" panose="020B0604020202020204" pitchFamily="34" charset="0"/>
            </a:endParaRPr>
          </a:p>
        </p:txBody>
      </p:sp>
      <p:sp>
        <p:nvSpPr>
          <p:cNvPr id="73731" name="Rectangle 2">
            <a:extLst>
              <a:ext uri="{FF2B5EF4-FFF2-40B4-BE49-F238E27FC236}">
                <a16:creationId xmlns:a16="http://schemas.microsoft.com/office/drawing/2014/main" id="{9FE54584-3AA8-4473-B3FB-52C69E4DCA1F}"/>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968B5D10-B168-4AB4-B644-684FCB65B1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533D2FFE-3CD1-495E-AD88-6CD018867C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B864F70A-C4AF-4F71-8DD2-01DAF34FFDC5}" type="slidenum">
              <a:rPr lang="es-ES" altLang="es-AR">
                <a:latin typeface="Arial" panose="020B0604020202020204" pitchFamily="34" charset="0"/>
              </a:rPr>
              <a:pPr eaLnBrk="1" hangingPunct="1"/>
              <a:t>16</a:t>
            </a:fld>
            <a:endParaRPr lang="es-ES" altLang="es-AR">
              <a:latin typeface="Arial" panose="020B0604020202020204" pitchFamily="34" charset="0"/>
            </a:endParaRPr>
          </a:p>
        </p:txBody>
      </p:sp>
      <p:sp>
        <p:nvSpPr>
          <p:cNvPr id="74755" name="Rectangle 2">
            <a:extLst>
              <a:ext uri="{FF2B5EF4-FFF2-40B4-BE49-F238E27FC236}">
                <a16:creationId xmlns:a16="http://schemas.microsoft.com/office/drawing/2014/main" id="{F13EB489-87BD-43FA-B616-E0EA62526732}"/>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A8C091AE-C380-4AEC-923E-65225DA724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0DD87DD3-CE9E-4927-94B1-C53881FD63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B0FBEF99-4227-49C0-BD00-E6E0705DEF22}" type="slidenum">
              <a:rPr lang="es-ES" altLang="es-AR">
                <a:latin typeface="Arial" panose="020B0604020202020204" pitchFamily="34" charset="0"/>
              </a:rPr>
              <a:pPr eaLnBrk="1" hangingPunct="1"/>
              <a:t>17</a:t>
            </a:fld>
            <a:endParaRPr lang="es-ES" altLang="es-AR">
              <a:latin typeface="Arial" panose="020B0604020202020204" pitchFamily="34" charset="0"/>
            </a:endParaRPr>
          </a:p>
        </p:txBody>
      </p:sp>
      <p:sp>
        <p:nvSpPr>
          <p:cNvPr id="75779" name="Rectangle 2">
            <a:extLst>
              <a:ext uri="{FF2B5EF4-FFF2-40B4-BE49-F238E27FC236}">
                <a16:creationId xmlns:a16="http://schemas.microsoft.com/office/drawing/2014/main" id="{70D86A44-81BE-4C09-92A5-EF45D832A2B7}"/>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23A35111-EE67-43FD-8B66-B060E6BCCE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C0C6AB5B-7203-45E7-A16F-D112ED14A6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4469A109-F77C-4E1A-A0B8-A9A148EA3410}" type="slidenum">
              <a:rPr lang="es-ES" altLang="es-AR">
                <a:latin typeface="Arial" panose="020B0604020202020204" pitchFamily="34" charset="0"/>
              </a:rPr>
              <a:pPr eaLnBrk="1" hangingPunct="1"/>
              <a:t>18</a:t>
            </a:fld>
            <a:endParaRPr lang="es-ES" altLang="es-AR">
              <a:latin typeface="Arial" panose="020B0604020202020204" pitchFamily="34" charset="0"/>
            </a:endParaRPr>
          </a:p>
        </p:txBody>
      </p:sp>
      <p:sp>
        <p:nvSpPr>
          <p:cNvPr id="76803" name="Rectangle 2">
            <a:extLst>
              <a:ext uri="{FF2B5EF4-FFF2-40B4-BE49-F238E27FC236}">
                <a16:creationId xmlns:a16="http://schemas.microsoft.com/office/drawing/2014/main" id="{0F467D4B-799D-412D-B836-3DBB521887B9}"/>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446432D6-FEA1-45DC-A5A4-61A805C244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7830C175-CE66-41BB-A46C-C3C918C1C3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D06960B3-2985-4AC7-928E-5C40BC064FBE}" type="slidenum">
              <a:rPr lang="es-ES" altLang="es-AR">
                <a:latin typeface="Arial" panose="020B0604020202020204" pitchFamily="34" charset="0"/>
              </a:rPr>
              <a:pPr eaLnBrk="1" hangingPunct="1"/>
              <a:t>19</a:t>
            </a:fld>
            <a:endParaRPr lang="es-ES" altLang="es-AR">
              <a:latin typeface="Arial" panose="020B0604020202020204" pitchFamily="34" charset="0"/>
            </a:endParaRPr>
          </a:p>
        </p:txBody>
      </p:sp>
      <p:sp>
        <p:nvSpPr>
          <p:cNvPr id="77827" name="Rectangle 2">
            <a:extLst>
              <a:ext uri="{FF2B5EF4-FFF2-40B4-BE49-F238E27FC236}">
                <a16:creationId xmlns:a16="http://schemas.microsoft.com/office/drawing/2014/main" id="{FC3DC4BA-1FE6-450F-97B1-4777B4C5361F}"/>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27654FC1-B35B-4BC1-9FB3-4AB1277FFA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2DF92E3E-CCE0-49B9-8FD1-0A042D704D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E8902A7A-E621-42C0-8F32-53CD37D2EA5D}" type="slidenum">
              <a:rPr lang="es-ES" altLang="es-AR">
                <a:latin typeface="Arial" panose="020B0604020202020204" pitchFamily="34" charset="0"/>
              </a:rPr>
              <a:pPr eaLnBrk="1" hangingPunct="1"/>
              <a:t>20</a:t>
            </a:fld>
            <a:endParaRPr lang="es-ES" altLang="es-AR">
              <a:latin typeface="Arial" panose="020B0604020202020204" pitchFamily="34" charset="0"/>
            </a:endParaRPr>
          </a:p>
        </p:txBody>
      </p:sp>
      <p:sp>
        <p:nvSpPr>
          <p:cNvPr id="78851" name="Rectangle 2">
            <a:extLst>
              <a:ext uri="{FF2B5EF4-FFF2-40B4-BE49-F238E27FC236}">
                <a16:creationId xmlns:a16="http://schemas.microsoft.com/office/drawing/2014/main" id="{BB6DB3BA-748D-4799-95FF-D3C6711B03D9}"/>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CE1061CC-8AA7-440A-92F5-6D27B1556F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E0AE8BC8-A76B-4DF6-A78F-CD0A073270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7776E419-FC1B-4DC9-97F2-E1F70AB9603E}" type="slidenum">
              <a:rPr lang="es-ES" altLang="es-AR">
                <a:latin typeface="Arial" panose="020B0604020202020204" pitchFamily="34" charset="0"/>
              </a:rPr>
              <a:pPr eaLnBrk="1" hangingPunct="1"/>
              <a:t>21</a:t>
            </a:fld>
            <a:endParaRPr lang="es-ES" altLang="es-AR">
              <a:latin typeface="Arial" panose="020B0604020202020204" pitchFamily="34" charset="0"/>
            </a:endParaRPr>
          </a:p>
        </p:txBody>
      </p:sp>
      <p:sp>
        <p:nvSpPr>
          <p:cNvPr id="79875" name="Rectangle 2">
            <a:extLst>
              <a:ext uri="{FF2B5EF4-FFF2-40B4-BE49-F238E27FC236}">
                <a16:creationId xmlns:a16="http://schemas.microsoft.com/office/drawing/2014/main" id="{9060C476-3247-48DE-BFE3-78545F13B0F5}"/>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9F45F27C-10C0-4443-941F-64F81B1F85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2D2A7EED-7B65-4D9D-96D5-2A5D3CF603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C234E640-45A8-4110-B465-C400088C3CCA}" type="slidenum">
              <a:rPr lang="es-ES" altLang="es-AR">
                <a:latin typeface="Arial" panose="020B0604020202020204" pitchFamily="34" charset="0"/>
              </a:rPr>
              <a:pPr eaLnBrk="1" hangingPunct="1"/>
              <a:t>3</a:t>
            </a:fld>
            <a:endParaRPr lang="es-ES" altLang="es-AR">
              <a:latin typeface="Arial" panose="020B0604020202020204" pitchFamily="34" charset="0"/>
            </a:endParaRPr>
          </a:p>
        </p:txBody>
      </p:sp>
      <p:sp>
        <p:nvSpPr>
          <p:cNvPr id="62467" name="Rectangle 2">
            <a:extLst>
              <a:ext uri="{FF2B5EF4-FFF2-40B4-BE49-F238E27FC236}">
                <a16:creationId xmlns:a16="http://schemas.microsoft.com/office/drawing/2014/main" id="{E8DB7DD4-34A7-4266-A91A-93FC9FCDAC5D}"/>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2BC18F2A-38BC-4E39-8CEB-163DD15A76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27F60796-BFDE-4FD5-BEB4-6F604610EE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D03783A2-3936-4F07-A847-39ACA96EF918}" type="slidenum">
              <a:rPr lang="es-ES" altLang="es-AR">
                <a:latin typeface="Arial" panose="020B0604020202020204" pitchFamily="34" charset="0"/>
              </a:rPr>
              <a:pPr eaLnBrk="1" hangingPunct="1"/>
              <a:t>22</a:t>
            </a:fld>
            <a:endParaRPr lang="es-ES" altLang="es-AR">
              <a:latin typeface="Arial" panose="020B0604020202020204" pitchFamily="34" charset="0"/>
            </a:endParaRPr>
          </a:p>
        </p:txBody>
      </p:sp>
      <p:sp>
        <p:nvSpPr>
          <p:cNvPr id="81923" name="Rectangle 2">
            <a:extLst>
              <a:ext uri="{FF2B5EF4-FFF2-40B4-BE49-F238E27FC236}">
                <a16:creationId xmlns:a16="http://schemas.microsoft.com/office/drawing/2014/main" id="{6CF3E709-60FF-4A58-8D62-51186E71490E}"/>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2DEB3509-59CB-4CB7-8FCC-E5CF271C37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B5BC40F0-0959-4238-B25E-F4E63D2A8E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76FDB147-AC7F-4B8B-94CF-BBF8AEAE7BFD}" type="slidenum">
              <a:rPr lang="es-ES" altLang="es-AR">
                <a:latin typeface="Arial" panose="020B0604020202020204" pitchFamily="34" charset="0"/>
              </a:rPr>
              <a:pPr eaLnBrk="1" hangingPunct="1"/>
              <a:t>23</a:t>
            </a:fld>
            <a:endParaRPr lang="es-ES" altLang="es-AR">
              <a:latin typeface="Arial" panose="020B0604020202020204" pitchFamily="34" charset="0"/>
            </a:endParaRPr>
          </a:p>
        </p:txBody>
      </p:sp>
      <p:sp>
        <p:nvSpPr>
          <p:cNvPr id="80899" name="Rectangle 2">
            <a:extLst>
              <a:ext uri="{FF2B5EF4-FFF2-40B4-BE49-F238E27FC236}">
                <a16:creationId xmlns:a16="http://schemas.microsoft.com/office/drawing/2014/main" id="{50891B63-0893-4048-8DBF-F66493911349}"/>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DD12ADFE-ED17-4184-9D26-23AB26F7B8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F56B6677-F1A7-4951-B7F6-27E15E9A9C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A1D2F312-83A8-42DC-A96F-D7C6ADBF740E}" type="slidenum">
              <a:rPr lang="es-ES" altLang="es-AR">
                <a:latin typeface="Arial" panose="020B0604020202020204" pitchFamily="34" charset="0"/>
              </a:rPr>
              <a:pPr eaLnBrk="1" hangingPunct="1"/>
              <a:t>24</a:t>
            </a:fld>
            <a:endParaRPr lang="es-ES" altLang="es-AR">
              <a:latin typeface="Arial" panose="020B0604020202020204" pitchFamily="34" charset="0"/>
            </a:endParaRPr>
          </a:p>
        </p:txBody>
      </p:sp>
      <p:sp>
        <p:nvSpPr>
          <p:cNvPr id="82947" name="Rectangle 2">
            <a:extLst>
              <a:ext uri="{FF2B5EF4-FFF2-40B4-BE49-F238E27FC236}">
                <a16:creationId xmlns:a16="http://schemas.microsoft.com/office/drawing/2014/main" id="{6950C4F9-7405-4776-ACB6-7D94C40F67B2}"/>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EC27AA2C-E365-4BDE-A0A8-F844ACAFBD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404D3DF3-715B-40E9-8913-ADD6CDA8C0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7F1BC6F3-6369-4E1B-9AF3-A37F83A6410E}" type="slidenum">
              <a:rPr lang="es-ES" altLang="es-AR">
                <a:latin typeface="Arial" panose="020B0604020202020204" pitchFamily="34" charset="0"/>
              </a:rPr>
              <a:pPr eaLnBrk="1" hangingPunct="1"/>
              <a:t>26</a:t>
            </a:fld>
            <a:endParaRPr lang="es-ES" altLang="es-AR">
              <a:latin typeface="Arial" panose="020B0604020202020204" pitchFamily="34" charset="0"/>
            </a:endParaRPr>
          </a:p>
        </p:txBody>
      </p:sp>
      <p:sp>
        <p:nvSpPr>
          <p:cNvPr id="83971" name="Rectangle 2">
            <a:extLst>
              <a:ext uri="{FF2B5EF4-FFF2-40B4-BE49-F238E27FC236}">
                <a16:creationId xmlns:a16="http://schemas.microsoft.com/office/drawing/2014/main" id="{9E0CFB16-67C1-47FC-822B-CAA7EAE0FA2F}"/>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951B35A7-604E-4B07-AFA9-B62E76BC87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A1320B39-D671-42D1-9379-8A25CE563C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96CF0D68-A96E-4E57-967F-AC94A6CE43D6}" type="slidenum">
              <a:rPr lang="es-ES" altLang="es-AR">
                <a:latin typeface="Arial" panose="020B0604020202020204" pitchFamily="34" charset="0"/>
              </a:rPr>
              <a:pPr eaLnBrk="1" hangingPunct="1"/>
              <a:t>28</a:t>
            </a:fld>
            <a:endParaRPr lang="es-ES" altLang="es-AR">
              <a:latin typeface="Arial" panose="020B0604020202020204" pitchFamily="34" charset="0"/>
            </a:endParaRPr>
          </a:p>
        </p:txBody>
      </p:sp>
      <p:sp>
        <p:nvSpPr>
          <p:cNvPr id="84995" name="Rectangle 2">
            <a:extLst>
              <a:ext uri="{FF2B5EF4-FFF2-40B4-BE49-F238E27FC236}">
                <a16:creationId xmlns:a16="http://schemas.microsoft.com/office/drawing/2014/main" id="{9C376BC0-149D-45F9-9D30-0D94BB56AF97}"/>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68325C57-B278-4A5E-879A-D1F12ED951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34AC076E-3F4D-4BEB-AEF9-BC6507F8F5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287471EA-050D-4190-AD04-B13B2AA7C5DC}" type="slidenum">
              <a:rPr lang="es-ES" altLang="es-AR">
                <a:latin typeface="Arial" panose="020B0604020202020204" pitchFamily="34" charset="0"/>
              </a:rPr>
              <a:pPr eaLnBrk="1" hangingPunct="1"/>
              <a:t>29</a:t>
            </a:fld>
            <a:endParaRPr lang="es-ES" altLang="es-AR">
              <a:latin typeface="Arial" panose="020B0604020202020204" pitchFamily="34" charset="0"/>
            </a:endParaRPr>
          </a:p>
        </p:txBody>
      </p:sp>
      <p:sp>
        <p:nvSpPr>
          <p:cNvPr id="86019" name="Rectangle 2">
            <a:extLst>
              <a:ext uri="{FF2B5EF4-FFF2-40B4-BE49-F238E27FC236}">
                <a16:creationId xmlns:a16="http://schemas.microsoft.com/office/drawing/2014/main" id="{DEF98BE6-C512-4289-AAB5-019A85B8C601}"/>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E01D41F2-43DF-4EB1-A7D3-8BA8D465B6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DF51C4E3-E528-4677-A72D-46F1274109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B3A4711C-EB8C-4EC6-A016-837C6D895043}" type="slidenum">
              <a:rPr lang="es-ES" altLang="es-AR">
                <a:latin typeface="Arial" panose="020B0604020202020204" pitchFamily="34" charset="0"/>
              </a:rPr>
              <a:pPr eaLnBrk="1" hangingPunct="1"/>
              <a:t>31</a:t>
            </a:fld>
            <a:endParaRPr lang="es-ES" altLang="es-AR">
              <a:latin typeface="Arial" panose="020B0604020202020204" pitchFamily="34" charset="0"/>
            </a:endParaRPr>
          </a:p>
        </p:txBody>
      </p:sp>
      <p:sp>
        <p:nvSpPr>
          <p:cNvPr id="87043" name="Rectangle 2">
            <a:extLst>
              <a:ext uri="{FF2B5EF4-FFF2-40B4-BE49-F238E27FC236}">
                <a16:creationId xmlns:a16="http://schemas.microsoft.com/office/drawing/2014/main" id="{8DCFDBD6-9F10-420E-81C4-B979E92B14DF}"/>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2E19BB4B-B023-4C84-BB0E-699AB84066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D4AA2C34-FF71-443B-AF0C-9FF1D285BC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7E587CEB-BF98-4C30-8603-0137B176D063}" type="slidenum">
              <a:rPr lang="es-ES" altLang="es-AR">
                <a:latin typeface="Arial" panose="020B0604020202020204" pitchFamily="34" charset="0"/>
              </a:rPr>
              <a:pPr eaLnBrk="1" hangingPunct="1"/>
              <a:t>33</a:t>
            </a:fld>
            <a:endParaRPr lang="es-ES" altLang="es-AR">
              <a:latin typeface="Arial" panose="020B0604020202020204" pitchFamily="34" charset="0"/>
            </a:endParaRPr>
          </a:p>
        </p:txBody>
      </p:sp>
      <p:sp>
        <p:nvSpPr>
          <p:cNvPr id="88067" name="Rectangle 2">
            <a:extLst>
              <a:ext uri="{FF2B5EF4-FFF2-40B4-BE49-F238E27FC236}">
                <a16:creationId xmlns:a16="http://schemas.microsoft.com/office/drawing/2014/main" id="{027ED088-3A13-432B-B1E3-FEAF54046F51}"/>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E9314D9C-2C11-4C3F-9CD4-9754AEA0CD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BB72A511-4E9C-4D11-A56B-91E346301B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3D4725A4-4231-4FAA-98E6-F02CE1E377DD}" type="slidenum">
              <a:rPr lang="es-ES" altLang="es-AR">
                <a:latin typeface="Arial" panose="020B0604020202020204" pitchFamily="34" charset="0"/>
              </a:rPr>
              <a:pPr eaLnBrk="1" hangingPunct="1"/>
              <a:t>35</a:t>
            </a:fld>
            <a:endParaRPr lang="es-ES" altLang="es-AR">
              <a:latin typeface="Arial" panose="020B0604020202020204" pitchFamily="34" charset="0"/>
            </a:endParaRPr>
          </a:p>
        </p:txBody>
      </p:sp>
      <p:sp>
        <p:nvSpPr>
          <p:cNvPr id="89091" name="Rectangle 2">
            <a:extLst>
              <a:ext uri="{FF2B5EF4-FFF2-40B4-BE49-F238E27FC236}">
                <a16:creationId xmlns:a16="http://schemas.microsoft.com/office/drawing/2014/main" id="{D3AF791D-9E94-48ED-AC8F-98C3629E921B}"/>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856894A2-F2D8-4C8A-8611-F168056EE6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8C478335-8490-414F-BDAC-8D88D2A9FF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EA837E9C-A195-46D6-92BC-1E42AA2EF2C8}" type="slidenum">
              <a:rPr lang="es-ES" altLang="es-AR">
                <a:latin typeface="Arial" panose="020B0604020202020204" pitchFamily="34" charset="0"/>
              </a:rPr>
              <a:pPr eaLnBrk="1" hangingPunct="1"/>
              <a:t>36</a:t>
            </a:fld>
            <a:endParaRPr lang="es-ES" altLang="es-AR">
              <a:latin typeface="Arial" panose="020B0604020202020204" pitchFamily="34" charset="0"/>
            </a:endParaRPr>
          </a:p>
        </p:txBody>
      </p:sp>
      <p:sp>
        <p:nvSpPr>
          <p:cNvPr id="90115" name="Rectangle 2">
            <a:extLst>
              <a:ext uri="{FF2B5EF4-FFF2-40B4-BE49-F238E27FC236}">
                <a16:creationId xmlns:a16="http://schemas.microsoft.com/office/drawing/2014/main" id="{F4A9EB6E-F3E0-49DB-A39A-82FC6C66CF00}"/>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616B9502-3190-4EA5-937F-26BEB1C96B1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9EE3E2D5-165B-4BD0-A588-C39162DA56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81E08227-28D5-4165-8662-AB8DB3AAD3B2}" type="slidenum">
              <a:rPr lang="es-ES" altLang="es-AR">
                <a:latin typeface="Arial" panose="020B0604020202020204" pitchFamily="34" charset="0"/>
              </a:rPr>
              <a:pPr eaLnBrk="1" hangingPunct="1"/>
              <a:t>4</a:t>
            </a:fld>
            <a:endParaRPr lang="es-ES" altLang="es-AR">
              <a:latin typeface="Arial" panose="020B0604020202020204" pitchFamily="34" charset="0"/>
            </a:endParaRPr>
          </a:p>
        </p:txBody>
      </p:sp>
      <p:sp>
        <p:nvSpPr>
          <p:cNvPr id="63491" name="Rectangle 2">
            <a:extLst>
              <a:ext uri="{FF2B5EF4-FFF2-40B4-BE49-F238E27FC236}">
                <a16:creationId xmlns:a16="http://schemas.microsoft.com/office/drawing/2014/main" id="{E3EFB659-943E-451B-9389-875BD4909076}"/>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E10BB47E-992B-4292-B963-3F77F49C6D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61064D84-D4FF-42E7-9ADB-4E9B63D5CB24}" type="slidenum">
              <a:rPr lang="es-ES" altLang="es-AR" smtClean="0"/>
              <a:pPr/>
              <a:t>37</a:t>
            </a:fld>
            <a:endParaRPr lang="es-ES" altLang="es-AR"/>
          </a:p>
        </p:txBody>
      </p:sp>
    </p:spTree>
    <p:extLst>
      <p:ext uri="{BB962C8B-B14F-4D97-AF65-F5344CB8AC3E}">
        <p14:creationId xmlns:p14="http://schemas.microsoft.com/office/powerpoint/2010/main" val="22943779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CE7E958F-7E88-47EF-AD48-0B602202E6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8B36D106-91E9-479A-B616-D2828495D86B}" type="slidenum">
              <a:rPr lang="es-ES" altLang="es-AR">
                <a:latin typeface="Arial" panose="020B0604020202020204" pitchFamily="34" charset="0"/>
              </a:rPr>
              <a:pPr eaLnBrk="1" hangingPunct="1"/>
              <a:t>39</a:t>
            </a:fld>
            <a:endParaRPr lang="es-ES" altLang="es-AR">
              <a:latin typeface="Arial" panose="020B0604020202020204" pitchFamily="34" charset="0"/>
            </a:endParaRPr>
          </a:p>
        </p:txBody>
      </p:sp>
      <p:sp>
        <p:nvSpPr>
          <p:cNvPr id="91139" name="Rectangle 2">
            <a:extLst>
              <a:ext uri="{FF2B5EF4-FFF2-40B4-BE49-F238E27FC236}">
                <a16:creationId xmlns:a16="http://schemas.microsoft.com/office/drawing/2014/main" id="{4C578E9F-E133-4BBF-B62D-63AA590A0333}"/>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A424AE55-5F72-47CF-90E9-58F5AEE0C2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52684EB8-2574-47A3-BECD-AF986AC134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0E7D2581-C19E-41CC-9EB0-31B315A2B73C}" type="slidenum">
              <a:rPr lang="es-ES" altLang="es-AR">
                <a:latin typeface="Arial" panose="020B0604020202020204" pitchFamily="34" charset="0"/>
              </a:rPr>
              <a:pPr eaLnBrk="1" hangingPunct="1"/>
              <a:t>40</a:t>
            </a:fld>
            <a:endParaRPr lang="es-ES" altLang="es-AR">
              <a:latin typeface="Arial" panose="020B0604020202020204" pitchFamily="34" charset="0"/>
            </a:endParaRPr>
          </a:p>
        </p:txBody>
      </p:sp>
      <p:sp>
        <p:nvSpPr>
          <p:cNvPr id="92163" name="Rectangle 2">
            <a:extLst>
              <a:ext uri="{FF2B5EF4-FFF2-40B4-BE49-F238E27FC236}">
                <a16:creationId xmlns:a16="http://schemas.microsoft.com/office/drawing/2014/main" id="{A3167C5C-64AD-4E61-8458-A5CCB17CD0E6}"/>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DA7F3DDA-BFDD-4900-BD00-A0A68BD3E5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FE176DD6-5EEA-46F7-B0E9-8BFB16CAC9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B6F24CC7-198B-468B-81B9-294A77FF4C4A}" type="slidenum">
              <a:rPr lang="es-ES" altLang="es-AR">
                <a:latin typeface="Arial" panose="020B0604020202020204" pitchFamily="34" charset="0"/>
              </a:rPr>
              <a:pPr eaLnBrk="1" hangingPunct="1"/>
              <a:t>46</a:t>
            </a:fld>
            <a:endParaRPr lang="es-ES" altLang="es-AR">
              <a:latin typeface="Arial" panose="020B0604020202020204" pitchFamily="34" charset="0"/>
            </a:endParaRPr>
          </a:p>
        </p:txBody>
      </p:sp>
      <p:sp>
        <p:nvSpPr>
          <p:cNvPr id="94211" name="Rectangle 2">
            <a:extLst>
              <a:ext uri="{FF2B5EF4-FFF2-40B4-BE49-F238E27FC236}">
                <a16:creationId xmlns:a16="http://schemas.microsoft.com/office/drawing/2014/main" id="{C6651FC7-BAF0-4452-B574-755F9663FDBE}"/>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6F88F417-B2C7-4E1E-860B-83F34642CE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1821ED50-3617-4785-A8E9-B85EE384C3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A265BB5F-369E-40C4-A020-C013584BC324}" type="slidenum">
              <a:rPr lang="es-ES" altLang="es-AR">
                <a:latin typeface="Arial" panose="020B0604020202020204" pitchFamily="34" charset="0"/>
              </a:rPr>
              <a:pPr eaLnBrk="1" hangingPunct="1"/>
              <a:t>49</a:t>
            </a:fld>
            <a:endParaRPr lang="es-ES" altLang="es-AR">
              <a:latin typeface="Arial" panose="020B0604020202020204" pitchFamily="34" charset="0"/>
            </a:endParaRPr>
          </a:p>
        </p:txBody>
      </p:sp>
      <p:sp>
        <p:nvSpPr>
          <p:cNvPr id="93187" name="Rectangle 2">
            <a:extLst>
              <a:ext uri="{FF2B5EF4-FFF2-40B4-BE49-F238E27FC236}">
                <a16:creationId xmlns:a16="http://schemas.microsoft.com/office/drawing/2014/main" id="{4ED85729-1AE4-4492-8F08-EE6930CD923C}"/>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3BA9BFE5-4969-4EF0-9D2C-9614D74B98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67E97F20-86B0-43CE-8642-9629755427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BAD24644-60F7-4801-AF1C-1E5747BA5E0E}" type="slidenum">
              <a:rPr lang="es-ES" altLang="es-AR">
                <a:latin typeface="Arial" panose="020B0604020202020204" pitchFamily="34" charset="0"/>
              </a:rPr>
              <a:pPr eaLnBrk="1" hangingPunct="1"/>
              <a:t>59</a:t>
            </a:fld>
            <a:endParaRPr lang="es-ES" altLang="es-AR">
              <a:latin typeface="Arial" panose="020B0604020202020204" pitchFamily="34" charset="0"/>
            </a:endParaRPr>
          </a:p>
        </p:txBody>
      </p:sp>
      <p:sp>
        <p:nvSpPr>
          <p:cNvPr id="95235" name="Rectangle 2">
            <a:extLst>
              <a:ext uri="{FF2B5EF4-FFF2-40B4-BE49-F238E27FC236}">
                <a16:creationId xmlns:a16="http://schemas.microsoft.com/office/drawing/2014/main" id="{9A0CCB40-5A77-45DE-B3B7-A7D53FACF64C}"/>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17A41D82-5611-43F0-80DB-4DC79889BF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dirty="0">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7A000F0C-5660-4F11-8750-CC78F21C87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1FC90564-F0A8-44D0-9804-F36D3873B6AF}" type="slidenum">
              <a:rPr lang="es-ES" altLang="es-AR">
                <a:latin typeface="Arial" panose="020B0604020202020204" pitchFamily="34" charset="0"/>
              </a:rPr>
              <a:pPr eaLnBrk="1" hangingPunct="1"/>
              <a:t>60</a:t>
            </a:fld>
            <a:endParaRPr lang="es-ES" altLang="es-AR">
              <a:latin typeface="Arial" panose="020B0604020202020204" pitchFamily="34" charset="0"/>
            </a:endParaRPr>
          </a:p>
        </p:txBody>
      </p:sp>
      <p:sp>
        <p:nvSpPr>
          <p:cNvPr id="96259" name="Rectangle 2">
            <a:extLst>
              <a:ext uri="{FF2B5EF4-FFF2-40B4-BE49-F238E27FC236}">
                <a16:creationId xmlns:a16="http://schemas.microsoft.com/office/drawing/2014/main" id="{9635456F-8582-4B26-9B22-D81A450C37E6}"/>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968BD62C-A756-40BA-8522-701DAC7C0E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F3914756-C084-495C-88D0-C8A3FCC794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9C29FED2-F6DC-4219-98EA-C6D71DAFE5CB}" type="slidenum">
              <a:rPr lang="es-ES" altLang="es-AR">
                <a:latin typeface="Arial" panose="020B0604020202020204" pitchFamily="34" charset="0"/>
              </a:rPr>
              <a:pPr eaLnBrk="1" hangingPunct="1"/>
              <a:t>61</a:t>
            </a:fld>
            <a:endParaRPr lang="es-ES" altLang="es-AR">
              <a:latin typeface="Arial" panose="020B0604020202020204" pitchFamily="34" charset="0"/>
            </a:endParaRPr>
          </a:p>
        </p:txBody>
      </p:sp>
      <p:sp>
        <p:nvSpPr>
          <p:cNvPr id="97283" name="Rectangle 2">
            <a:extLst>
              <a:ext uri="{FF2B5EF4-FFF2-40B4-BE49-F238E27FC236}">
                <a16:creationId xmlns:a16="http://schemas.microsoft.com/office/drawing/2014/main" id="{C8EA0D2C-547F-4CA0-B735-806D8309135C}"/>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25F0BCC7-3D20-4841-9216-CE2576AFB0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3D18B1A9-98E3-48EF-8355-4A752E1687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AE45F876-9D3D-4037-A0A7-97DB39874562}" type="slidenum">
              <a:rPr lang="es-ES" altLang="es-AR">
                <a:latin typeface="Arial" panose="020B0604020202020204" pitchFamily="34" charset="0"/>
              </a:rPr>
              <a:pPr eaLnBrk="1" hangingPunct="1"/>
              <a:t>62</a:t>
            </a:fld>
            <a:endParaRPr lang="es-ES" altLang="es-AR">
              <a:latin typeface="Arial" panose="020B0604020202020204" pitchFamily="34" charset="0"/>
            </a:endParaRPr>
          </a:p>
        </p:txBody>
      </p:sp>
      <p:sp>
        <p:nvSpPr>
          <p:cNvPr id="98307" name="Rectangle 2">
            <a:extLst>
              <a:ext uri="{FF2B5EF4-FFF2-40B4-BE49-F238E27FC236}">
                <a16:creationId xmlns:a16="http://schemas.microsoft.com/office/drawing/2014/main" id="{85FE9214-ED32-42C4-B927-8C8028435EDC}"/>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5CF7FC72-6CD8-460D-BBA2-E2F2105371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B872C6D6-21A1-4CDC-AA0D-1EF1F648495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09971994-B161-4863-B2CD-A555E4FBB920}" type="slidenum">
              <a:rPr lang="es-ES" altLang="es-AR">
                <a:latin typeface="Arial" panose="020B0604020202020204" pitchFamily="34" charset="0"/>
              </a:rPr>
              <a:pPr eaLnBrk="1" hangingPunct="1"/>
              <a:t>63</a:t>
            </a:fld>
            <a:endParaRPr lang="es-ES" altLang="es-AR">
              <a:latin typeface="Arial" panose="020B0604020202020204" pitchFamily="34" charset="0"/>
            </a:endParaRPr>
          </a:p>
        </p:txBody>
      </p:sp>
      <p:sp>
        <p:nvSpPr>
          <p:cNvPr id="99331" name="Rectangle 2">
            <a:extLst>
              <a:ext uri="{FF2B5EF4-FFF2-40B4-BE49-F238E27FC236}">
                <a16:creationId xmlns:a16="http://schemas.microsoft.com/office/drawing/2014/main" id="{83B0BCC0-0474-456B-ABD9-3763B4AA38B1}"/>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0B37330D-8453-4957-BD8E-FA839589D2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D7C2A373-8F99-45A7-98C4-EB001209D6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65A23C45-F92C-4F0C-9FE4-36B7AEF67B8A}" type="slidenum">
              <a:rPr lang="es-ES" altLang="es-AR">
                <a:latin typeface="Arial" panose="020B0604020202020204" pitchFamily="34" charset="0"/>
              </a:rPr>
              <a:pPr eaLnBrk="1" hangingPunct="1"/>
              <a:t>5</a:t>
            </a:fld>
            <a:endParaRPr lang="es-ES" altLang="es-AR">
              <a:latin typeface="Arial" panose="020B0604020202020204" pitchFamily="34" charset="0"/>
            </a:endParaRPr>
          </a:p>
        </p:txBody>
      </p:sp>
      <p:sp>
        <p:nvSpPr>
          <p:cNvPr id="64515" name="Rectangle 2">
            <a:extLst>
              <a:ext uri="{FF2B5EF4-FFF2-40B4-BE49-F238E27FC236}">
                <a16:creationId xmlns:a16="http://schemas.microsoft.com/office/drawing/2014/main" id="{C12278D0-E41E-4087-B61E-F5F164E19D01}"/>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043B0A9F-F504-44A3-A132-7861C3ADDC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7C65E5B6-FBC4-4342-85EF-C9B5C64DC5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1EBD428D-94A9-468D-8DF9-EA43CBABF61E}" type="slidenum">
              <a:rPr lang="es-ES" altLang="es-AR">
                <a:latin typeface="Arial" panose="020B0604020202020204" pitchFamily="34" charset="0"/>
              </a:rPr>
              <a:pPr eaLnBrk="1" hangingPunct="1"/>
              <a:t>64</a:t>
            </a:fld>
            <a:endParaRPr lang="es-ES" altLang="es-AR">
              <a:latin typeface="Arial" panose="020B0604020202020204" pitchFamily="34" charset="0"/>
            </a:endParaRPr>
          </a:p>
        </p:txBody>
      </p:sp>
      <p:sp>
        <p:nvSpPr>
          <p:cNvPr id="100355" name="Rectangle 2">
            <a:extLst>
              <a:ext uri="{FF2B5EF4-FFF2-40B4-BE49-F238E27FC236}">
                <a16:creationId xmlns:a16="http://schemas.microsoft.com/office/drawing/2014/main" id="{AA6F5AE4-2492-40CB-A5BF-F4FFF87FFE2F}"/>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84DF1F75-CBBE-44D6-B539-F4BF6F4392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BD76BB47-3413-460E-8B57-7F2A4725A3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CADEA516-41CF-4756-BB31-4F4D63B677B2}" type="slidenum">
              <a:rPr lang="es-ES" altLang="es-AR">
                <a:latin typeface="Arial" panose="020B0604020202020204" pitchFamily="34" charset="0"/>
              </a:rPr>
              <a:pPr eaLnBrk="1" hangingPunct="1"/>
              <a:t>65</a:t>
            </a:fld>
            <a:endParaRPr lang="es-ES" altLang="es-AR">
              <a:latin typeface="Arial" panose="020B0604020202020204" pitchFamily="34" charset="0"/>
            </a:endParaRPr>
          </a:p>
        </p:txBody>
      </p:sp>
      <p:sp>
        <p:nvSpPr>
          <p:cNvPr id="101379" name="Rectangle 2">
            <a:extLst>
              <a:ext uri="{FF2B5EF4-FFF2-40B4-BE49-F238E27FC236}">
                <a16:creationId xmlns:a16="http://schemas.microsoft.com/office/drawing/2014/main" id="{9E0EDE76-FE0A-4FD2-9A94-6F0327A0603C}"/>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10D148A6-67DE-4F40-967E-08DCCA1885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4F39EB93-B0F4-44E0-82B8-B25C0FB74F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BB39E124-41E7-46CB-98F2-5951A940F0B4}" type="slidenum">
              <a:rPr lang="es-ES" altLang="es-AR">
                <a:latin typeface="Arial" panose="020B0604020202020204" pitchFamily="34" charset="0"/>
              </a:rPr>
              <a:pPr eaLnBrk="1" hangingPunct="1"/>
              <a:t>66</a:t>
            </a:fld>
            <a:endParaRPr lang="es-ES" altLang="es-AR">
              <a:latin typeface="Arial" panose="020B0604020202020204" pitchFamily="34" charset="0"/>
            </a:endParaRPr>
          </a:p>
        </p:txBody>
      </p:sp>
      <p:sp>
        <p:nvSpPr>
          <p:cNvPr id="102403" name="Rectangle 2">
            <a:extLst>
              <a:ext uri="{FF2B5EF4-FFF2-40B4-BE49-F238E27FC236}">
                <a16:creationId xmlns:a16="http://schemas.microsoft.com/office/drawing/2014/main" id="{10520D31-8A69-4CAC-A1B1-EF42E50D993C}"/>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DDA5CCD6-1C4D-468C-9CB5-A93AE904D8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D4396EE9-D3F0-45F4-B4C6-9A81312233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9C13A4FA-12BA-46A0-870F-129DBDCA6A3A}" type="slidenum">
              <a:rPr lang="es-ES" altLang="es-AR">
                <a:latin typeface="Arial" panose="020B0604020202020204" pitchFamily="34" charset="0"/>
              </a:rPr>
              <a:pPr eaLnBrk="1" hangingPunct="1"/>
              <a:t>67</a:t>
            </a:fld>
            <a:endParaRPr lang="es-ES" altLang="es-AR">
              <a:latin typeface="Arial" panose="020B0604020202020204" pitchFamily="34" charset="0"/>
            </a:endParaRPr>
          </a:p>
        </p:txBody>
      </p:sp>
      <p:sp>
        <p:nvSpPr>
          <p:cNvPr id="103427" name="Rectangle 2">
            <a:extLst>
              <a:ext uri="{FF2B5EF4-FFF2-40B4-BE49-F238E27FC236}">
                <a16:creationId xmlns:a16="http://schemas.microsoft.com/office/drawing/2014/main" id="{F6873E42-EE97-4959-9770-7FB440209857}"/>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6544BAEB-B482-4BC9-A662-0CBCCA7DAE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0E30E92E-3671-4697-9B27-C1357E31C6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45201395-1DCE-43D0-B7E1-94A5163454BD}" type="slidenum">
              <a:rPr lang="es-ES" altLang="es-AR">
                <a:latin typeface="Arial" panose="020B0604020202020204" pitchFamily="34" charset="0"/>
              </a:rPr>
              <a:pPr eaLnBrk="1" hangingPunct="1"/>
              <a:t>6</a:t>
            </a:fld>
            <a:endParaRPr lang="es-ES" altLang="es-AR">
              <a:latin typeface="Arial" panose="020B0604020202020204" pitchFamily="34" charset="0"/>
            </a:endParaRPr>
          </a:p>
        </p:txBody>
      </p:sp>
      <p:sp>
        <p:nvSpPr>
          <p:cNvPr id="65539" name="Rectangle 2">
            <a:extLst>
              <a:ext uri="{FF2B5EF4-FFF2-40B4-BE49-F238E27FC236}">
                <a16:creationId xmlns:a16="http://schemas.microsoft.com/office/drawing/2014/main" id="{525E1291-B4F4-45C7-98E2-461E4E98E6F1}"/>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5C2727E6-4E91-4E5A-8C20-3EBA47A5E8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1C25B6A3-268D-48D7-A624-C86CD75F61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E088C0FD-3415-4CA7-9D90-E62103CFE7BD}" type="slidenum">
              <a:rPr lang="es-ES" altLang="es-AR">
                <a:latin typeface="Arial" panose="020B0604020202020204" pitchFamily="34" charset="0"/>
              </a:rPr>
              <a:pPr eaLnBrk="1" hangingPunct="1"/>
              <a:t>7</a:t>
            </a:fld>
            <a:endParaRPr lang="es-ES" altLang="es-AR">
              <a:latin typeface="Arial" panose="020B0604020202020204" pitchFamily="34" charset="0"/>
            </a:endParaRPr>
          </a:p>
        </p:txBody>
      </p:sp>
      <p:sp>
        <p:nvSpPr>
          <p:cNvPr id="66563" name="Rectangle 2">
            <a:extLst>
              <a:ext uri="{FF2B5EF4-FFF2-40B4-BE49-F238E27FC236}">
                <a16:creationId xmlns:a16="http://schemas.microsoft.com/office/drawing/2014/main" id="{D235CE10-23C7-4014-9B9A-C833390C5D22}"/>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42EC423C-CA1E-4FB4-A1BA-1B87B33B70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878D8B4A-54B7-44EE-8E5F-BEC16585DA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BA637DEA-9CCF-4C00-894A-601543CE5728}" type="slidenum">
              <a:rPr lang="es-ES" altLang="es-AR">
                <a:latin typeface="Arial" panose="020B0604020202020204" pitchFamily="34" charset="0"/>
              </a:rPr>
              <a:pPr eaLnBrk="1" hangingPunct="1"/>
              <a:t>8</a:t>
            </a:fld>
            <a:endParaRPr lang="es-ES" altLang="es-AR">
              <a:latin typeface="Arial" panose="020B0604020202020204" pitchFamily="34" charset="0"/>
            </a:endParaRPr>
          </a:p>
        </p:txBody>
      </p:sp>
      <p:sp>
        <p:nvSpPr>
          <p:cNvPr id="67587" name="Rectangle 2">
            <a:extLst>
              <a:ext uri="{FF2B5EF4-FFF2-40B4-BE49-F238E27FC236}">
                <a16:creationId xmlns:a16="http://schemas.microsoft.com/office/drawing/2014/main" id="{53F00A5D-B040-4576-8B82-3BF5BBCC09B1}"/>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A30F672C-D807-4E87-8913-061D6BF4A9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274F6213-B302-4613-AD5D-EAACCBE87C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80E9B6BF-BF43-47F9-A90A-00C926594482}" type="slidenum">
              <a:rPr lang="es-ES" altLang="es-AR">
                <a:latin typeface="Arial" panose="020B0604020202020204" pitchFamily="34" charset="0"/>
              </a:rPr>
              <a:pPr eaLnBrk="1" hangingPunct="1"/>
              <a:t>9</a:t>
            </a:fld>
            <a:endParaRPr lang="es-ES" altLang="es-AR">
              <a:latin typeface="Arial" panose="020B0604020202020204" pitchFamily="34" charset="0"/>
            </a:endParaRPr>
          </a:p>
        </p:txBody>
      </p:sp>
      <p:sp>
        <p:nvSpPr>
          <p:cNvPr id="68611" name="Rectangle 2">
            <a:extLst>
              <a:ext uri="{FF2B5EF4-FFF2-40B4-BE49-F238E27FC236}">
                <a16:creationId xmlns:a16="http://schemas.microsoft.com/office/drawing/2014/main" id="{BB5A5497-4C59-40E7-B3C5-8068A3967CF8}"/>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0BB7EC2E-5212-490A-B6EE-6956CC62A3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8856301A-0CE6-436B-9555-046C1B2F3E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E424E42F-49BE-4F64-B172-36533CD49980}" type="slidenum">
              <a:rPr lang="es-ES" altLang="es-AR">
                <a:latin typeface="Arial" panose="020B0604020202020204" pitchFamily="34" charset="0"/>
              </a:rPr>
              <a:pPr eaLnBrk="1" hangingPunct="1"/>
              <a:t>10</a:t>
            </a:fld>
            <a:endParaRPr lang="es-ES" altLang="es-AR">
              <a:latin typeface="Arial" panose="020B0604020202020204" pitchFamily="34" charset="0"/>
            </a:endParaRPr>
          </a:p>
        </p:txBody>
      </p:sp>
      <p:sp>
        <p:nvSpPr>
          <p:cNvPr id="69635" name="Rectangle 2">
            <a:extLst>
              <a:ext uri="{FF2B5EF4-FFF2-40B4-BE49-F238E27FC236}">
                <a16:creationId xmlns:a16="http://schemas.microsoft.com/office/drawing/2014/main" id="{08FEF9E8-71E2-44AF-BE35-95E49D1365D0}"/>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F5DF7D25-14D3-4D0B-A58C-CE2C992C38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3C80EB43-A2EC-4789-8903-8EE2811A1CDB}"/>
              </a:ext>
            </a:extLst>
          </p:cNvPr>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l">
              <a:defRPr/>
            </a:pPr>
            <a:endParaRPr lang="es-ES_tradnl" sz="2400">
              <a:latin typeface="Times New Roman" pitchFamily="18" charset="0"/>
            </a:endParaRPr>
          </a:p>
        </p:txBody>
      </p:sp>
      <p:sp>
        <p:nvSpPr>
          <p:cNvPr id="278530" name="Rectangle 2"/>
          <p:cNvSpPr>
            <a:spLocks noGrp="1" noChangeArrowheads="1"/>
          </p:cNvSpPr>
          <p:nvPr>
            <p:ph type="ctrTitle"/>
          </p:nvPr>
        </p:nvSpPr>
        <p:spPr>
          <a:xfrm>
            <a:off x="685800" y="990600"/>
            <a:ext cx="7772400" cy="1371600"/>
          </a:xfrm>
        </p:spPr>
        <p:txBody>
          <a:bodyPr/>
          <a:lstStyle>
            <a:lvl1pPr>
              <a:defRPr sz="4000"/>
            </a:lvl1pPr>
          </a:lstStyle>
          <a:p>
            <a:r>
              <a:rPr lang="es-ES"/>
              <a:t>Haga clic para cambiar el estilo de título	</a:t>
            </a:r>
          </a:p>
        </p:txBody>
      </p:sp>
      <p:sp>
        <p:nvSpPr>
          <p:cNvPr id="278531"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s-ES"/>
              <a:t>Haga clic para modificar el estilo de subtítulo del patrón</a:t>
            </a:r>
          </a:p>
        </p:txBody>
      </p:sp>
      <p:sp>
        <p:nvSpPr>
          <p:cNvPr id="5" name="Rectangle 4">
            <a:extLst>
              <a:ext uri="{FF2B5EF4-FFF2-40B4-BE49-F238E27FC236}">
                <a16:creationId xmlns:a16="http://schemas.microsoft.com/office/drawing/2014/main" id="{8E6B3D60-4592-476A-8E49-3C0F644FB57F}"/>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s-ES"/>
          </a:p>
        </p:txBody>
      </p:sp>
      <p:sp>
        <p:nvSpPr>
          <p:cNvPr id="6" name="Rectangle 5">
            <a:extLst>
              <a:ext uri="{FF2B5EF4-FFF2-40B4-BE49-F238E27FC236}">
                <a16:creationId xmlns:a16="http://schemas.microsoft.com/office/drawing/2014/main" id="{F8A9E93A-5B06-4A0E-8C90-BFEDE196F666}"/>
              </a:ext>
            </a:extLst>
          </p:cNvPr>
          <p:cNvSpPr>
            <a:spLocks noGrp="1" noChangeArrowheads="1"/>
          </p:cNvSpPr>
          <p:nvPr>
            <p:ph type="ftr" sz="quarter" idx="11"/>
          </p:nvPr>
        </p:nvSpPr>
        <p:spPr>
          <a:xfrm>
            <a:off x="3124200" y="6248400"/>
            <a:ext cx="2895600" cy="457200"/>
          </a:xfrm>
        </p:spPr>
        <p:txBody>
          <a:bodyPr/>
          <a:lstStyle>
            <a:lvl1pPr>
              <a:defRPr/>
            </a:lvl1pPr>
          </a:lstStyle>
          <a:p>
            <a:pPr>
              <a:defRPr/>
            </a:pPr>
            <a:endParaRPr lang="es-ES"/>
          </a:p>
        </p:txBody>
      </p:sp>
      <p:sp>
        <p:nvSpPr>
          <p:cNvPr id="7" name="Rectangle 6">
            <a:extLst>
              <a:ext uri="{FF2B5EF4-FFF2-40B4-BE49-F238E27FC236}">
                <a16:creationId xmlns:a16="http://schemas.microsoft.com/office/drawing/2014/main" id="{8F582AAD-A1AB-4921-B9B1-EB774DA74E14}"/>
              </a:ext>
            </a:extLst>
          </p:cNvPr>
          <p:cNvSpPr>
            <a:spLocks noGrp="1" noChangeArrowheads="1"/>
          </p:cNvSpPr>
          <p:nvPr>
            <p:ph type="sldNum" sz="quarter" idx="12"/>
          </p:nvPr>
        </p:nvSpPr>
        <p:spPr>
          <a:xfrm>
            <a:off x="6553200" y="6248400"/>
            <a:ext cx="1905000" cy="457200"/>
          </a:xfrm>
        </p:spPr>
        <p:txBody>
          <a:bodyPr/>
          <a:lstStyle>
            <a:lvl1pPr>
              <a:defRPr/>
            </a:lvl1pPr>
          </a:lstStyle>
          <a:p>
            <a:fld id="{C8C5E3F0-99EF-47F4-9555-0D3D59966BC0}" type="slidenum">
              <a:rPr lang="es-ES" altLang="es-AR"/>
              <a:pPr/>
              <a:t>‹Nº›</a:t>
            </a:fld>
            <a:endParaRPr lang="es-ES" altLang="es-AR"/>
          </a:p>
        </p:txBody>
      </p:sp>
    </p:spTree>
    <p:extLst>
      <p:ext uri="{BB962C8B-B14F-4D97-AF65-F5344CB8AC3E}">
        <p14:creationId xmlns:p14="http://schemas.microsoft.com/office/powerpoint/2010/main" val="364867836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6">
            <a:extLst>
              <a:ext uri="{FF2B5EF4-FFF2-40B4-BE49-F238E27FC236}">
                <a16:creationId xmlns:a16="http://schemas.microsoft.com/office/drawing/2014/main" id="{D7C92EF2-6952-44B5-BC2E-04075DFCA95C}"/>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7">
            <a:extLst>
              <a:ext uri="{FF2B5EF4-FFF2-40B4-BE49-F238E27FC236}">
                <a16:creationId xmlns:a16="http://schemas.microsoft.com/office/drawing/2014/main" id="{D7353894-EA91-4B59-B800-6D054E9BF530}"/>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8">
            <a:extLst>
              <a:ext uri="{FF2B5EF4-FFF2-40B4-BE49-F238E27FC236}">
                <a16:creationId xmlns:a16="http://schemas.microsoft.com/office/drawing/2014/main" id="{3A8AC071-CE22-47B8-B95B-A4730072DCE7}"/>
              </a:ext>
            </a:extLst>
          </p:cNvPr>
          <p:cNvSpPr>
            <a:spLocks noGrp="1" noChangeArrowheads="1"/>
          </p:cNvSpPr>
          <p:nvPr>
            <p:ph type="sldNum" sz="quarter" idx="12"/>
          </p:nvPr>
        </p:nvSpPr>
        <p:spPr>
          <a:ln/>
        </p:spPr>
        <p:txBody>
          <a:bodyPr/>
          <a:lstStyle>
            <a:lvl1pPr>
              <a:defRPr/>
            </a:lvl1pPr>
          </a:lstStyle>
          <a:p>
            <a:fld id="{21A6AD9C-BEF2-45E5-A283-0BCF940F009C}" type="slidenum">
              <a:rPr lang="es-ES" altLang="es-AR"/>
              <a:pPr/>
              <a:t>‹Nº›</a:t>
            </a:fld>
            <a:endParaRPr lang="es-ES" altLang="es-AR"/>
          </a:p>
        </p:txBody>
      </p:sp>
    </p:spTree>
    <p:extLst>
      <p:ext uri="{BB962C8B-B14F-4D97-AF65-F5344CB8AC3E}">
        <p14:creationId xmlns:p14="http://schemas.microsoft.com/office/powerpoint/2010/main" val="328696739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73838" y="304800"/>
            <a:ext cx="2001837" cy="5715000"/>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566738" y="304800"/>
            <a:ext cx="5854700" cy="57150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6">
            <a:extLst>
              <a:ext uri="{FF2B5EF4-FFF2-40B4-BE49-F238E27FC236}">
                <a16:creationId xmlns:a16="http://schemas.microsoft.com/office/drawing/2014/main" id="{D3CFF1DF-7E37-46EE-B3D4-4B5652B66D67}"/>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7">
            <a:extLst>
              <a:ext uri="{FF2B5EF4-FFF2-40B4-BE49-F238E27FC236}">
                <a16:creationId xmlns:a16="http://schemas.microsoft.com/office/drawing/2014/main" id="{017EA866-A90D-4DFA-88CA-DAAECA307A95}"/>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8">
            <a:extLst>
              <a:ext uri="{FF2B5EF4-FFF2-40B4-BE49-F238E27FC236}">
                <a16:creationId xmlns:a16="http://schemas.microsoft.com/office/drawing/2014/main" id="{3603C403-7528-4D06-AEC2-185D9E91E431}"/>
              </a:ext>
            </a:extLst>
          </p:cNvPr>
          <p:cNvSpPr>
            <a:spLocks noGrp="1" noChangeArrowheads="1"/>
          </p:cNvSpPr>
          <p:nvPr>
            <p:ph type="sldNum" sz="quarter" idx="12"/>
          </p:nvPr>
        </p:nvSpPr>
        <p:spPr>
          <a:ln/>
        </p:spPr>
        <p:txBody>
          <a:bodyPr/>
          <a:lstStyle>
            <a:lvl1pPr>
              <a:defRPr/>
            </a:lvl1pPr>
          </a:lstStyle>
          <a:p>
            <a:fld id="{2CCA5AFA-CDEC-4242-95D2-D8496497EF41}" type="slidenum">
              <a:rPr lang="es-ES" altLang="es-AR"/>
              <a:pPr/>
              <a:t>‹Nº›</a:t>
            </a:fld>
            <a:endParaRPr lang="es-ES" altLang="es-AR"/>
          </a:p>
        </p:txBody>
      </p:sp>
    </p:spTree>
    <p:extLst>
      <p:ext uri="{BB962C8B-B14F-4D97-AF65-F5344CB8AC3E}">
        <p14:creationId xmlns:p14="http://schemas.microsoft.com/office/powerpoint/2010/main" val="33151032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566738" y="304800"/>
            <a:ext cx="8008937" cy="57150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3" name="Rectangle 6">
            <a:extLst>
              <a:ext uri="{FF2B5EF4-FFF2-40B4-BE49-F238E27FC236}">
                <a16:creationId xmlns:a16="http://schemas.microsoft.com/office/drawing/2014/main" id="{9722969D-FDF7-4B44-A074-F4A92A1BA086}"/>
              </a:ext>
            </a:extLst>
          </p:cNvPr>
          <p:cNvSpPr>
            <a:spLocks noGrp="1" noChangeArrowheads="1"/>
          </p:cNvSpPr>
          <p:nvPr>
            <p:ph type="dt" sz="half" idx="10"/>
          </p:nvPr>
        </p:nvSpPr>
        <p:spPr>
          <a:ln/>
        </p:spPr>
        <p:txBody>
          <a:bodyPr/>
          <a:lstStyle>
            <a:lvl1pPr>
              <a:defRPr/>
            </a:lvl1pPr>
          </a:lstStyle>
          <a:p>
            <a:pPr>
              <a:defRPr/>
            </a:pPr>
            <a:endParaRPr lang="es-ES"/>
          </a:p>
        </p:txBody>
      </p:sp>
      <p:sp>
        <p:nvSpPr>
          <p:cNvPr id="4" name="Rectangle 7">
            <a:extLst>
              <a:ext uri="{FF2B5EF4-FFF2-40B4-BE49-F238E27FC236}">
                <a16:creationId xmlns:a16="http://schemas.microsoft.com/office/drawing/2014/main" id="{55D6C1C4-914C-4FC6-9B6C-907712252E29}"/>
              </a:ext>
            </a:extLst>
          </p:cNvPr>
          <p:cNvSpPr>
            <a:spLocks noGrp="1" noChangeArrowheads="1"/>
          </p:cNvSpPr>
          <p:nvPr>
            <p:ph type="ftr" sz="quarter" idx="11"/>
          </p:nvPr>
        </p:nvSpPr>
        <p:spPr>
          <a:ln/>
        </p:spPr>
        <p:txBody>
          <a:bodyPr/>
          <a:lstStyle>
            <a:lvl1pPr>
              <a:defRPr/>
            </a:lvl1pPr>
          </a:lstStyle>
          <a:p>
            <a:pPr>
              <a:defRPr/>
            </a:pPr>
            <a:endParaRPr lang="es-ES"/>
          </a:p>
        </p:txBody>
      </p:sp>
      <p:sp>
        <p:nvSpPr>
          <p:cNvPr id="5" name="Rectangle 8">
            <a:extLst>
              <a:ext uri="{FF2B5EF4-FFF2-40B4-BE49-F238E27FC236}">
                <a16:creationId xmlns:a16="http://schemas.microsoft.com/office/drawing/2014/main" id="{666739F8-5A5C-4051-AF17-1F896ED8C1D7}"/>
              </a:ext>
            </a:extLst>
          </p:cNvPr>
          <p:cNvSpPr>
            <a:spLocks noGrp="1" noChangeArrowheads="1"/>
          </p:cNvSpPr>
          <p:nvPr>
            <p:ph type="sldNum" sz="quarter" idx="12"/>
          </p:nvPr>
        </p:nvSpPr>
        <p:spPr>
          <a:ln/>
        </p:spPr>
        <p:txBody>
          <a:bodyPr/>
          <a:lstStyle>
            <a:lvl1pPr>
              <a:defRPr/>
            </a:lvl1pPr>
          </a:lstStyle>
          <a:p>
            <a:fld id="{96F7AD25-418D-4DDE-B622-F973E8C603CF}" type="slidenum">
              <a:rPr lang="es-ES" altLang="es-AR"/>
              <a:pPr/>
              <a:t>‹Nº›</a:t>
            </a:fld>
            <a:endParaRPr lang="es-ES" altLang="es-AR"/>
          </a:p>
        </p:txBody>
      </p:sp>
    </p:spTree>
    <p:extLst>
      <p:ext uri="{BB962C8B-B14F-4D97-AF65-F5344CB8AC3E}">
        <p14:creationId xmlns:p14="http://schemas.microsoft.com/office/powerpoint/2010/main" val="158619576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574675" y="304800"/>
            <a:ext cx="8001000" cy="1216025"/>
          </a:xfrm>
        </p:spPr>
        <p:txBody>
          <a:bodyPr/>
          <a:lstStyle/>
          <a:p>
            <a:r>
              <a:rPr lang="es-ES"/>
              <a:t>Haga clic para modificar el estilo de título del patrón</a:t>
            </a:r>
            <a:endParaRPr lang="es-AR"/>
          </a:p>
        </p:txBody>
      </p:sp>
      <p:sp>
        <p:nvSpPr>
          <p:cNvPr id="3" name="2 Marcador de texto"/>
          <p:cNvSpPr>
            <a:spLocks noGrp="1"/>
          </p:cNvSpPr>
          <p:nvPr>
            <p:ph type="body" sz="half" idx="1"/>
          </p:nvPr>
        </p:nvSpPr>
        <p:spPr>
          <a:xfrm>
            <a:off x="566738" y="1752600"/>
            <a:ext cx="3924300" cy="4267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43438" y="1752600"/>
            <a:ext cx="3924300" cy="4267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Rectangle 6">
            <a:extLst>
              <a:ext uri="{FF2B5EF4-FFF2-40B4-BE49-F238E27FC236}">
                <a16:creationId xmlns:a16="http://schemas.microsoft.com/office/drawing/2014/main" id="{DAB058DB-043C-4788-8F9F-31D77BD52397}"/>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7">
            <a:extLst>
              <a:ext uri="{FF2B5EF4-FFF2-40B4-BE49-F238E27FC236}">
                <a16:creationId xmlns:a16="http://schemas.microsoft.com/office/drawing/2014/main" id="{088AB234-D7D2-417B-80FD-60E9260C4093}"/>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8">
            <a:extLst>
              <a:ext uri="{FF2B5EF4-FFF2-40B4-BE49-F238E27FC236}">
                <a16:creationId xmlns:a16="http://schemas.microsoft.com/office/drawing/2014/main" id="{161FBB0D-9966-4BE4-8B9F-B59D4200DD43}"/>
              </a:ext>
            </a:extLst>
          </p:cNvPr>
          <p:cNvSpPr>
            <a:spLocks noGrp="1" noChangeArrowheads="1"/>
          </p:cNvSpPr>
          <p:nvPr>
            <p:ph type="sldNum" sz="quarter" idx="12"/>
          </p:nvPr>
        </p:nvSpPr>
        <p:spPr>
          <a:ln/>
        </p:spPr>
        <p:txBody>
          <a:bodyPr/>
          <a:lstStyle>
            <a:lvl1pPr>
              <a:defRPr/>
            </a:lvl1pPr>
          </a:lstStyle>
          <a:p>
            <a:fld id="{0E8AFAC7-9C15-4387-BDD2-26120C2B488D}" type="slidenum">
              <a:rPr lang="es-ES" altLang="es-AR"/>
              <a:pPr/>
              <a:t>‹Nº›</a:t>
            </a:fld>
            <a:endParaRPr lang="es-ES" altLang="es-AR"/>
          </a:p>
        </p:txBody>
      </p:sp>
    </p:spTree>
    <p:extLst>
      <p:ext uri="{BB962C8B-B14F-4D97-AF65-F5344CB8AC3E}">
        <p14:creationId xmlns:p14="http://schemas.microsoft.com/office/powerpoint/2010/main" val="298842829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ítulo, 1 obje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574675" y="304800"/>
            <a:ext cx="8001000" cy="1216025"/>
          </a:xfrm>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566738" y="1752600"/>
            <a:ext cx="3924300" cy="4267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quarter" idx="2"/>
          </p:nvPr>
        </p:nvSpPr>
        <p:spPr>
          <a:xfrm>
            <a:off x="4643438" y="1752600"/>
            <a:ext cx="3924300" cy="2057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contenido"/>
          <p:cNvSpPr>
            <a:spLocks noGrp="1"/>
          </p:cNvSpPr>
          <p:nvPr>
            <p:ph sz="quarter" idx="3"/>
          </p:nvPr>
        </p:nvSpPr>
        <p:spPr>
          <a:xfrm>
            <a:off x="4643438" y="3962400"/>
            <a:ext cx="3924300" cy="2057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Rectangle 6">
            <a:extLst>
              <a:ext uri="{FF2B5EF4-FFF2-40B4-BE49-F238E27FC236}">
                <a16:creationId xmlns:a16="http://schemas.microsoft.com/office/drawing/2014/main" id="{D06C4508-5B51-4412-BB67-BCF7F8AB63DA}"/>
              </a:ext>
            </a:extLst>
          </p:cNvPr>
          <p:cNvSpPr>
            <a:spLocks noGrp="1" noChangeArrowheads="1"/>
          </p:cNvSpPr>
          <p:nvPr>
            <p:ph type="dt" sz="half" idx="10"/>
          </p:nvPr>
        </p:nvSpPr>
        <p:spPr>
          <a:ln/>
        </p:spPr>
        <p:txBody>
          <a:bodyPr/>
          <a:lstStyle>
            <a:lvl1pPr>
              <a:defRPr/>
            </a:lvl1pPr>
          </a:lstStyle>
          <a:p>
            <a:pPr>
              <a:defRPr/>
            </a:pPr>
            <a:endParaRPr lang="es-ES"/>
          </a:p>
        </p:txBody>
      </p:sp>
      <p:sp>
        <p:nvSpPr>
          <p:cNvPr id="7" name="Rectangle 7">
            <a:extLst>
              <a:ext uri="{FF2B5EF4-FFF2-40B4-BE49-F238E27FC236}">
                <a16:creationId xmlns:a16="http://schemas.microsoft.com/office/drawing/2014/main" id="{C7002373-3613-4D80-BD5E-CE48D61CA1D2}"/>
              </a:ext>
            </a:extLst>
          </p:cNvPr>
          <p:cNvSpPr>
            <a:spLocks noGrp="1" noChangeArrowheads="1"/>
          </p:cNvSpPr>
          <p:nvPr>
            <p:ph type="ftr" sz="quarter" idx="11"/>
          </p:nvPr>
        </p:nvSpPr>
        <p:spPr>
          <a:ln/>
        </p:spPr>
        <p:txBody>
          <a:bodyPr/>
          <a:lstStyle>
            <a:lvl1pPr>
              <a:defRPr/>
            </a:lvl1pPr>
          </a:lstStyle>
          <a:p>
            <a:pPr>
              <a:defRPr/>
            </a:pPr>
            <a:endParaRPr lang="es-ES"/>
          </a:p>
        </p:txBody>
      </p:sp>
      <p:sp>
        <p:nvSpPr>
          <p:cNvPr id="8" name="Rectangle 8">
            <a:extLst>
              <a:ext uri="{FF2B5EF4-FFF2-40B4-BE49-F238E27FC236}">
                <a16:creationId xmlns:a16="http://schemas.microsoft.com/office/drawing/2014/main" id="{47F563F2-C63B-4626-A4DD-B4AB72485459}"/>
              </a:ext>
            </a:extLst>
          </p:cNvPr>
          <p:cNvSpPr>
            <a:spLocks noGrp="1" noChangeArrowheads="1"/>
          </p:cNvSpPr>
          <p:nvPr>
            <p:ph type="sldNum" sz="quarter" idx="12"/>
          </p:nvPr>
        </p:nvSpPr>
        <p:spPr>
          <a:ln/>
        </p:spPr>
        <p:txBody>
          <a:bodyPr/>
          <a:lstStyle>
            <a:lvl1pPr>
              <a:defRPr/>
            </a:lvl1pPr>
          </a:lstStyle>
          <a:p>
            <a:fld id="{E9AFCE72-E9C9-4E3C-A6AF-E255A6B3C92E}" type="slidenum">
              <a:rPr lang="es-ES" altLang="es-AR"/>
              <a:pPr/>
              <a:t>‹Nº›</a:t>
            </a:fld>
            <a:endParaRPr lang="es-ES" altLang="es-AR"/>
          </a:p>
        </p:txBody>
      </p:sp>
    </p:spTree>
    <p:extLst>
      <p:ext uri="{BB962C8B-B14F-4D97-AF65-F5344CB8AC3E}">
        <p14:creationId xmlns:p14="http://schemas.microsoft.com/office/powerpoint/2010/main" val="410933325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6">
            <a:extLst>
              <a:ext uri="{FF2B5EF4-FFF2-40B4-BE49-F238E27FC236}">
                <a16:creationId xmlns:a16="http://schemas.microsoft.com/office/drawing/2014/main" id="{5A60B256-1059-4A0B-8459-3E64B48774B8}"/>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7">
            <a:extLst>
              <a:ext uri="{FF2B5EF4-FFF2-40B4-BE49-F238E27FC236}">
                <a16:creationId xmlns:a16="http://schemas.microsoft.com/office/drawing/2014/main" id="{8AE6894A-C8AA-48B4-8DEF-FCA13CDF9521}"/>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8">
            <a:extLst>
              <a:ext uri="{FF2B5EF4-FFF2-40B4-BE49-F238E27FC236}">
                <a16:creationId xmlns:a16="http://schemas.microsoft.com/office/drawing/2014/main" id="{E1ABC529-9A10-4EB0-A552-A72AFAAED60C}"/>
              </a:ext>
            </a:extLst>
          </p:cNvPr>
          <p:cNvSpPr>
            <a:spLocks noGrp="1" noChangeArrowheads="1"/>
          </p:cNvSpPr>
          <p:nvPr>
            <p:ph type="sldNum" sz="quarter" idx="12"/>
          </p:nvPr>
        </p:nvSpPr>
        <p:spPr>
          <a:ln/>
        </p:spPr>
        <p:txBody>
          <a:bodyPr/>
          <a:lstStyle>
            <a:lvl1pPr>
              <a:defRPr/>
            </a:lvl1pPr>
          </a:lstStyle>
          <a:p>
            <a:fld id="{C2C94192-CDB5-4C3A-8962-745B18E8D41D}" type="slidenum">
              <a:rPr lang="es-ES" altLang="es-AR"/>
              <a:pPr/>
              <a:t>‹Nº›</a:t>
            </a:fld>
            <a:endParaRPr lang="es-ES" altLang="es-AR"/>
          </a:p>
        </p:txBody>
      </p:sp>
    </p:spTree>
    <p:extLst>
      <p:ext uri="{BB962C8B-B14F-4D97-AF65-F5344CB8AC3E}">
        <p14:creationId xmlns:p14="http://schemas.microsoft.com/office/powerpoint/2010/main" val="25000333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6">
            <a:extLst>
              <a:ext uri="{FF2B5EF4-FFF2-40B4-BE49-F238E27FC236}">
                <a16:creationId xmlns:a16="http://schemas.microsoft.com/office/drawing/2014/main" id="{1FB1046D-ACDE-4C4B-AD15-96B2E64EA618}"/>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7">
            <a:extLst>
              <a:ext uri="{FF2B5EF4-FFF2-40B4-BE49-F238E27FC236}">
                <a16:creationId xmlns:a16="http://schemas.microsoft.com/office/drawing/2014/main" id="{BCBF5E74-6BDE-4CC8-A240-20D53275DB44}"/>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8">
            <a:extLst>
              <a:ext uri="{FF2B5EF4-FFF2-40B4-BE49-F238E27FC236}">
                <a16:creationId xmlns:a16="http://schemas.microsoft.com/office/drawing/2014/main" id="{6734B25A-1F71-45E4-89EB-1B6855DE94A0}"/>
              </a:ext>
            </a:extLst>
          </p:cNvPr>
          <p:cNvSpPr>
            <a:spLocks noGrp="1" noChangeArrowheads="1"/>
          </p:cNvSpPr>
          <p:nvPr>
            <p:ph type="sldNum" sz="quarter" idx="12"/>
          </p:nvPr>
        </p:nvSpPr>
        <p:spPr>
          <a:ln/>
        </p:spPr>
        <p:txBody>
          <a:bodyPr/>
          <a:lstStyle>
            <a:lvl1pPr>
              <a:defRPr/>
            </a:lvl1pPr>
          </a:lstStyle>
          <a:p>
            <a:fld id="{8FA6932F-ED99-4CBE-9B41-FB886E68577F}" type="slidenum">
              <a:rPr lang="es-ES" altLang="es-AR"/>
              <a:pPr/>
              <a:t>‹Nº›</a:t>
            </a:fld>
            <a:endParaRPr lang="es-ES" altLang="es-AR"/>
          </a:p>
        </p:txBody>
      </p:sp>
    </p:spTree>
    <p:extLst>
      <p:ext uri="{BB962C8B-B14F-4D97-AF65-F5344CB8AC3E}">
        <p14:creationId xmlns:p14="http://schemas.microsoft.com/office/powerpoint/2010/main" val="222499658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Rectangle 6">
            <a:extLst>
              <a:ext uri="{FF2B5EF4-FFF2-40B4-BE49-F238E27FC236}">
                <a16:creationId xmlns:a16="http://schemas.microsoft.com/office/drawing/2014/main" id="{CC8BF730-1DE0-47C3-84CF-A961EB5DB658}"/>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7">
            <a:extLst>
              <a:ext uri="{FF2B5EF4-FFF2-40B4-BE49-F238E27FC236}">
                <a16:creationId xmlns:a16="http://schemas.microsoft.com/office/drawing/2014/main" id="{4E344307-D77F-4FD6-9DE0-5AD76CC2CEAC}"/>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8">
            <a:extLst>
              <a:ext uri="{FF2B5EF4-FFF2-40B4-BE49-F238E27FC236}">
                <a16:creationId xmlns:a16="http://schemas.microsoft.com/office/drawing/2014/main" id="{8E59F1EC-E4AA-40CF-918B-F0E735F30094}"/>
              </a:ext>
            </a:extLst>
          </p:cNvPr>
          <p:cNvSpPr>
            <a:spLocks noGrp="1" noChangeArrowheads="1"/>
          </p:cNvSpPr>
          <p:nvPr>
            <p:ph type="sldNum" sz="quarter" idx="12"/>
          </p:nvPr>
        </p:nvSpPr>
        <p:spPr>
          <a:ln/>
        </p:spPr>
        <p:txBody>
          <a:bodyPr/>
          <a:lstStyle>
            <a:lvl1pPr>
              <a:defRPr/>
            </a:lvl1pPr>
          </a:lstStyle>
          <a:p>
            <a:fld id="{6420531C-39D9-49D8-8E53-77FF1DDBD33D}" type="slidenum">
              <a:rPr lang="es-ES" altLang="es-AR"/>
              <a:pPr/>
              <a:t>‹Nº›</a:t>
            </a:fld>
            <a:endParaRPr lang="es-ES" altLang="es-AR"/>
          </a:p>
        </p:txBody>
      </p:sp>
    </p:spTree>
    <p:extLst>
      <p:ext uri="{BB962C8B-B14F-4D97-AF65-F5344CB8AC3E}">
        <p14:creationId xmlns:p14="http://schemas.microsoft.com/office/powerpoint/2010/main" val="272662707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Rectangle 6">
            <a:extLst>
              <a:ext uri="{FF2B5EF4-FFF2-40B4-BE49-F238E27FC236}">
                <a16:creationId xmlns:a16="http://schemas.microsoft.com/office/drawing/2014/main" id="{84E58A36-FB11-46EA-98A4-50CC7A73C735}"/>
              </a:ext>
            </a:extLst>
          </p:cNvPr>
          <p:cNvSpPr>
            <a:spLocks noGrp="1" noChangeArrowheads="1"/>
          </p:cNvSpPr>
          <p:nvPr>
            <p:ph type="dt" sz="half" idx="10"/>
          </p:nvPr>
        </p:nvSpPr>
        <p:spPr>
          <a:ln/>
        </p:spPr>
        <p:txBody>
          <a:bodyPr/>
          <a:lstStyle>
            <a:lvl1pPr>
              <a:defRPr/>
            </a:lvl1pPr>
          </a:lstStyle>
          <a:p>
            <a:pPr>
              <a:defRPr/>
            </a:pPr>
            <a:endParaRPr lang="es-ES"/>
          </a:p>
        </p:txBody>
      </p:sp>
      <p:sp>
        <p:nvSpPr>
          <p:cNvPr id="8" name="Rectangle 7">
            <a:extLst>
              <a:ext uri="{FF2B5EF4-FFF2-40B4-BE49-F238E27FC236}">
                <a16:creationId xmlns:a16="http://schemas.microsoft.com/office/drawing/2014/main" id="{1E0B20D6-2CF5-4CCE-AA16-D1B9FE488163}"/>
              </a:ext>
            </a:extLst>
          </p:cNvPr>
          <p:cNvSpPr>
            <a:spLocks noGrp="1" noChangeArrowheads="1"/>
          </p:cNvSpPr>
          <p:nvPr>
            <p:ph type="ftr" sz="quarter" idx="11"/>
          </p:nvPr>
        </p:nvSpPr>
        <p:spPr>
          <a:ln/>
        </p:spPr>
        <p:txBody>
          <a:bodyPr/>
          <a:lstStyle>
            <a:lvl1pPr>
              <a:defRPr/>
            </a:lvl1pPr>
          </a:lstStyle>
          <a:p>
            <a:pPr>
              <a:defRPr/>
            </a:pPr>
            <a:endParaRPr lang="es-ES"/>
          </a:p>
        </p:txBody>
      </p:sp>
      <p:sp>
        <p:nvSpPr>
          <p:cNvPr id="9" name="Rectangle 8">
            <a:extLst>
              <a:ext uri="{FF2B5EF4-FFF2-40B4-BE49-F238E27FC236}">
                <a16:creationId xmlns:a16="http://schemas.microsoft.com/office/drawing/2014/main" id="{14D2A259-38F0-4588-BF03-2239E39FF7B9}"/>
              </a:ext>
            </a:extLst>
          </p:cNvPr>
          <p:cNvSpPr>
            <a:spLocks noGrp="1" noChangeArrowheads="1"/>
          </p:cNvSpPr>
          <p:nvPr>
            <p:ph type="sldNum" sz="quarter" idx="12"/>
          </p:nvPr>
        </p:nvSpPr>
        <p:spPr>
          <a:ln/>
        </p:spPr>
        <p:txBody>
          <a:bodyPr/>
          <a:lstStyle>
            <a:lvl1pPr>
              <a:defRPr/>
            </a:lvl1pPr>
          </a:lstStyle>
          <a:p>
            <a:fld id="{D78D5A55-5C53-4D84-A778-E483EF26237C}" type="slidenum">
              <a:rPr lang="es-ES" altLang="es-AR"/>
              <a:pPr/>
              <a:t>‹Nº›</a:t>
            </a:fld>
            <a:endParaRPr lang="es-ES" altLang="es-AR"/>
          </a:p>
        </p:txBody>
      </p:sp>
    </p:spTree>
    <p:extLst>
      <p:ext uri="{BB962C8B-B14F-4D97-AF65-F5344CB8AC3E}">
        <p14:creationId xmlns:p14="http://schemas.microsoft.com/office/powerpoint/2010/main" val="96042572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Rectangle 6">
            <a:extLst>
              <a:ext uri="{FF2B5EF4-FFF2-40B4-BE49-F238E27FC236}">
                <a16:creationId xmlns:a16="http://schemas.microsoft.com/office/drawing/2014/main" id="{5FD8FF19-6A65-4500-87A6-5CAD5423E702}"/>
              </a:ext>
            </a:extLst>
          </p:cNvPr>
          <p:cNvSpPr>
            <a:spLocks noGrp="1" noChangeArrowheads="1"/>
          </p:cNvSpPr>
          <p:nvPr>
            <p:ph type="dt" sz="half" idx="10"/>
          </p:nvPr>
        </p:nvSpPr>
        <p:spPr>
          <a:ln/>
        </p:spPr>
        <p:txBody>
          <a:bodyPr/>
          <a:lstStyle>
            <a:lvl1pPr>
              <a:defRPr/>
            </a:lvl1pPr>
          </a:lstStyle>
          <a:p>
            <a:pPr>
              <a:defRPr/>
            </a:pPr>
            <a:endParaRPr lang="es-ES"/>
          </a:p>
        </p:txBody>
      </p:sp>
      <p:sp>
        <p:nvSpPr>
          <p:cNvPr id="4" name="Rectangle 7">
            <a:extLst>
              <a:ext uri="{FF2B5EF4-FFF2-40B4-BE49-F238E27FC236}">
                <a16:creationId xmlns:a16="http://schemas.microsoft.com/office/drawing/2014/main" id="{EFA967F1-EA38-49A1-BE6F-F7A01F6B0FA1}"/>
              </a:ext>
            </a:extLst>
          </p:cNvPr>
          <p:cNvSpPr>
            <a:spLocks noGrp="1" noChangeArrowheads="1"/>
          </p:cNvSpPr>
          <p:nvPr>
            <p:ph type="ftr" sz="quarter" idx="11"/>
          </p:nvPr>
        </p:nvSpPr>
        <p:spPr>
          <a:ln/>
        </p:spPr>
        <p:txBody>
          <a:bodyPr/>
          <a:lstStyle>
            <a:lvl1pPr>
              <a:defRPr/>
            </a:lvl1pPr>
          </a:lstStyle>
          <a:p>
            <a:pPr>
              <a:defRPr/>
            </a:pPr>
            <a:endParaRPr lang="es-ES"/>
          </a:p>
        </p:txBody>
      </p:sp>
      <p:sp>
        <p:nvSpPr>
          <p:cNvPr id="5" name="Rectangle 8">
            <a:extLst>
              <a:ext uri="{FF2B5EF4-FFF2-40B4-BE49-F238E27FC236}">
                <a16:creationId xmlns:a16="http://schemas.microsoft.com/office/drawing/2014/main" id="{634330FE-5919-46C8-A675-38FE5E8A5994}"/>
              </a:ext>
            </a:extLst>
          </p:cNvPr>
          <p:cNvSpPr>
            <a:spLocks noGrp="1" noChangeArrowheads="1"/>
          </p:cNvSpPr>
          <p:nvPr>
            <p:ph type="sldNum" sz="quarter" idx="12"/>
          </p:nvPr>
        </p:nvSpPr>
        <p:spPr>
          <a:ln/>
        </p:spPr>
        <p:txBody>
          <a:bodyPr/>
          <a:lstStyle>
            <a:lvl1pPr>
              <a:defRPr/>
            </a:lvl1pPr>
          </a:lstStyle>
          <a:p>
            <a:fld id="{C041DB8D-3A20-41A3-A18E-028F88513D45}" type="slidenum">
              <a:rPr lang="es-ES" altLang="es-AR"/>
              <a:pPr/>
              <a:t>‹Nº›</a:t>
            </a:fld>
            <a:endParaRPr lang="es-ES" altLang="es-AR"/>
          </a:p>
        </p:txBody>
      </p:sp>
    </p:spTree>
    <p:extLst>
      <p:ext uri="{BB962C8B-B14F-4D97-AF65-F5344CB8AC3E}">
        <p14:creationId xmlns:p14="http://schemas.microsoft.com/office/powerpoint/2010/main" val="254826282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E16142CC-DCC8-44C8-9023-CE0721A9A24F}"/>
              </a:ext>
            </a:extLst>
          </p:cNvPr>
          <p:cNvSpPr>
            <a:spLocks noGrp="1" noChangeArrowheads="1"/>
          </p:cNvSpPr>
          <p:nvPr>
            <p:ph type="dt" sz="half" idx="10"/>
          </p:nvPr>
        </p:nvSpPr>
        <p:spPr>
          <a:ln/>
        </p:spPr>
        <p:txBody>
          <a:bodyPr/>
          <a:lstStyle>
            <a:lvl1pPr>
              <a:defRPr/>
            </a:lvl1pPr>
          </a:lstStyle>
          <a:p>
            <a:pPr>
              <a:defRPr/>
            </a:pPr>
            <a:endParaRPr lang="es-ES"/>
          </a:p>
        </p:txBody>
      </p:sp>
      <p:sp>
        <p:nvSpPr>
          <p:cNvPr id="3" name="Rectangle 7">
            <a:extLst>
              <a:ext uri="{FF2B5EF4-FFF2-40B4-BE49-F238E27FC236}">
                <a16:creationId xmlns:a16="http://schemas.microsoft.com/office/drawing/2014/main" id="{F9D513E9-C307-4C9B-90B6-51062B87F096}"/>
              </a:ext>
            </a:extLst>
          </p:cNvPr>
          <p:cNvSpPr>
            <a:spLocks noGrp="1" noChangeArrowheads="1"/>
          </p:cNvSpPr>
          <p:nvPr>
            <p:ph type="ftr" sz="quarter" idx="11"/>
          </p:nvPr>
        </p:nvSpPr>
        <p:spPr>
          <a:ln/>
        </p:spPr>
        <p:txBody>
          <a:bodyPr/>
          <a:lstStyle>
            <a:lvl1pPr>
              <a:defRPr/>
            </a:lvl1pPr>
          </a:lstStyle>
          <a:p>
            <a:pPr>
              <a:defRPr/>
            </a:pPr>
            <a:endParaRPr lang="es-ES"/>
          </a:p>
        </p:txBody>
      </p:sp>
      <p:sp>
        <p:nvSpPr>
          <p:cNvPr id="4" name="Rectangle 8">
            <a:extLst>
              <a:ext uri="{FF2B5EF4-FFF2-40B4-BE49-F238E27FC236}">
                <a16:creationId xmlns:a16="http://schemas.microsoft.com/office/drawing/2014/main" id="{C5897020-2240-467B-9512-54CB10CE51B0}"/>
              </a:ext>
            </a:extLst>
          </p:cNvPr>
          <p:cNvSpPr>
            <a:spLocks noGrp="1" noChangeArrowheads="1"/>
          </p:cNvSpPr>
          <p:nvPr>
            <p:ph type="sldNum" sz="quarter" idx="12"/>
          </p:nvPr>
        </p:nvSpPr>
        <p:spPr>
          <a:ln/>
        </p:spPr>
        <p:txBody>
          <a:bodyPr/>
          <a:lstStyle>
            <a:lvl1pPr>
              <a:defRPr/>
            </a:lvl1pPr>
          </a:lstStyle>
          <a:p>
            <a:fld id="{2B743358-9F50-4189-999B-52D0A03FD25C}" type="slidenum">
              <a:rPr lang="es-ES" altLang="es-AR"/>
              <a:pPr/>
              <a:t>‹Nº›</a:t>
            </a:fld>
            <a:endParaRPr lang="es-ES" altLang="es-AR"/>
          </a:p>
        </p:txBody>
      </p:sp>
    </p:spTree>
    <p:extLst>
      <p:ext uri="{BB962C8B-B14F-4D97-AF65-F5344CB8AC3E}">
        <p14:creationId xmlns:p14="http://schemas.microsoft.com/office/powerpoint/2010/main" val="113536266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6">
            <a:extLst>
              <a:ext uri="{FF2B5EF4-FFF2-40B4-BE49-F238E27FC236}">
                <a16:creationId xmlns:a16="http://schemas.microsoft.com/office/drawing/2014/main" id="{7C405377-64F6-4CD2-B75B-4D17E7259438}"/>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7">
            <a:extLst>
              <a:ext uri="{FF2B5EF4-FFF2-40B4-BE49-F238E27FC236}">
                <a16:creationId xmlns:a16="http://schemas.microsoft.com/office/drawing/2014/main" id="{D3945F24-DEC9-422D-8048-216BB748F6D6}"/>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8">
            <a:extLst>
              <a:ext uri="{FF2B5EF4-FFF2-40B4-BE49-F238E27FC236}">
                <a16:creationId xmlns:a16="http://schemas.microsoft.com/office/drawing/2014/main" id="{AB07D8F7-F735-4B40-938B-172F14485D0C}"/>
              </a:ext>
            </a:extLst>
          </p:cNvPr>
          <p:cNvSpPr>
            <a:spLocks noGrp="1" noChangeArrowheads="1"/>
          </p:cNvSpPr>
          <p:nvPr>
            <p:ph type="sldNum" sz="quarter" idx="12"/>
          </p:nvPr>
        </p:nvSpPr>
        <p:spPr>
          <a:ln/>
        </p:spPr>
        <p:txBody>
          <a:bodyPr/>
          <a:lstStyle>
            <a:lvl1pPr>
              <a:defRPr/>
            </a:lvl1pPr>
          </a:lstStyle>
          <a:p>
            <a:fld id="{640D7E79-AC08-4BFE-8CDE-B1B3C778E0C0}" type="slidenum">
              <a:rPr lang="es-ES" altLang="es-AR"/>
              <a:pPr/>
              <a:t>‹Nº›</a:t>
            </a:fld>
            <a:endParaRPr lang="es-ES" altLang="es-AR"/>
          </a:p>
        </p:txBody>
      </p:sp>
    </p:spTree>
    <p:extLst>
      <p:ext uri="{BB962C8B-B14F-4D97-AF65-F5344CB8AC3E}">
        <p14:creationId xmlns:p14="http://schemas.microsoft.com/office/powerpoint/2010/main" val="350551524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6">
            <a:extLst>
              <a:ext uri="{FF2B5EF4-FFF2-40B4-BE49-F238E27FC236}">
                <a16:creationId xmlns:a16="http://schemas.microsoft.com/office/drawing/2014/main" id="{56C86FC9-EF52-411E-975D-A89663DC0CAE}"/>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7">
            <a:extLst>
              <a:ext uri="{FF2B5EF4-FFF2-40B4-BE49-F238E27FC236}">
                <a16:creationId xmlns:a16="http://schemas.microsoft.com/office/drawing/2014/main" id="{34A2C938-59D8-46C6-93C3-98B1BAC641A2}"/>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8">
            <a:extLst>
              <a:ext uri="{FF2B5EF4-FFF2-40B4-BE49-F238E27FC236}">
                <a16:creationId xmlns:a16="http://schemas.microsoft.com/office/drawing/2014/main" id="{318BD981-EEF6-4F5B-9E7C-0AB6620DE230}"/>
              </a:ext>
            </a:extLst>
          </p:cNvPr>
          <p:cNvSpPr>
            <a:spLocks noGrp="1" noChangeArrowheads="1"/>
          </p:cNvSpPr>
          <p:nvPr>
            <p:ph type="sldNum" sz="quarter" idx="12"/>
          </p:nvPr>
        </p:nvSpPr>
        <p:spPr>
          <a:ln/>
        </p:spPr>
        <p:txBody>
          <a:bodyPr/>
          <a:lstStyle>
            <a:lvl1pPr>
              <a:defRPr/>
            </a:lvl1pPr>
          </a:lstStyle>
          <a:p>
            <a:fld id="{35DFA927-2C14-46C5-A636-495622A53035}" type="slidenum">
              <a:rPr lang="es-ES" altLang="es-AR"/>
              <a:pPr/>
              <a:t>‹Nº›</a:t>
            </a:fld>
            <a:endParaRPr lang="es-ES" altLang="es-AR"/>
          </a:p>
        </p:txBody>
      </p:sp>
    </p:spTree>
    <p:extLst>
      <p:ext uri="{BB962C8B-B14F-4D97-AF65-F5344CB8AC3E}">
        <p14:creationId xmlns:p14="http://schemas.microsoft.com/office/powerpoint/2010/main" val="154530631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BD4260F6-034A-4D80-A04E-6AF27E50B0CD}"/>
              </a:ext>
            </a:extLst>
          </p:cNvPr>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s-ES" altLang="es-AR"/>
              <a:t>Haga clic para cambiar el estilo de título	</a:t>
            </a:r>
          </a:p>
        </p:txBody>
      </p:sp>
      <p:sp>
        <p:nvSpPr>
          <p:cNvPr id="16387" name="Rectangle 3">
            <a:extLst>
              <a:ext uri="{FF2B5EF4-FFF2-40B4-BE49-F238E27FC236}">
                <a16:creationId xmlns:a16="http://schemas.microsoft.com/office/drawing/2014/main" id="{7CFCF5B4-25F2-48D8-BE05-B8DE1F2462BD}"/>
              </a:ext>
            </a:extLst>
          </p:cNvPr>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AR"/>
              <a:t>Haga clic para modificar el estilo de texto del patrón</a:t>
            </a:r>
          </a:p>
          <a:p>
            <a:pPr lvl="1"/>
            <a:r>
              <a:rPr lang="es-ES" altLang="es-AR"/>
              <a:t>Segundo nivel</a:t>
            </a:r>
          </a:p>
          <a:p>
            <a:pPr lvl="2"/>
            <a:r>
              <a:rPr lang="es-ES" altLang="es-AR"/>
              <a:t>Tercer nivel</a:t>
            </a:r>
          </a:p>
          <a:p>
            <a:pPr lvl="3"/>
            <a:r>
              <a:rPr lang="es-ES" altLang="es-AR"/>
              <a:t>Cuarto nivel</a:t>
            </a:r>
          </a:p>
          <a:p>
            <a:pPr lvl="4"/>
            <a:r>
              <a:rPr lang="es-ES" altLang="es-AR"/>
              <a:t>Quinto nivel</a:t>
            </a:r>
          </a:p>
        </p:txBody>
      </p:sp>
      <p:sp>
        <p:nvSpPr>
          <p:cNvPr id="277508" name="AutoShape 4">
            <a:extLst>
              <a:ext uri="{FF2B5EF4-FFF2-40B4-BE49-F238E27FC236}">
                <a16:creationId xmlns:a16="http://schemas.microsoft.com/office/drawing/2014/main" id="{032E0ABA-B5F3-4880-B92A-25404CAE4C1F}"/>
              </a:ext>
            </a:extLst>
          </p:cNvPr>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l">
              <a:defRPr/>
            </a:pPr>
            <a:endParaRPr lang="es-ES_tradnl" sz="2400">
              <a:latin typeface="Times New Roman" pitchFamily="18" charset="0"/>
            </a:endParaRPr>
          </a:p>
        </p:txBody>
      </p:sp>
      <p:sp>
        <p:nvSpPr>
          <p:cNvPr id="277509" name="Line 5">
            <a:extLst>
              <a:ext uri="{FF2B5EF4-FFF2-40B4-BE49-F238E27FC236}">
                <a16:creationId xmlns:a16="http://schemas.microsoft.com/office/drawing/2014/main" id="{9864C1DB-6D09-47D4-B923-42EB67CF50FB}"/>
              </a:ext>
            </a:extLst>
          </p:cNvPr>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es-AR"/>
          </a:p>
        </p:txBody>
      </p:sp>
      <p:sp>
        <p:nvSpPr>
          <p:cNvPr id="277510" name="Rectangle 6">
            <a:extLst>
              <a:ext uri="{FF2B5EF4-FFF2-40B4-BE49-F238E27FC236}">
                <a16:creationId xmlns:a16="http://schemas.microsoft.com/office/drawing/2014/main" id="{769CA807-CC74-4804-B3AC-BCBC780C9DF5}"/>
              </a:ext>
            </a:extLst>
          </p:cNvPr>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s-ES"/>
          </a:p>
        </p:txBody>
      </p:sp>
      <p:sp>
        <p:nvSpPr>
          <p:cNvPr id="277511" name="Rectangle 7">
            <a:extLst>
              <a:ext uri="{FF2B5EF4-FFF2-40B4-BE49-F238E27FC236}">
                <a16:creationId xmlns:a16="http://schemas.microsoft.com/office/drawing/2014/main" id="{468AC0E7-7994-4D6D-9F5E-AA6F2EC3EB0A}"/>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s-ES"/>
          </a:p>
        </p:txBody>
      </p:sp>
      <p:sp>
        <p:nvSpPr>
          <p:cNvPr id="277512" name="Rectangle 8">
            <a:extLst>
              <a:ext uri="{FF2B5EF4-FFF2-40B4-BE49-F238E27FC236}">
                <a16:creationId xmlns:a16="http://schemas.microsoft.com/office/drawing/2014/main" id="{6BE76863-775B-405D-A84B-AB07F69BC157}"/>
              </a:ext>
            </a:extLst>
          </p:cNvPr>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BF7103B4-C99E-48FA-B5DD-805FD4BDA35D}" type="slidenum">
              <a:rPr lang="es-ES" altLang="es-AR"/>
              <a:pPr/>
              <a:t>‹Nº›</a:t>
            </a:fld>
            <a:endParaRPr lang="es-ES" altLang="es-AR"/>
          </a:p>
        </p:txBody>
      </p:sp>
    </p:spTree>
  </p:cSld>
  <p:clrMap bg1="lt1" tx1="dk1" bg2="lt2" tx2="dk2" accent1="accent1" accent2="accent2" accent3="accent3" accent4="accent4" accent5="accent5" accent6="accent6" hlink="hlink" folHlink="folHlink"/>
  <p:sldLayoutIdLst>
    <p:sldLayoutId id="2147483845"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Lst>
  <p:transition/>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3.wmf"/><Relationship Id="rId5" Type="http://schemas.openxmlformats.org/officeDocument/2006/relationships/oleObject" Target="../embeddings/oleObject3.bin"/><Relationship Id="rId4" Type="http://schemas.openxmlformats.org/officeDocument/2006/relationships/image" Target="../media/image12.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17.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3.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4.wm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5.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6.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7.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8.w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9.wmf"/></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2.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3.wmf"/></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4.wm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5.wmf"/></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6.wmf"/></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260D97-6571-4135-BC9E-AA3334678255}"/>
              </a:ext>
            </a:extLst>
          </p:cNvPr>
          <p:cNvSpPr>
            <a:spLocks noGrp="1"/>
          </p:cNvSpPr>
          <p:nvPr>
            <p:ph type="ctrTitle"/>
          </p:nvPr>
        </p:nvSpPr>
        <p:spPr>
          <a:xfrm>
            <a:off x="323528" y="332656"/>
            <a:ext cx="8640960" cy="864096"/>
          </a:xfrm>
        </p:spPr>
        <p:txBody>
          <a:bodyPr/>
          <a:lstStyle/>
          <a:p>
            <a:r>
              <a:rPr lang="es-ES_tradnl" sz="3200" dirty="0">
                <a:solidFill>
                  <a:schemeClr val="hlink"/>
                </a:solidFill>
                <a:latin typeface="Arial Black" pitchFamily="34" charset="0"/>
              </a:rPr>
              <a:t>ARQUITECTURA DE COMPUTADORAS</a:t>
            </a:r>
            <a:endParaRPr lang="es-AR" sz="3200" dirty="0"/>
          </a:p>
        </p:txBody>
      </p:sp>
      <p:sp>
        <p:nvSpPr>
          <p:cNvPr id="3" name="Subtítulo 2">
            <a:extLst>
              <a:ext uri="{FF2B5EF4-FFF2-40B4-BE49-F238E27FC236}">
                <a16:creationId xmlns:a16="http://schemas.microsoft.com/office/drawing/2014/main" id="{1D306783-2070-4F90-A950-E9E2F4A30EAF}"/>
              </a:ext>
            </a:extLst>
          </p:cNvPr>
          <p:cNvSpPr>
            <a:spLocks noGrp="1"/>
          </p:cNvSpPr>
          <p:nvPr>
            <p:ph type="subTitle" idx="1"/>
          </p:nvPr>
        </p:nvSpPr>
        <p:spPr>
          <a:xfrm>
            <a:off x="467544" y="1484784"/>
            <a:ext cx="8280920" cy="4248472"/>
          </a:xfrm>
        </p:spPr>
        <p:txBody>
          <a:bodyPr/>
          <a:lstStyle/>
          <a:p>
            <a:r>
              <a:rPr lang="es-ES" altLang="es-AR" sz="2400" b="1" dirty="0">
                <a:solidFill>
                  <a:srgbClr val="0066CC"/>
                </a:solidFill>
              </a:rPr>
              <a:t>UNIDAD 1:</a:t>
            </a:r>
          </a:p>
          <a:p>
            <a:r>
              <a:rPr lang="es-ES_tradnl" sz="2400" dirty="0">
                <a:solidFill>
                  <a:srgbClr val="0033CC"/>
                </a:solidFill>
              </a:rPr>
              <a:t>ORGANIZACIÓN DE LA COMPUTADORA DIGITAL</a:t>
            </a:r>
          </a:p>
          <a:p>
            <a:br>
              <a:rPr lang="es-ES" altLang="es-AR" sz="4000" b="1" dirty="0">
                <a:solidFill>
                  <a:srgbClr val="0066CC"/>
                </a:solidFill>
              </a:rPr>
            </a:br>
            <a:r>
              <a:rPr lang="es-ES" altLang="es-AR" sz="2400" b="1" dirty="0">
                <a:solidFill>
                  <a:srgbClr val="0066CC"/>
                </a:solidFill>
              </a:rPr>
              <a:t>NIVEL LÓGICO-DIGITAL (Segunda Parte)</a:t>
            </a:r>
          </a:p>
          <a:p>
            <a:pPr algn="ctr"/>
            <a:br>
              <a:rPr lang="es-ES" altLang="es-AR" sz="3600" b="1" dirty="0">
                <a:solidFill>
                  <a:srgbClr val="0066CC"/>
                </a:solidFill>
              </a:rPr>
            </a:br>
            <a:r>
              <a:rPr lang="es-ES" altLang="es-AR" sz="3200" b="1" dirty="0">
                <a:solidFill>
                  <a:srgbClr val="0066CC"/>
                </a:solidFill>
              </a:rPr>
              <a:t>IMPLEMENTACIÓN DE LAS OPERACIONES</a:t>
            </a:r>
          </a:p>
          <a:p>
            <a:pPr algn="ctr"/>
            <a:endParaRPr lang="es-ES" sz="2400" b="1" dirty="0">
              <a:solidFill>
                <a:srgbClr val="0066CC"/>
              </a:solidFill>
            </a:endParaRPr>
          </a:p>
          <a:p>
            <a:pPr algn="ctr"/>
            <a:r>
              <a:rPr lang="es-ES" sz="2400" b="1" dirty="0">
                <a:solidFill>
                  <a:srgbClr val="0066CC"/>
                </a:solidFill>
              </a:rPr>
              <a:t>2024</a:t>
            </a:r>
            <a:endParaRPr lang="es-AR" sz="2400" dirty="0"/>
          </a:p>
        </p:txBody>
      </p:sp>
    </p:spTree>
    <p:extLst>
      <p:ext uri="{BB962C8B-B14F-4D97-AF65-F5344CB8AC3E}">
        <p14:creationId xmlns:p14="http://schemas.microsoft.com/office/powerpoint/2010/main" val="89223484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4" descr="82ACA8F3">
            <a:extLst>
              <a:ext uri="{FF2B5EF4-FFF2-40B4-BE49-F238E27FC236}">
                <a16:creationId xmlns:a16="http://schemas.microsoft.com/office/drawing/2014/main" id="{C5E3E65A-3A68-4731-95B7-DBBC1DFE8D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133600"/>
            <a:ext cx="7488237" cy="340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a:extLst>
              <a:ext uri="{FF2B5EF4-FFF2-40B4-BE49-F238E27FC236}">
                <a16:creationId xmlns:a16="http://schemas.microsoft.com/office/drawing/2014/main" id="{B93C779C-D2CB-4271-AAEF-06D56CC4E151}"/>
              </a:ext>
            </a:extLst>
          </p:cNvPr>
          <p:cNvSpPr>
            <a:spLocks noGrp="1" noChangeArrowheads="1"/>
          </p:cNvSpPr>
          <p:nvPr>
            <p:ph type="title"/>
          </p:nvPr>
        </p:nvSpPr>
        <p:spPr/>
        <p:txBody>
          <a:bodyPr/>
          <a:lstStyle/>
          <a:p>
            <a:pPr eaLnBrk="1" hangingPunct="1"/>
            <a:r>
              <a:rPr lang="es-ES_tradnl" altLang="es-AR" sz="3400" b="1"/>
              <a:t>COMPLEMENTADORES</a:t>
            </a:r>
            <a:br>
              <a:rPr lang="es-ES_tradnl" altLang="es-AR" sz="3400" b="1"/>
            </a:br>
            <a:r>
              <a:rPr lang="es-ES_tradnl" altLang="es-AR" sz="3400" b="1"/>
              <a:t>BINARIOS</a:t>
            </a:r>
            <a:endParaRPr lang="es-ES" altLang="es-AR" sz="3400" b="1"/>
          </a:p>
        </p:txBody>
      </p:sp>
      <p:graphicFrame>
        <p:nvGraphicFramePr>
          <p:cNvPr id="1026" name="Object 4">
            <a:extLst>
              <a:ext uri="{FF2B5EF4-FFF2-40B4-BE49-F238E27FC236}">
                <a16:creationId xmlns:a16="http://schemas.microsoft.com/office/drawing/2014/main" id="{ADFBF427-B474-418F-B911-3DCD33733A8B}"/>
              </a:ext>
            </a:extLst>
          </p:cNvPr>
          <p:cNvGraphicFramePr>
            <a:graphicFrameLocks noGrp="1" noChangeAspect="1"/>
          </p:cNvGraphicFramePr>
          <p:nvPr>
            <p:ph idx="1"/>
          </p:nvPr>
        </p:nvGraphicFramePr>
        <p:xfrm>
          <a:off x="827088" y="1484313"/>
          <a:ext cx="7081837" cy="5135562"/>
        </p:xfrm>
        <a:graphic>
          <a:graphicData uri="http://schemas.openxmlformats.org/presentationml/2006/ole">
            <mc:AlternateContent xmlns:mc="http://schemas.openxmlformats.org/markup-compatibility/2006">
              <mc:Choice xmlns:v="urn:schemas-microsoft-com:vml" Requires="v">
                <p:oleObj name="Documento" r:id="rId3" imgW="6782760" imgH="4917960" progId="WordPro.Document">
                  <p:embed/>
                </p:oleObj>
              </mc:Choice>
              <mc:Fallback>
                <p:oleObj name="Documento" r:id="rId3" imgW="6782760" imgH="4917960" progId="WordPro.Document">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484313"/>
                        <a:ext cx="7081837" cy="513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Título">
            <a:extLst>
              <a:ext uri="{FF2B5EF4-FFF2-40B4-BE49-F238E27FC236}">
                <a16:creationId xmlns:a16="http://schemas.microsoft.com/office/drawing/2014/main" id="{E5257764-5721-4F95-8DD6-54BCF7347149}"/>
              </a:ext>
            </a:extLst>
          </p:cNvPr>
          <p:cNvSpPr>
            <a:spLocks noGrp="1"/>
          </p:cNvSpPr>
          <p:nvPr>
            <p:ph type="title"/>
          </p:nvPr>
        </p:nvSpPr>
        <p:spPr/>
        <p:txBody>
          <a:bodyPr/>
          <a:lstStyle/>
          <a:p>
            <a:r>
              <a:rPr lang="es-ES_tradnl" altLang="es-AR" sz="4000" b="1"/>
              <a:t>COMPLEMENTADORES</a:t>
            </a:r>
            <a:br>
              <a:rPr lang="es-ES_tradnl" altLang="es-AR" sz="4000" b="1"/>
            </a:br>
            <a:r>
              <a:rPr lang="es-ES_tradnl" altLang="es-AR" sz="4000" b="1"/>
              <a:t>BINARIOS</a:t>
            </a:r>
            <a:endParaRPr lang="es-AR" altLang="es-AR"/>
          </a:p>
        </p:txBody>
      </p:sp>
      <p:sp>
        <p:nvSpPr>
          <p:cNvPr id="28675" name="2 Marcador de contenido">
            <a:extLst>
              <a:ext uri="{FF2B5EF4-FFF2-40B4-BE49-F238E27FC236}">
                <a16:creationId xmlns:a16="http://schemas.microsoft.com/office/drawing/2014/main" id="{DE500B8A-8982-49CA-A823-42E035FB9073}"/>
              </a:ext>
            </a:extLst>
          </p:cNvPr>
          <p:cNvSpPr>
            <a:spLocks noGrp="1"/>
          </p:cNvSpPr>
          <p:nvPr>
            <p:ph idx="1"/>
          </p:nvPr>
        </p:nvSpPr>
        <p:spPr>
          <a:xfrm>
            <a:off x="566738" y="1752600"/>
            <a:ext cx="8001000" cy="4629150"/>
          </a:xfrm>
        </p:spPr>
        <p:txBody>
          <a:bodyPr/>
          <a:lstStyle/>
          <a:p>
            <a:pPr algn="just"/>
            <a:r>
              <a:rPr lang="es-AR" altLang="es-AR" sz="2000"/>
              <a:t>EN LA FIGURA (a) MUESTRA EL INVERSOR SERIE AL CUÁL DEBE APLICARSE UNA CANTIDAD DE PULSOS DE DESPLAZAMIENTO (D) QUE CORRESPONDE CON EL NÚMERO DE BITS DEL REGISTRO </a:t>
            </a:r>
          </a:p>
          <a:p>
            <a:pPr algn="just"/>
            <a:r>
              <a:rPr lang="es-AR" altLang="es-AR" sz="2000"/>
              <a:t>EN LA FIGURA (b) CADA BITS DEL REGISTRO TIENE COLOCADO UN INVERSOR POR LO CUAL SE OBTIENE EL COMPLEMENTO A UNO EN EL REGISTRO DE LA DERECHA</a:t>
            </a:r>
          </a:p>
          <a:p>
            <a:pPr algn="just"/>
            <a:r>
              <a:rPr lang="es-AR" altLang="es-AR" sz="2000"/>
              <a:t>EN LA FIGURA (c) SE UTILIZA LA SALIDA COMPLEMENTADA QUE TIENEN LOS MULTIVIBRADORES CONECTANDO CADA BIT MEDIANTE UNA COMPUERTA AND USADA COMO CONTROL PARA EL COMPLEMENTO A UNO O LA SALIDA COMUN TAMBIÉN CONTROLADA POR UNA COMPUERTA AND, EN CADA BIT, PARA OBTENER EL VALOR NORMAL.</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BEA52BE-A027-4D93-9081-25CBCD0E6CF5}"/>
              </a:ext>
            </a:extLst>
          </p:cNvPr>
          <p:cNvSpPr>
            <a:spLocks noGrp="1" noChangeArrowheads="1"/>
          </p:cNvSpPr>
          <p:nvPr>
            <p:ph type="title"/>
          </p:nvPr>
        </p:nvSpPr>
        <p:spPr/>
        <p:txBody>
          <a:bodyPr/>
          <a:lstStyle/>
          <a:p>
            <a:pPr eaLnBrk="1" hangingPunct="1"/>
            <a:r>
              <a:rPr lang="es-ES_tradnl" altLang="es-AR" sz="2500" b="1"/>
              <a:t>COMPLEMENTADORES DECIMALES</a:t>
            </a:r>
            <a:br>
              <a:rPr lang="es-ES_tradnl" altLang="es-AR" sz="2500" b="1"/>
            </a:br>
            <a:r>
              <a:rPr lang="es-ES_tradnl" altLang="es-AR" sz="2500" b="1"/>
              <a:t>(COMPLEMENTO A NUEVE)</a:t>
            </a:r>
            <a:endParaRPr lang="es-ES" altLang="es-AR" sz="2500" b="1"/>
          </a:p>
        </p:txBody>
      </p:sp>
      <p:pic>
        <p:nvPicPr>
          <p:cNvPr id="29699" name="Picture 28">
            <a:extLst>
              <a:ext uri="{FF2B5EF4-FFF2-40B4-BE49-F238E27FC236}">
                <a16:creationId xmlns:a16="http://schemas.microsoft.com/office/drawing/2014/main" id="{A35A386B-A1BE-4EA5-8D8F-2A9FDF1552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670" t="53888" b="4146"/>
          <a:stretch>
            <a:fillRect/>
          </a:stretch>
        </p:blipFill>
        <p:spPr bwMode="auto">
          <a:xfrm>
            <a:off x="1476375" y="1495425"/>
            <a:ext cx="5759450" cy="516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1133" name="Rectangle 557">
            <a:extLst>
              <a:ext uri="{FF2B5EF4-FFF2-40B4-BE49-F238E27FC236}">
                <a16:creationId xmlns:a16="http://schemas.microsoft.com/office/drawing/2014/main" id="{49DC1EC6-FC3C-4424-B8D5-DD1B92624703}"/>
              </a:ext>
            </a:extLst>
          </p:cNvPr>
          <p:cNvGraphicFramePr>
            <a:graphicFrameLocks noGrp="1"/>
          </p:cNvGraphicFramePr>
          <p:nvPr>
            <p:ph/>
            <p:extLst>
              <p:ext uri="{D42A27DB-BD31-4B8C-83A1-F6EECF244321}">
                <p14:modId xmlns:p14="http://schemas.microsoft.com/office/powerpoint/2010/main" val="3968704702"/>
              </p:ext>
            </p:extLst>
          </p:nvPr>
        </p:nvGraphicFramePr>
        <p:xfrm>
          <a:off x="566738" y="1844675"/>
          <a:ext cx="8008937" cy="4325305"/>
        </p:xfrm>
        <a:graphic>
          <a:graphicData uri="http://schemas.openxmlformats.org/drawingml/2006/table">
            <a:tbl>
              <a:tblPr/>
              <a:tblGrid>
                <a:gridCol w="1001712">
                  <a:extLst>
                    <a:ext uri="{9D8B030D-6E8A-4147-A177-3AD203B41FA5}">
                      <a16:colId xmlns:a16="http://schemas.microsoft.com/office/drawing/2014/main" val="20000"/>
                    </a:ext>
                  </a:extLst>
                </a:gridCol>
                <a:gridCol w="1000125">
                  <a:extLst>
                    <a:ext uri="{9D8B030D-6E8A-4147-A177-3AD203B41FA5}">
                      <a16:colId xmlns:a16="http://schemas.microsoft.com/office/drawing/2014/main" val="20001"/>
                    </a:ext>
                  </a:extLst>
                </a:gridCol>
                <a:gridCol w="1001713">
                  <a:extLst>
                    <a:ext uri="{9D8B030D-6E8A-4147-A177-3AD203B41FA5}">
                      <a16:colId xmlns:a16="http://schemas.microsoft.com/office/drawing/2014/main" val="20002"/>
                    </a:ext>
                  </a:extLst>
                </a:gridCol>
                <a:gridCol w="1001712">
                  <a:extLst>
                    <a:ext uri="{9D8B030D-6E8A-4147-A177-3AD203B41FA5}">
                      <a16:colId xmlns:a16="http://schemas.microsoft.com/office/drawing/2014/main" val="20003"/>
                    </a:ext>
                  </a:extLst>
                </a:gridCol>
                <a:gridCol w="1000125">
                  <a:extLst>
                    <a:ext uri="{9D8B030D-6E8A-4147-A177-3AD203B41FA5}">
                      <a16:colId xmlns:a16="http://schemas.microsoft.com/office/drawing/2014/main" val="20004"/>
                    </a:ext>
                  </a:extLst>
                </a:gridCol>
                <a:gridCol w="1001713">
                  <a:extLst>
                    <a:ext uri="{9D8B030D-6E8A-4147-A177-3AD203B41FA5}">
                      <a16:colId xmlns:a16="http://schemas.microsoft.com/office/drawing/2014/main" val="20005"/>
                    </a:ext>
                  </a:extLst>
                </a:gridCol>
                <a:gridCol w="1000125">
                  <a:extLst>
                    <a:ext uri="{9D8B030D-6E8A-4147-A177-3AD203B41FA5}">
                      <a16:colId xmlns:a16="http://schemas.microsoft.com/office/drawing/2014/main" val="20006"/>
                    </a:ext>
                  </a:extLst>
                </a:gridCol>
                <a:gridCol w="1001712">
                  <a:extLst>
                    <a:ext uri="{9D8B030D-6E8A-4147-A177-3AD203B41FA5}">
                      <a16:colId xmlns:a16="http://schemas.microsoft.com/office/drawing/2014/main" val="20007"/>
                    </a:ext>
                  </a:extLst>
                </a:gridCol>
              </a:tblGrid>
              <a:tr h="392113">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2000" b="1" i="0" u="none" strike="noStrike" cap="none" normalizeH="0" baseline="0" dirty="0">
                          <a:ln>
                            <a:noFill/>
                          </a:ln>
                          <a:solidFill>
                            <a:schemeClr val="tx1"/>
                          </a:solidFill>
                          <a:effectLst/>
                          <a:latin typeface="Arial" charset="0"/>
                          <a:cs typeface="Arial" charset="0"/>
                        </a:rPr>
                        <a:t>b</a:t>
                      </a:r>
                      <a:r>
                        <a:rPr kumimoji="0" lang="es-ES" sz="2000" b="1" i="0" u="none" strike="noStrike" cap="none" normalizeH="0" baseline="-25000" dirty="0">
                          <a:ln>
                            <a:noFill/>
                          </a:ln>
                          <a:solidFill>
                            <a:schemeClr val="tx1"/>
                          </a:solidFill>
                          <a:effectLst/>
                          <a:latin typeface="Arial" charset="0"/>
                          <a:cs typeface="Arial" charset="0"/>
                        </a:rPr>
                        <a:t>3</a:t>
                      </a:r>
                      <a:endParaRPr kumimoji="0" lang="es-ES" sz="2000" b="1" i="0" u="none" strike="noStrike" cap="none" normalizeH="0" baseline="-25000" dirty="0">
                        <a:ln>
                          <a:noFill/>
                        </a:ln>
                        <a:solidFill>
                          <a:schemeClr val="tx1"/>
                        </a:solidFill>
                        <a:effectLst/>
                        <a:latin typeface="Arial"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2000" b="1" i="0" u="none" strike="noStrike" cap="none" normalizeH="0" baseline="0" dirty="0">
                          <a:ln>
                            <a:noFill/>
                          </a:ln>
                          <a:solidFill>
                            <a:schemeClr val="tx1"/>
                          </a:solidFill>
                          <a:effectLst/>
                          <a:latin typeface="Arial" charset="0"/>
                          <a:cs typeface="Arial" charset="0"/>
                        </a:rPr>
                        <a:t>b</a:t>
                      </a:r>
                      <a:r>
                        <a:rPr kumimoji="0" lang="es-ES" sz="2000" b="1" i="0" u="none" strike="noStrike" cap="none" normalizeH="0" baseline="-25000" dirty="0">
                          <a:ln>
                            <a:noFill/>
                          </a:ln>
                          <a:solidFill>
                            <a:schemeClr val="tx1"/>
                          </a:solidFill>
                          <a:effectLst/>
                          <a:latin typeface="Arial" charset="0"/>
                          <a:cs typeface="Arial" charset="0"/>
                        </a:rPr>
                        <a:t>2</a:t>
                      </a:r>
                      <a:endParaRPr kumimoji="0" lang="es-ES" sz="2000" b="1" i="0" u="none" strike="noStrike" cap="none" normalizeH="0" baseline="-25000" dirty="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2000" b="1" i="0" u="none" strike="noStrike" cap="none" normalizeH="0" baseline="0" dirty="0">
                          <a:ln>
                            <a:noFill/>
                          </a:ln>
                          <a:solidFill>
                            <a:schemeClr val="tx1"/>
                          </a:solidFill>
                          <a:effectLst/>
                          <a:latin typeface="Arial" charset="0"/>
                          <a:cs typeface="Arial" charset="0"/>
                        </a:rPr>
                        <a:t>b</a:t>
                      </a:r>
                      <a:r>
                        <a:rPr kumimoji="0" lang="es-ES" sz="2000" b="1" i="0" u="none" strike="noStrike" cap="none" normalizeH="0" baseline="-25000" dirty="0">
                          <a:ln>
                            <a:noFill/>
                          </a:ln>
                          <a:solidFill>
                            <a:schemeClr val="tx1"/>
                          </a:solidFill>
                          <a:effectLst/>
                          <a:latin typeface="Arial" charset="0"/>
                          <a:cs typeface="Arial" charset="0"/>
                        </a:rPr>
                        <a:t>1</a:t>
                      </a:r>
                      <a:endParaRPr kumimoji="0" lang="es-ES" sz="2000" b="1" i="0" u="none" strike="noStrike" cap="none" normalizeH="0" baseline="-25000" dirty="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2000" b="1" i="0" u="none" strike="noStrike" cap="none" normalizeH="0" baseline="0" dirty="0">
                          <a:ln>
                            <a:noFill/>
                          </a:ln>
                          <a:solidFill>
                            <a:schemeClr val="tx1"/>
                          </a:solidFill>
                          <a:effectLst/>
                          <a:latin typeface="Arial" charset="0"/>
                          <a:cs typeface="Arial" charset="0"/>
                        </a:rPr>
                        <a:t>b</a:t>
                      </a:r>
                      <a:r>
                        <a:rPr kumimoji="0" lang="es-ES" sz="2000" b="1" i="0" u="none" strike="noStrike" cap="none" normalizeH="0" baseline="-25000" dirty="0">
                          <a:ln>
                            <a:noFill/>
                          </a:ln>
                          <a:solidFill>
                            <a:schemeClr val="tx1"/>
                          </a:solidFill>
                          <a:effectLst/>
                          <a:latin typeface="Arial" charset="0"/>
                          <a:cs typeface="Arial" charset="0"/>
                        </a:rPr>
                        <a:t>0</a:t>
                      </a:r>
                      <a:endParaRPr kumimoji="0" lang="es-ES" sz="2000" b="1" i="0" u="none" strike="noStrike" cap="none" normalizeH="0" baseline="-25000" dirty="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2000" b="1" i="0" u="none" strike="noStrike" cap="none" normalizeH="0" baseline="0" dirty="0">
                          <a:ln>
                            <a:noFill/>
                          </a:ln>
                          <a:solidFill>
                            <a:schemeClr val="tx1"/>
                          </a:solidFill>
                          <a:effectLst/>
                          <a:latin typeface="Arial" charset="0"/>
                          <a:cs typeface="Arial" charset="0"/>
                        </a:rPr>
                        <a:t>c</a:t>
                      </a:r>
                      <a:r>
                        <a:rPr kumimoji="0" lang="es-ES" sz="2000" b="1" i="0" u="none" strike="noStrike" cap="none" normalizeH="0" baseline="-25000" dirty="0">
                          <a:ln>
                            <a:noFill/>
                          </a:ln>
                          <a:solidFill>
                            <a:schemeClr val="tx1"/>
                          </a:solidFill>
                          <a:effectLst/>
                          <a:latin typeface="Arial" charset="0"/>
                          <a:cs typeface="Arial" charset="0"/>
                        </a:rPr>
                        <a:t>3</a:t>
                      </a:r>
                      <a:endParaRPr kumimoji="0" lang="es-ES" sz="2000" b="1" i="0" u="none" strike="noStrike" cap="none" normalizeH="0" baseline="-25000" dirty="0">
                        <a:ln>
                          <a:noFill/>
                        </a:ln>
                        <a:solidFill>
                          <a:schemeClr val="tx1"/>
                        </a:solidFill>
                        <a:effectLst/>
                        <a:latin typeface="Arial"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2000" b="1" i="0" u="none" strike="noStrike" cap="none" normalizeH="0" baseline="0" dirty="0">
                          <a:ln>
                            <a:noFill/>
                          </a:ln>
                          <a:solidFill>
                            <a:schemeClr val="tx1"/>
                          </a:solidFill>
                          <a:effectLst/>
                          <a:latin typeface="Arial" charset="0"/>
                          <a:cs typeface="Arial" charset="0"/>
                        </a:rPr>
                        <a:t>c</a:t>
                      </a:r>
                      <a:r>
                        <a:rPr kumimoji="0" lang="es-ES" sz="2000" b="1" i="0" u="none" strike="noStrike" cap="none" normalizeH="0" baseline="-25000" dirty="0">
                          <a:ln>
                            <a:noFill/>
                          </a:ln>
                          <a:solidFill>
                            <a:schemeClr val="tx1"/>
                          </a:solidFill>
                          <a:effectLst/>
                          <a:latin typeface="Arial" charset="0"/>
                          <a:cs typeface="Arial" charset="0"/>
                        </a:rPr>
                        <a:t>2</a:t>
                      </a:r>
                      <a:endParaRPr kumimoji="0" lang="es-ES" sz="2000" b="1" i="0" u="none" strike="noStrike" cap="none" normalizeH="0" baseline="-25000" dirty="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2000" b="1" i="0" u="none" strike="noStrike" cap="none" normalizeH="0" baseline="0" dirty="0">
                          <a:ln>
                            <a:noFill/>
                          </a:ln>
                          <a:solidFill>
                            <a:schemeClr val="tx1"/>
                          </a:solidFill>
                          <a:effectLst/>
                          <a:latin typeface="Arial" charset="0"/>
                          <a:cs typeface="Arial" charset="0"/>
                        </a:rPr>
                        <a:t>c</a:t>
                      </a:r>
                      <a:r>
                        <a:rPr kumimoji="0" lang="es-ES" sz="2000" b="1" i="0" u="none" strike="noStrike" cap="none" normalizeH="0" baseline="-25000" dirty="0">
                          <a:ln>
                            <a:noFill/>
                          </a:ln>
                          <a:solidFill>
                            <a:schemeClr val="tx1"/>
                          </a:solidFill>
                          <a:effectLst/>
                          <a:latin typeface="Arial" charset="0"/>
                          <a:cs typeface="Arial" charset="0"/>
                        </a:rPr>
                        <a:t>1</a:t>
                      </a:r>
                      <a:endParaRPr kumimoji="0" lang="es-ES" sz="2000" b="1" i="0" u="none" strike="noStrike" cap="none" normalizeH="0" baseline="-25000" dirty="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2000" b="1" i="0" u="none" strike="noStrike" cap="none" normalizeH="0" baseline="0" dirty="0">
                          <a:ln>
                            <a:noFill/>
                          </a:ln>
                          <a:solidFill>
                            <a:schemeClr val="tx1"/>
                          </a:solidFill>
                          <a:effectLst/>
                          <a:latin typeface="Arial" charset="0"/>
                          <a:cs typeface="Arial" charset="0"/>
                        </a:rPr>
                        <a:t>c</a:t>
                      </a:r>
                      <a:r>
                        <a:rPr kumimoji="0" lang="es-ES" sz="2000" b="1" i="0" u="none" strike="noStrike" cap="none" normalizeH="0" baseline="-25000" dirty="0">
                          <a:ln>
                            <a:noFill/>
                          </a:ln>
                          <a:solidFill>
                            <a:schemeClr val="tx1"/>
                          </a:solidFill>
                          <a:effectLst/>
                          <a:latin typeface="Arial" charset="0"/>
                          <a:cs typeface="Arial" charset="0"/>
                        </a:rPr>
                        <a:t>0</a:t>
                      </a:r>
                      <a:endParaRPr kumimoji="0" lang="es-ES" sz="2000" b="1" i="0" u="none" strike="noStrike" cap="none" normalizeH="0" baseline="-25000" dirty="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3700">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0</a:t>
                      </a:r>
                      <a:endParaRPr kumimoji="0" lang="es-ES" sz="1800" b="1" i="0" u="none" strike="noStrike" cap="none" normalizeH="0" baseline="0">
                        <a:ln>
                          <a:noFill/>
                        </a:ln>
                        <a:solidFill>
                          <a:schemeClr val="tx1"/>
                        </a:solidFill>
                        <a:effectLst/>
                        <a:latin typeface="Arial"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0</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0</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0</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1</a:t>
                      </a:r>
                      <a:endParaRPr kumimoji="0" lang="es-ES" sz="1800" b="1" i="0" u="none" strike="noStrike" cap="none" normalizeH="0" baseline="0">
                        <a:ln>
                          <a:noFill/>
                        </a:ln>
                        <a:solidFill>
                          <a:schemeClr val="tx1"/>
                        </a:solidFill>
                        <a:effectLst/>
                        <a:latin typeface="Arial"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4CAD0"/>
                    </a:solid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0</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0</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1</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4CAD0"/>
                    </a:solidFill>
                  </a:tcPr>
                </a:tc>
                <a:extLst>
                  <a:ext uri="{0D108BD9-81ED-4DB2-BD59-A6C34878D82A}">
                    <a16:rowId xmlns:a16="http://schemas.microsoft.com/office/drawing/2014/main" val="10001"/>
                  </a:ext>
                </a:extLst>
              </a:tr>
              <a:tr h="392113">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0</a:t>
                      </a:r>
                      <a:endParaRPr kumimoji="0" lang="es-ES" sz="1800" b="1" i="0" u="none" strike="noStrike" cap="none" normalizeH="0" baseline="0">
                        <a:ln>
                          <a:noFill/>
                        </a:ln>
                        <a:solidFill>
                          <a:schemeClr val="tx1"/>
                        </a:solidFill>
                        <a:effectLst/>
                        <a:latin typeface="Arial"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0</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0</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1</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1</a:t>
                      </a:r>
                      <a:endParaRPr kumimoji="0" lang="es-ES" sz="1800" b="1" i="0" u="none" strike="noStrike" cap="none" normalizeH="0" baseline="0">
                        <a:ln>
                          <a:noFill/>
                        </a:ln>
                        <a:solidFill>
                          <a:schemeClr val="tx1"/>
                        </a:solidFill>
                        <a:effectLst/>
                        <a:latin typeface="Arial"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4CAD0"/>
                    </a:solid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0</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0</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0</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3700">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0</a:t>
                      </a:r>
                      <a:endParaRPr kumimoji="0" lang="es-ES" sz="1800" b="1" i="0" u="none" strike="noStrike" cap="none" normalizeH="0" baseline="0">
                        <a:ln>
                          <a:noFill/>
                        </a:ln>
                        <a:solidFill>
                          <a:schemeClr val="tx1"/>
                        </a:solidFill>
                        <a:effectLst/>
                        <a:latin typeface="Arial"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0</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1</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0</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0</a:t>
                      </a:r>
                      <a:endParaRPr kumimoji="0" lang="es-ES" sz="1800" b="1" i="0" u="none" strike="noStrike" cap="none" normalizeH="0" baseline="0">
                        <a:ln>
                          <a:noFill/>
                        </a:ln>
                        <a:solidFill>
                          <a:schemeClr val="tx1"/>
                        </a:solidFill>
                        <a:effectLst/>
                        <a:latin typeface="Arial"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1</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4CAD0"/>
                    </a:solid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1</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4CAD0"/>
                    </a:solid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1</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4CAD0"/>
                    </a:solidFill>
                  </a:tcPr>
                </a:tc>
                <a:extLst>
                  <a:ext uri="{0D108BD9-81ED-4DB2-BD59-A6C34878D82A}">
                    <a16:rowId xmlns:a16="http://schemas.microsoft.com/office/drawing/2014/main" val="10003"/>
                  </a:ext>
                </a:extLst>
              </a:tr>
              <a:tr h="392113">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0</a:t>
                      </a:r>
                      <a:endParaRPr kumimoji="0" lang="es-ES" sz="1800" b="1" i="0" u="none" strike="noStrike" cap="none" normalizeH="0" baseline="0">
                        <a:ln>
                          <a:noFill/>
                        </a:ln>
                        <a:solidFill>
                          <a:schemeClr val="tx1"/>
                        </a:solidFill>
                        <a:effectLst/>
                        <a:latin typeface="Arial"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0</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1</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1</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0</a:t>
                      </a:r>
                      <a:endParaRPr kumimoji="0" lang="es-ES" sz="1800" b="1" i="0" u="none" strike="noStrike" cap="none" normalizeH="0" baseline="0">
                        <a:ln>
                          <a:noFill/>
                        </a:ln>
                        <a:solidFill>
                          <a:schemeClr val="tx1"/>
                        </a:solidFill>
                        <a:effectLst/>
                        <a:latin typeface="Arial"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1</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4CAD0"/>
                    </a:solid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1</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4CAD0"/>
                    </a:solid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0</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3700">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0</a:t>
                      </a:r>
                      <a:endParaRPr kumimoji="0" lang="es-ES" sz="1800" b="1" i="0" u="none" strike="noStrike" cap="none" normalizeH="0" baseline="0">
                        <a:ln>
                          <a:noFill/>
                        </a:ln>
                        <a:solidFill>
                          <a:schemeClr val="tx1"/>
                        </a:solidFill>
                        <a:effectLst/>
                        <a:latin typeface="Arial"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1</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0</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0</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0</a:t>
                      </a:r>
                      <a:endParaRPr kumimoji="0" lang="es-ES" sz="1800" b="1" i="0" u="none" strike="noStrike" cap="none" normalizeH="0" baseline="0">
                        <a:ln>
                          <a:noFill/>
                        </a:ln>
                        <a:solidFill>
                          <a:schemeClr val="tx1"/>
                        </a:solidFill>
                        <a:effectLst/>
                        <a:latin typeface="Arial"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1</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4CAD0"/>
                    </a:solid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0</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1</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4CAD0"/>
                    </a:solidFill>
                  </a:tcPr>
                </a:tc>
                <a:extLst>
                  <a:ext uri="{0D108BD9-81ED-4DB2-BD59-A6C34878D82A}">
                    <a16:rowId xmlns:a16="http://schemas.microsoft.com/office/drawing/2014/main" val="10005"/>
                  </a:ext>
                </a:extLst>
              </a:tr>
              <a:tr h="392113">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0</a:t>
                      </a:r>
                      <a:endParaRPr kumimoji="0" lang="es-ES" sz="1800" b="1" i="0" u="none" strike="noStrike" cap="none" normalizeH="0" baseline="0">
                        <a:ln>
                          <a:noFill/>
                        </a:ln>
                        <a:solidFill>
                          <a:schemeClr val="tx1"/>
                        </a:solidFill>
                        <a:effectLst/>
                        <a:latin typeface="Arial"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1</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0</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1</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0</a:t>
                      </a:r>
                      <a:endParaRPr kumimoji="0" lang="es-ES" sz="1800" b="1" i="0" u="none" strike="noStrike" cap="none" normalizeH="0" baseline="0">
                        <a:ln>
                          <a:noFill/>
                        </a:ln>
                        <a:solidFill>
                          <a:schemeClr val="tx1"/>
                        </a:solidFill>
                        <a:effectLst/>
                        <a:latin typeface="Arial"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1</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4CAD0"/>
                    </a:solid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0</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0</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3700">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0</a:t>
                      </a:r>
                      <a:endParaRPr kumimoji="0" lang="es-ES" sz="1800" b="1" i="0" u="none" strike="noStrike" cap="none" normalizeH="0" baseline="0">
                        <a:ln>
                          <a:noFill/>
                        </a:ln>
                        <a:solidFill>
                          <a:schemeClr val="tx1"/>
                        </a:solidFill>
                        <a:effectLst/>
                        <a:latin typeface="Arial"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1</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1</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0</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0</a:t>
                      </a:r>
                      <a:endParaRPr kumimoji="0" lang="es-ES" sz="1800" b="1" i="0" u="none" strike="noStrike" cap="none" normalizeH="0" baseline="0">
                        <a:ln>
                          <a:noFill/>
                        </a:ln>
                        <a:solidFill>
                          <a:schemeClr val="tx1"/>
                        </a:solidFill>
                        <a:effectLst/>
                        <a:latin typeface="Arial"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0</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1</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4CAD0"/>
                    </a:solid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1</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4CAD0"/>
                    </a:solidFill>
                  </a:tcPr>
                </a:tc>
                <a:extLst>
                  <a:ext uri="{0D108BD9-81ED-4DB2-BD59-A6C34878D82A}">
                    <a16:rowId xmlns:a16="http://schemas.microsoft.com/office/drawing/2014/main" val="10007"/>
                  </a:ext>
                </a:extLst>
              </a:tr>
              <a:tr h="392113">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0</a:t>
                      </a:r>
                      <a:endParaRPr kumimoji="0" lang="es-ES" sz="1800" b="1" i="0" u="none" strike="noStrike" cap="none" normalizeH="0" baseline="0">
                        <a:ln>
                          <a:noFill/>
                        </a:ln>
                        <a:solidFill>
                          <a:schemeClr val="tx1"/>
                        </a:solidFill>
                        <a:effectLst/>
                        <a:latin typeface="Arial"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1</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1</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1</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0</a:t>
                      </a:r>
                      <a:endParaRPr kumimoji="0" lang="es-ES" sz="1800" b="1" i="0" u="none" strike="noStrike" cap="none" normalizeH="0" baseline="0">
                        <a:ln>
                          <a:noFill/>
                        </a:ln>
                        <a:solidFill>
                          <a:schemeClr val="tx1"/>
                        </a:solidFill>
                        <a:effectLst/>
                        <a:latin typeface="Arial"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0</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1</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4CAD0"/>
                    </a:solid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0</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3700">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1</a:t>
                      </a:r>
                      <a:endParaRPr kumimoji="0" lang="es-ES" sz="1800" b="1" i="0" u="none" strike="noStrike" cap="none" normalizeH="0" baseline="0">
                        <a:ln>
                          <a:noFill/>
                        </a:ln>
                        <a:solidFill>
                          <a:schemeClr val="tx1"/>
                        </a:solidFill>
                        <a:effectLst/>
                        <a:latin typeface="Arial"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0</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0</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0</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0</a:t>
                      </a:r>
                      <a:endParaRPr kumimoji="0" lang="es-ES" sz="1800" b="1" i="0" u="none" strike="noStrike" cap="none" normalizeH="0" baseline="0">
                        <a:ln>
                          <a:noFill/>
                        </a:ln>
                        <a:solidFill>
                          <a:schemeClr val="tx1"/>
                        </a:solidFill>
                        <a:effectLst/>
                        <a:latin typeface="Arial"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0</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0</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1</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4CAD0"/>
                    </a:solidFill>
                  </a:tcPr>
                </a:tc>
                <a:extLst>
                  <a:ext uri="{0D108BD9-81ED-4DB2-BD59-A6C34878D82A}">
                    <a16:rowId xmlns:a16="http://schemas.microsoft.com/office/drawing/2014/main" val="10009"/>
                  </a:ext>
                </a:extLst>
              </a:tr>
              <a:tr h="392113">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1</a:t>
                      </a:r>
                      <a:endParaRPr kumimoji="0" lang="es-ES" sz="1800" b="1" i="0" u="none" strike="noStrike" cap="none" normalizeH="0" baseline="0">
                        <a:ln>
                          <a:noFill/>
                        </a:ln>
                        <a:solidFill>
                          <a:schemeClr val="tx1"/>
                        </a:solidFill>
                        <a:effectLst/>
                        <a:latin typeface="Arial"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0</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0</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1</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0</a:t>
                      </a:r>
                      <a:endParaRPr kumimoji="0" lang="es-ES" sz="1800" b="1" i="0" u="none" strike="noStrike" cap="none" normalizeH="0" baseline="0">
                        <a:ln>
                          <a:noFill/>
                        </a:ln>
                        <a:solidFill>
                          <a:schemeClr val="tx1"/>
                        </a:solidFill>
                        <a:effectLst/>
                        <a:latin typeface="Arial" charset="0"/>
                      </a:endParaRPr>
                    </a:p>
                  </a:txBody>
                  <a:tcPr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0</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Arial" charset="0"/>
                        </a:rPr>
                        <a:t>0</a:t>
                      </a:r>
                      <a:endParaRPr kumimoji="0" lang="es-E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s-ES" sz="1800" b="1" i="0" u="none" strike="noStrike" cap="none" normalizeH="0" baseline="0" dirty="0">
                          <a:ln>
                            <a:noFill/>
                          </a:ln>
                          <a:solidFill>
                            <a:schemeClr val="tx1"/>
                          </a:solidFill>
                          <a:effectLst/>
                          <a:latin typeface="Arial" charset="0"/>
                          <a:cs typeface="Arial" charset="0"/>
                        </a:rPr>
                        <a:t>0</a:t>
                      </a:r>
                      <a:endParaRPr kumimoji="0" lang="es-ES" sz="1800" b="1" i="0" u="none" strike="noStrike" cap="none" normalizeH="0" baseline="0" dirty="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30832" name="Text Box 545">
            <a:extLst>
              <a:ext uri="{FF2B5EF4-FFF2-40B4-BE49-F238E27FC236}">
                <a16:creationId xmlns:a16="http://schemas.microsoft.com/office/drawing/2014/main" id="{8079E79F-6C11-49C3-A67D-D6A7773EC4B4}"/>
              </a:ext>
            </a:extLst>
          </p:cNvPr>
          <p:cNvSpPr txBox="1">
            <a:spLocks noChangeArrowheads="1"/>
          </p:cNvSpPr>
          <p:nvPr/>
        </p:nvSpPr>
        <p:spPr bwMode="auto">
          <a:xfrm>
            <a:off x="1619250" y="333375"/>
            <a:ext cx="6337300"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ES" altLang="es-AR" sz="2400" b="1"/>
              <a:t>TABLA COMPLETA </a:t>
            </a:r>
          </a:p>
          <a:p>
            <a:pPr eaLnBrk="1" hangingPunct="1">
              <a:spcBef>
                <a:spcPct val="50000"/>
              </a:spcBef>
            </a:pPr>
            <a:r>
              <a:rPr lang="es-ES" altLang="es-AR" sz="2400" b="1"/>
              <a:t>(COMPLEMENTO A NUEVE)</a:t>
            </a:r>
          </a:p>
        </p:txBody>
      </p:sp>
      <p:sp>
        <p:nvSpPr>
          <p:cNvPr id="30833" name="Line 546">
            <a:extLst>
              <a:ext uri="{FF2B5EF4-FFF2-40B4-BE49-F238E27FC236}">
                <a16:creationId xmlns:a16="http://schemas.microsoft.com/office/drawing/2014/main" id="{5C3F2A6A-813A-432B-B48D-D78D7ECBAD64}"/>
              </a:ext>
            </a:extLst>
          </p:cNvPr>
          <p:cNvSpPr>
            <a:spLocks noChangeShapeType="1"/>
          </p:cNvSpPr>
          <p:nvPr/>
        </p:nvSpPr>
        <p:spPr bwMode="auto">
          <a:xfrm>
            <a:off x="4572000" y="1844675"/>
            <a:ext cx="0" cy="4321175"/>
          </a:xfrm>
          <a:prstGeom prst="line">
            <a:avLst/>
          </a:prstGeom>
          <a:noFill/>
          <a:ln w="76200" cmpd="tri">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30834" name="Line 547">
            <a:extLst>
              <a:ext uri="{FF2B5EF4-FFF2-40B4-BE49-F238E27FC236}">
                <a16:creationId xmlns:a16="http://schemas.microsoft.com/office/drawing/2014/main" id="{9D82C4FD-551A-47B9-8F48-A1F67A579651}"/>
              </a:ext>
            </a:extLst>
          </p:cNvPr>
          <p:cNvSpPr>
            <a:spLocks noChangeShapeType="1"/>
          </p:cNvSpPr>
          <p:nvPr/>
        </p:nvSpPr>
        <p:spPr bwMode="auto">
          <a:xfrm>
            <a:off x="539750" y="2205038"/>
            <a:ext cx="8064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a:extLst>
              <a:ext uri="{FF2B5EF4-FFF2-40B4-BE49-F238E27FC236}">
                <a16:creationId xmlns:a16="http://schemas.microsoft.com/office/drawing/2014/main" id="{F5C8BF51-50E5-487B-B500-AC9BB0193990}"/>
              </a:ext>
            </a:extLst>
          </p:cNvPr>
          <p:cNvSpPr>
            <a:spLocks noGrp="1" noChangeArrowheads="1"/>
          </p:cNvSpPr>
          <p:nvPr>
            <p:ph type="title"/>
          </p:nvPr>
        </p:nvSpPr>
        <p:spPr>
          <a:xfrm>
            <a:off x="574675" y="304800"/>
            <a:ext cx="8001000" cy="963613"/>
          </a:xfrm>
        </p:spPr>
        <p:txBody>
          <a:bodyPr/>
          <a:lstStyle/>
          <a:p>
            <a:pPr eaLnBrk="1" hangingPunct="1"/>
            <a:r>
              <a:rPr lang="es-ES_tradnl" altLang="es-AR"/>
              <a:t>FUNCIONES</a:t>
            </a:r>
            <a:endParaRPr lang="es-ES" altLang="es-AR"/>
          </a:p>
        </p:txBody>
      </p:sp>
      <p:graphicFrame>
        <p:nvGraphicFramePr>
          <p:cNvPr id="2050" name="Object 10">
            <a:extLst>
              <a:ext uri="{FF2B5EF4-FFF2-40B4-BE49-F238E27FC236}">
                <a16:creationId xmlns:a16="http://schemas.microsoft.com/office/drawing/2014/main" id="{22849FDE-B93E-4F8D-A491-D072C539CB1D}"/>
              </a:ext>
            </a:extLst>
          </p:cNvPr>
          <p:cNvGraphicFramePr>
            <a:graphicFrameLocks noGrp="1" noChangeAspect="1"/>
          </p:cNvGraphicFramePr>
          <p:nvPr>
            <p:ph sz="half" idx="1"/>
          </p:nvPr>
        </p:nvGraphicFramePr>
        <p:xfrm>
          <a:off x="2476500" y="3783013"/>
          <a:ext cx="109538" cy="204787"/>
        </p:xfrm>
        <a:graphic>
          <a:graphicData uri="http://schemas.openxmlformats.org/presentationml/2006/ole">
            <mc:AlternateContent xmlns:mc="http://schemas.openxmlformats.org/markup-compatibility/2006">
              <mc:Choice xmlns:v="urn:schemas-microsoft-com:vml" Requires="v">
                <p:oleObj name="Ecuación" r:id="rId3" imgW="114120" imgH="215640" progId="Equation.3">
                  <p:embed/>
                </p:oleObj>
              </mc:Choice>
              <mc:Fallback>
                <p:oleObj name="Ecuación" r:id="rId3" imgW="114120" imgH="21564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6500" y="3783013"/>
                        <a:ext cx="109538" cy="204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14">
            <a:extLst>
              <a:ext uri="{FF2B5EF4-FFF2-40B4-BE49-F238E27FC236}">
                <a16:creationId xmlns:a16="http://schemas.microsoft.com/office/drawing/2014/main" id="{46DDE905-E0ED-4BD1-82B3-764E16AADAB9}"/>
              </a:ext>
            </a:extLst>
          </p:cNvPr>
          <p:cNvGraphicFramePr>
            <a:graphicFrameLocks noGrp="1" noChangeAspect="1"/>
          </p:cNvGraphicFramePr>
          <p:nvPr>
            <p:ph sz="half" idx="2"/>
            <p:extLst>
              <p:ext uri="{D42A27DB-BD31-4B8C-83A1-F6EECF244321}">
                <p14:modId xmlns:p14="http://schemas.microsoft.com/office/powerpoint/2010/main" val="708855888"/>
              </p:ext>
            </p:extLst>
          </p:nvPr>
        </p:nvGraphicFramePr>
        <p:xfrm>
          <a:off x="2586038" y="2130062"/>
          <a:ext cx="4131488" cy="3715476"/>
        </p:xfrm>
        <a:graphic>
          <a:graphicData uri="http://schemas.openxmlformats.org/presentationml/2006/ole">
            <mc:AlternateContent xmlns:mc="http://schemas.openxmlformats.org/markup-compatibility/2006">
              <mc:Choice xmlns:v="urn:schemas-microsoft-com:vml" Requires="v">
                <p:oleObj name="Ecuación" r:id="rId5" imgW="1307880" imgH="1143000" progId="Equation.3">
                  <p:embed/>
                </p:oleObj>
              </mc:Choice>
              <mc:Fallback>
                <p:oleObj name="Ecuación" r:id="rId5" imgW="1307880" imgH="114300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86038" y="2130062"/>
                        <a:ext cx="4131488" cy="3715476"/>
                      </a:xfrm>
                      <a:prstGeom prst="rect">
                        <a:avLst/>
                      </a:prstGeom>
                      <a:noFill/>
                      <a:ln>
                        <a:noFill/>
                      </a:ln>
                      <a:effectLst/>
                    </p:spPr>
                  </p:pic>
                </p:oleObj>
              </mc:Fallback>
            </mc:AlternateContent>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C96774ED-E62B-4D32-9E83-6799F17FF143}"/>
              </a:ext>
            </a:extLst>
          </p:cNvPr>
          <p:cNvSpPr>
            <a:spLocks noGrp="1" noChangeArrowheads="1"/>
          </p:cNvSpPr>
          <p:nvPr>
            <p:ph type="title"/>
          </p:nvPr>
        </p:nvSpPr>
        <p:spPr/>
        <p:txBody>
          <a:bodyPr/>
          <a:lstStyle/>
          <a:p>
            <a:pPr eaLnBrk="1" hangingPunct="1"/>
            <a:r>
              <a:rPr lang="es-ES_tradnl" altLang="es-AR"/>
              <a:t>MINIMIZANDO</a:t>
            </a:r>
            <a:endParaRPr lang="es-ES" altLang="es-AR"/>
          </a:p>
        </p:txBody>
      </p:sp>
      <p:graphicFrame>
        <p:nvGraphicFramePr>
          <p:cNvPr id="3074" name="Object 4">
            <a:extLst>
              <a:ext uri="{FF2B5EF4-FFF2-40B4-BE49-F238E27FC236}">
                <a16:creationId xmlns:a16="http://schemas.microsoft.com/office/drawing/2014/main" id="{D073423D-473F-492A-B794-9FA9F0EB32DB}"/>
              </a:ext>
            </a:extLst>
          </p:cNvPr>
          <p:cNvGraphicFramePr>
            <a:graphicFrameLocks noGrp="1" noChangeAspect="1"/>
          </p:cNvGraphicFramePr>
          <p:nvPr>
            <p:ph idx="1"/>
          </p:nvPr>
        </p:nvGraphicFramePr>
        <p:xfrm>
          <a:off x="2382838" y="1968500"/>
          <a:ext cx="4367212" cy="3833813"/>
        </p:xfrm>
        <a:graphic>
          <a:graphicData uri="http://schemas.openxmlformats.org/presentationml/2006/ole">
            <mc:AlternateContent xmlns:mc="http://schemas.openxmlformats.org/markup-compatibility/2006">
              <mc:Choice xmlns:v="urn:schemas-microsoft-com:vml" Requires="v">
                <p:oleObj name="Ecuación" r:id="rId3" imgW="1066680" imgH="965160" progId="Equation.3">
                  <p:embed/>
                </p:oleObj>
              </mc:Choice>
              <mc:Fallback>
                <p:oleObj name="Ecuación" r:id="rId3" imgW="1066680" imgH="9651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2838" y="1968500"/>
                        <a:ext cx="4367212" cy="3833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2DCD04A4-4676-42E5-AEFF-C006FE18D21D}"/>
              </a:ext>
            </a:extLst>
          </p:cNvPr>
          <p:cNvSpPr>
            <a:spLocks noGrp="1" noChangeArrowheads="1"/>
          </p:cNvSpPr>
          <p:nvPr>
            <p:ph type="title"/>
          </p:nvPr>
        </p:nvSpPr>
        <p:spPr/>
        <p:txBody>
          <a:bodyPr/>
          <a:lstStyle/>
          <a:p>
            <a:pPr eaLnBrk="1" hangingPunct="1"/>
            <a:r>
              <a:rPr lang="es-ES_tradnl" altLang="es-AR"/>
              <a:t>ESQUEMA DEL CIRCUITO</a:t>
            </a:r>
            <a:endParaRPr lang="es-ES" altLang="es-AR"/>
          </a:p>
        </p:txBody>
      </p:sp>
      <p:pic>
        <p:nvPicPr>
          <p:cNvPr id="31747" name="Picture 7">
            <a:extLst>
              <a:ext uri="{FF2B5EF4-FFF2-40B4-BE49-F238E27FC236}">
                <a16:creationId xmlns:a16="http://schemas.microsoft.com/office/drawing/2014/main" id="{30DA4406-BA54-4891-8C69-E4DB1BDDBB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6109" t="47977" b="4141"/>
          <a:stretch>
            <a:fillRect/>
          </a:stretch>
        </p:blipFill>
        <p:spPr bwMode="auto">
          <a:xfrm>
            <a:off x="900113" y="1412875"/>
            <a:ext cx="7488237" cy="499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Line 8">
            <a:extLst>
              <a:ext uri="{FF2B5EF4-FFF2-40B4-BE49-F238E27FC236}">
                <a16:creationId xmlns:a16="http://schemas.microsoft.com/office/drawing/2014/main" id="{C532FC7F-772B-4BC2-88C4-7D78FDF6B5FC}"/>
              </a:ext>
            </a:extLst>
          </p:cNvPr>
          <p:cNvSpPr>
            <a:spLocks noChangeShapeType="1"/>
          </p:cNvSpPr>
          <p:nvPr/>
        </p:nvSpPr>
        <p:spPr bwMode="auto">
          <a:xfrm>
            <a:off x="2771775" y="4508500"/>
            <a:ext cx="0" cy="792163"/>
          </a:xfrm>
          <a:prstGeom prst="line">
            <a:avLst/>
          </a:prstGeom>
          <a:noFill/>
          <a:ln w="38100">
            <a:solidFill>
              <a:srgbClr val="008080"/>
            </a:solidFill>
            <a:round/>
            <a:headEnd type="oval" w="med" len="med"/>
            <a:tailEnd/>
          </a:ln>
          <a:extLst>
            <a:ext uri="{909E8E84-426E-40DD-AFC4-6F175D3DCCD1}">
              <a14:hiddenFill xmlns:a14="http://schemas.microsoft.com/office/drawing/2010/main">
                <a:noFill/>
              </a14:hiddenFill>
            </a:ext>
          </a:extLst>
        </p:spPr>
        <p:txBody>
          <a:bodyPr/>
          <a:lstStyle/>
          <a:p>
            <a:endParaRPr lang="es-AR"/>
          </a:p>
        </p:txBody>
      </p:sp>
      <p:sp>
        <p:nvSpPr>
          <p:cNvPr id="31749" name="Line 9">
            <a:extLst>
              <a:ext uri="{FF2B5EF4-FFF2-40B4-BE49-F238E27FC236}">
                <a16:creationId xmlns:a16="http://schemas.microsoft.com/office/drawing/2014/main" id="{68C10A49-B5E3-49DB-9CA6-A70B29198A93}"/>
              </a:ext>
            </a:extLst>
          </p:cNvPr>
          <p:cNvSpPr>
            <a:spLocks noChangeShapeType="1"/>
          </p:cNvSpPr>
          <p:nvPr/>
        </p:nvSpPr>
        <p:spPr bwMode="auto">
          <a:xfrm>
            <a:off x="2771775" y="5300663"/>
            <a:ext cx="2879725" cy="0"/>
          </a:xfrm>
          <a:prstGeom prst="line">
            <a:avLst/>
          </a:prstGeom>
          <a:noFill/>
          <a:ln w="38100">
            <a:solidFill>
              <a:srgbClr val="0066CC"/>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6956E576-2AA2-4E95-B4BB-313FA1241965}"/>
              </a:ext>
            </a:extLst>
          </p:cNvPr>
          <p:cNvSpPr>
            <a:spLocks noGrp="1" noChangeArrowheads="1"/>
          </p:cNvSpPr>
          <p:nvPr>
            <p:ph type="title"/>
          </p:nvPr>
        </p:nvSpPr>
        <p:spPr/>
        <p:txBody>
          <a:bodyPr/>
          <a:lstStyle/>
          <a:p>
            <a:pPr eaLnBrk="1" hangingPunct="1"/>
            <a:r>
              <a:rPr lang="es-ES_tradnl" altLang="es-AR"/>
              <a:t>COMPARADORES</a:t>
            </a:r>
            <a:endParaRPr lang="es-ES" altLang="es-AR"/>
          </a:p>
        </p:txBody>
      </p:sp>
      <p:pic>
        <p:nvPicPr>
          <p:cNvPr id="32771" name="Picture 7">
            <a:extLst>
              <a:ext uri="{FF2B5EF4-FFF2-40B4-BE49-F238E27FC236}">
                <a16:creationId xmlns:a16="http://schemas.microsoft.com/office/drawing/2014/main" id="{814FA9D0-CE75-4E93-AF0F-E9E4FD3114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3873" t="70474" b="-5698"/>
          <a:stretch>
            <a:fillRect/>
          </a:stretch>
        </p:blipFill>
        <p:spPr bwMode="auto">
          <a:xfrm>
            <a:off x="395288" y="2349500"/>
            <a:ext cx="8424862" cy="364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3EE99AFE-EE7A-401A-9A9A-487E494E4857}"/>
              </a:ext>
            </a:extLst>
          </p:cNvPr>
          <p:cNvSpPr>
            <a:spLocks noGrp="1" noChangeArrowheads="1"/>
          </p:cNvSpPr>
          <p:nvPr>
            <p:ph type="title"/>
          </p:nvPr>
        </p:nvSpPr>
        <p:spPr/>
        <p:txBody>
          <a:bodyPr/>
          <a:lstStyle/>
          <a:p>
            <a:pPr eaLnBrk="1" hangingPunct="1"/>
            <a:r>
              <a:rPr lang="es-ES_tradnl" altLang="es-AR"/>
              <a:t>SUMADOR BINARIO</a:t>
            </a:r>
            <a:endParaRPr lang="es-ES" altLang="es-AR"/>
          </a:p>
        </p:txBody>
      </p:sp>
      <p:sp>
        <p:nvSpPr>
          <p:cNvPr id="33795" name="Rectangle 3">
            <a:extLst>
              <a:ext uri="{FF2B5EF4-FFF2-40B4-BE49-F238E27FC236}">
                <a16:creationId xmlns:a16="http://schemas.microsoft.com/office/drawing/2014/main" id="{B2284AB5-89F4-4D0D-943D-3503AA8CCCA9}"/>
              </a:ext>
            </a:extLst>
          </p:cNvPr>
          <p:cNvSpPr>
            <a:spLocks noGrp="1" noChangeArrowheads="1"/>
          </p:cNvSpPr>
          <p:nvPr>
            <p:ph type="body" idx="1"/>
          </p:nvPr>
        </p:nvSpPr>
        <p:spPr/>
        <p:txBody>
          <a:bodyPr/>
          <a:lstStyle/>
          <a:p>
            <a:pPr eaLnBrk="1" hangingPunct="1"/>
            <a:r>
              <a:rPr lang="es-ES_tradnl" altLang="es-AR"/>
              <a:t>RECORDEMOS QUE LA TABLA DE SUMAR ES:</a:t>
            </a:r>
          </a:p>
          <a:p>
            <a:pPr eaLnBrk="1" hangingPunct="1">
              <a:buFont typeface="Wingdings" panose="05000000000000000000" pitchFamily="2" charset="2"/>
              <a:buNone/>
            </a:pPr>
            <a:endParaRPr lang="es-ES_tradnl" altLang="es-AR"/>
          </a:p>
          <a:p>
            <a:pPr eaLnBrk="1" hangingPunct="1">
              <a:buFont typeface="Wingdings" panose="05000000000000000000" pitchFamily="2" charset="2"/>
              <a:buNone/>
            </a:pPr>
            <a:r>
              <a:rPr lang="es-ES_tradnl" altLang="es-AR"/>
              <a:t>                      </a:t>
            </a:r>
            <a:endParaRPr lang="es-ES" altLang="es-AR"/>
          </a:p>
        </p:txBody>
      </p:sp>
      <p:grpSp>
        <p:nvGrpSpPr>
          <p:cNvPr id="33796" name="Group 18">
            <a:extLst>
              <a:ext uri="{FF2B5EF4-FFF2-40B4-BE49-F238E27FC236}">
                <a16:creationId xmlns:a16="http://schemas.microsoft.com/office/drawing/2014/main" id="{F2F75D7B-2EB8-4313-BAEB-48AC667D1410}"/>
              </a:ext>
            </a:extLst>
          </p:cNvPr>
          <p:cNvGrpSpPr>
            <a:grpSpLocks/>
          </p:cNvGrpSpPr>
          <p:nvPr/>
        </p:nvGrpSpPr>
        <p:grpSpPr bwMode="auto">
          <a:xfrm>
            <a:off x="3276600" y="3357563"/>
            <a:ext cx="2663825" cy="2041525"/>
            <a:chOff x="2064" y="1842"/>
            <a:chExt cx="1678" cy="1286"/>
          </a:xfrm>
        </p:grpSpPr>
        <p:sp>
          <p:nvSpPr>
            <p:cNvPr id="33798" name="Rectangle 4">
              <a:extLst>
                <a:ext uri="{FF2B5EF4-FFF2-40B4-BE49-F238E27FC236}">
                  <a16:creationId xmlns:a16="http://schemas.microsoft.com/office/drawing/2014/main" id="{FCEF03EC-5E6B-4B1E-AB8C-6C39E4210C20}"/>
                </a:ext>
              </a:extLst>
            </p:cNvPr>
            <p:cNvSpPr>
              <a:spLocks noChangeArrowheads="1"/>
            </p:cNvSpPr>
            <p:nvPr/>
          </p:nvSpPr>
          <p:spPr bwMode="auto">
            <a:xfrm>
              <a:off x="2064" y="1842"/>
              <a:ext cx="1406" cy="95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s-AR" altLang="es-AR"/>
            </a:p>
          </p:txBody>
        </p:sp>
        <p:sp>
          <p:nvSpPr>
            <p:cNvPr id="33799" name="Line 5">
              <a:extLst>
                <a:ext uri="{FF2B5EF4-FFF2-40B4-BE49-F238E27FC236}">
                  <a16:creationId xmlns:a16="http://schemas.microsoft.com/office/drawing/2014/main" id="{FD5EEAF3-661B-443A-8A57-F6F3F779DC97}"/>
                </a:ext>
              </a:extLst>
            </p:cNvPr>
            <p:cNvSpPr>
              <a:spLocks noChangeShapeType="1"/>
            </p:cNvSpPr>
            <p:nvPr/>
          </p:nvSpPr>
          <p:spPr bwMode="auto">
            <a:xfrm>
              <a:off x="2971" y="1842"/>
              <a:ext cx="0" cy="9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33800" name="Line 6">
              <a:extLst>
                <a:ext uri="{FF2B5EF4-FFF2-40B4-BE49-F238E27FC236}">
                  <a16:creationId xmlns:a16="http://schemas.microsoft.com/office/drawing/2014/main" id="{133F43D9-B64A-4ED7-BE7D-0FDF2F5E5319}"/>
                </a:ext>
              </a:extLst>
            </p:cNvPr>
            <p:cNvSpPr>
              <a:spLocks noChangeShapeType="1"/>
            </p:cNvSpPr>
            <p:nvPr/>
          </p:nvSpPr>
          <p:spPr bwMode="auto">
            <a:xfrm>
              <a:off x="2064" y="2478"/>
              <a:ext cx="140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33801" name="Line 7">
              <a:extLst>
                <a:ext uri="{FF2B5EF4-FFF2-40B4-BE49-F238E27FC236}">
                  <a16:creationId xmlns:a16="http://schemas.microsoft.com/office/drawing/2014/main" id="{EC73C24B-FDC0-411E-88C0-2B080C4F7613}"/>
                </a:ext>
              </a:extLst>
            </p:cNvPr>
            <p:cNvSpPr>
              <a:spLocks noChangeShapeType="1"/>
            </p:cNvSpPr>
            <p:nvPr/>
          </p:nvSpPr>
          <p:spPr bwMode="auto">
            <a:xfrm>
              <a:off x="2064" y="2160"/>
              <a:ext cx="140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33802" name="Line 9">
              <a:extLst>
                <a:ext uri="{FF2B5EF4-FFF2-40B4-BE49-F238E27FC236}">
                  <a16:creationId xmlns:a16="http://schemas.microsoft.com/office/drawing/2014/main" id="{3AED6E67-D297-4B7F-870C-24721348E4E8}"/>
                </a:ext>
              </a:extLst>
            </p:cNvPr>
            <p:cNvSpPr>
              <a:spLocks noChangeShapeType="1"/>
            </p:cNvSpPr>
            <p:nvPr/>
          </p:nvSpPr>
          <p:spPr bwMode="auto">
            <a:xfrm>
              <a:off x="2517" y="1842"/>
              <a:ext cx="0" cy="9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33803" name="Text Box 10">
              <a:extLst>
                <a:ext uri="{FF2B5EF4-FFF2-40B4-BE49-F238E27FC236}">
                  <a16:creationId xmlns:a16="http://schemas.microsoft.com/office/drawing/2014/main" id="{E39523B6-588C-4DF3-AEBE-7C0677835325}"/>
                </a:ext>
              </a:extLst>
            </p:cNvPr>
            <p:cNvSpPr txBox="1">
              <a:spLocks noChangeArrowheads="1"/>
            </p:cNvSpPr>
            <p:nvPr/>
          </p:nvSpPr>
          <p:spPr bwMode="auto">
            <a:xfrm>
              <a:off x="2200" y="1842"/>
              <a:ext cx="2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ES_tradnl" altLang="es-AR" sz="2400" b="1">
                  <a:latin typeface="Arial" panose="020B0604020202020204" pitchFamily="34" charset="0"/>
                </a:rPr>
                <a:t>0</a:t>
              </a:r>
              <a:endParaRPr lang="es-ES" altLang="es-AR" sz="2400" b="1">
                <a:latin typeface="Arial" panose="020B0604020202020204" pitchFamily="34" charset="0"/>
              </a:endParaRPr>
            </a:p>
          </p:txBody>
        </p:sp>
        <p:sp>
          <p:nvSpPr>
            <p:cNvPr id="33804" name="Text Box 11">
              <a:extLst>
                <a:ext uri="{FF2B5EF4-FFF2-40B4-BE49-F238E27FC236}">
                  <a16:creationId xmlns:a16="http://schemas.microsoft.com/office/drawing/2014/main" id="{C9B1CEFA-48C1-4A06-8361-4DCD967F7812}"/>
                </a:ext>
              </a:extLst>
            </p:cNvPr>
            <p:cNvSpPr txBox="1">
              <a:spLocks noChangeArrowheads="1"/>
            </p:cNvSpPr>
            <p:nvPr/>
          </p:nvSpPr>
          <p:spPr bwMode="auto">
            <a:xfrm>
              <a:off x="2608" y="1842"/>
              <a:ext cx="9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eaLnBrk="1" hangingPunct="1">
                <a:spcBef>
                  <a:spcPct val="50000"/>
                </a:spcBef>
              </a:pPr>
              <a:r>
                <a:rPr lang="es-ES_tradnl" altLang="es-AR" sz="2400" b="1">
                  <a:latin typeface="Arial" panose="020B0604020202020204" pitchFamily="34" charset="0"/>
                </a:rPr>
                <a:t> 0        0</a:t>
              </a:r>
              <a:endParaRPr lang="es-ES" altLang="es-AR" sz="2400" b="1">
                <a:latin typeface="Arial" panose="020B0604020202020204" pitchFamily="34" charset="0"/>
              </a:endParaRPr>
            </a:p>
          </p:txBody>
        </p:sp>
        <p:sp>
          <p:nvSpPr>
            <p:cNvPr id="33805" name="Text Box 12">
              <a:extLst>
                <a:ext uri="{FF2B5EF4-FFF2-40B4-BE49-F238E27FC236}">
                  <a16:creationId xmlns:a16="http://schemas.microsoft.com/office/drawing/2014/main" id="{ACD6A7B5-E258-4A01-9D5C-1D7C3640DA66}"/>
                </a:ext>
              </a:extLst>
            </p:cNvPr>
            <p:cNvSpPr txBox="1">
              <a:spLocks noChangeArrowheads="1"/>
            </p:cNvSpPr>
            <p:nvPr/>
          </p:nvSpPr>
          <p:spPr bwMode="auto">
            <a:xfrm>
              <a:off x="2109" y="2205"/>
              <a:ext cx="131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eaLnBrk="1" hangingPunct="1">
                <a:spcBef>
                  <a:spcPct val="50000"/>
                </a:spcBef>
              </a:pPr>
              <a:r>
                <a:rPr lang="es-ES_tradnl" altLang="es-AR" sz="2400" b="1">
                  <a:latin typeface="Arial" panose="020B0604020202020204" pitchFamily="34" charset="0"/>
                </a:rPr>
                <a:t>  0       1       1</a:t>
              </a:r>
              <a:endParaRPr lang="es-ES" altLang="es-AR" sz="2400" b="1">
                <a:latin typeface="Arial" panose="020B0604020202020204" pitchFamily="34" charset="0"/>
              </a:endParaRPr>
            </a:p>
          </p:txBody>
        </p:sp>
        <p:sp>
          <p:nvSpPr>
            <p:cNvPr id="33806" name="Text Box 13">
              <a:extLst>
                <a:ext uri="{FF2B5EF4-FFF2-40B4-BE49-F238E27FC236}">
                  <a16:creationId xmlns:a16="http://schemas.microsoft.com/office/drawing/2014/main" id="{423F8E22-BDA9-4778-805D-FB67401E4008}"/>
                </a:ext>
              </a:extLst>
            </p:cNvPr>
            <p:cNvSpPr txBox="1">
              <a:spLocks noChangeArrowheads="1"/>
            </p:cNvSpPr>
            <p:nvPr/>
          </p:nvSpPr>
          <p:spPr bwMode="auto">
            <a:xfrm>
              <a:off x="2109" y="2523"/>
              <a:ext cx="16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eaLnBrk="1" hangingPunct="1">
                <a:spcBef>
                  <a:spcPct val="50000"/>
                </a:spcBef>
              </a:pPr>
              <a:r>
                <a:rPr lang="es-ES_tradnl" altLang="es-AR" sz="2400">
                  <a:latin typeface="Arial" panose="020B0604020202020204" pitchFamily="34" charset="0"/>
                </a:rPr>
                <a:t>  </a:t>
              </a:r>
              <a:r>
                <a:rPr lang="es-ES_tradnl" altLang="es-AR" sz="2400" b="1">
                  <a:latin typeface="Arial" panose="020B0604020202020204" pitchFamily="34" charset="0"/>
                </a:rPr>
                <a:t>1       0       1 </a:t>
              </a:r>
              <a:endParaRPr lang="es-ES" altLang="es-AR" sz="2400">
                <a:latin typeface="Arial" panose="020B0604020202020204" pitchFamily="34" charset="0"/>
              </a:endParaRPr>
            </a:p>
          </p:txBody>
        </p:sp>
        <p:sp>
          <p:nvSpPr>
            <p:cNvPr id="33807" name="Rectangle 14">
              <a:extLst>
                <a:ext uri="{FF2B5EF4-FFF2-40B4-BE49-F238E27FC236}">
                  <a16:creationId xmlns:a16="http://schemas.microsoft.com/office/drawing/2014/main" id="{98F32AF3-6C2F-4A4A-9DC7-B71831F7F74C}"/>
                </a:ext>
              </a:extLst>
            </p:cNvPr>
            <p:cNvSpPr>
              <a:spLocks noChangeArrowheads="1"/>
            </p:cNvSpPr>
            <p:nvPr/>
          </p:nvSpPr>
          <p:spPr bwMode="auto">
            <a:xfrm>
              <a:off x="2064" y="2795"/>
              <a:ext cx="1406" cy="31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s-AR" altLang="es-AR"/>
            </a:p>
          </p:txBody>
        </p:sp>
        <p:sp>
          <p:nvSpPr>
            <p:cNvPr id="33808" name="Line 15">
              <a:extLst>
                <a:ext uri="{FF2B5EF4-FFF2-40B4-BE49-F238E27FC236}">
                  <a16:creationId xmlns:a16="http://schemas.microsoft.com/office/drawing/2014/main" id="{AF33E37C-FE88-4F9D-8573-CD263AD5D9EC}"/>
                </a:ext>
              </a:extLst>
            </p:cNvPr>
            <p:cNvSpPr>
              <a:spLocks noChangeShapeType="1"/>
            </p:cNvSpPr>
            <p:nvPr/>
          </p:nvSpPr>
          <p:spPr bwMode="auto">
            <a:xfrm>
              <a:off x="2517" y="2795"/>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33809" name="Line 16">
              <a:extLst>
                <a:ext uri="{FF2B5EF4-FFF2-40B4-BE49-F238E27FC236}">
                  <a16:creationId xmlns:a16="http://schemas.microsoft.com/office/drawing/2014/main" id="{0B9BCCC7-088E-48E3-8807-009C6F0B917E}"/>
                </a:ext>
              </a:extLst>
            </p:cNvPr>
            <p:cNvSpPr>
              <a:spLocks noChangeShapeType="1"/>
            </p:cNvSpPr>
            <p:nvPr/>
          </p:nvSpPr>
          <p:spPr bwMode="auto">
            <a:xfrm>
              <a:off x="2971" y="2795"/>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33810" name="Text Box 17">
              <a:extLst>
                <a:ext uri="{FF2B5EF4-FFF2-40B4-BE49-F238E27FC236}">
                  <a16:creationId xmlns:a16="http://schemas.microsoft.com/office/drawing/2014/main" id="{B5E9FB46-E68C-4A19-B982-AB17E1E5B490}"/>
                </a:ext>
              </a:extLst>
            </p:cNvPr>
            <p:cNvSpPr txBox="1">
              <a:spLocks noChangeArrowheads="1"/>
            </p:cNvSpPr>
            <p:nvPr/>
          </p:nvSpPr>
          <p:spPr bwMode="auto">
            <a:xfrm>
              <a:off x="2154" y="2840"/>
              <a:ext cx="12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eaLnBrk="1" hangingPunct="1">
                <a:spcBef>
                  <a:spcPct val="50000"/>
                </a:spcBef>
              </a:pPr>
              <a:r>
                <a:rPr lang="es-ES" altLang="es-AR" sz="2400" b="1">
                  <a:latin typeface="Arial" panose="020B0604020202020204" pitchFamily="34" charset="0"/>
                </a:rPr>
                <a:t> 1       1     10</a:t>
              </a:r>
            </a:p>
          </p:txBody>
        </p:sp>
      </p:grpSp>
      <p:sp>
        <p:nvSpPr>
          <p:cNvPr id="33797" name="Text Box 20">
            <a:extLst>
              <a:ext uri="{FF2B5EF4-FFF2-40B4-BE49-F238E27FC236}">
                <a16:creationId xmlns:a16="http://schemas.microsoft.com/office/drawing/2014/main" id="{B0691BE8-7790-4CB8-891A-9DB946550660}"/>
              </a:ext>
            </a:extLst>
          </p:cNvPr>
          <p:cNvSpPr txBox="1">
            <a:spLocks noChangeArrowheads="1"/>
          </p:cNvSpPr>
          <p:nvPr/>
        </p:nvSpPr>
        <p:spPr bwMode="auto">
          <a:xfrm>
            <a:off x="3924300" y="2725738"/>
            <a:ext cx="10080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eaLnBrk="1" hangingPunct="1"/>
            <a:r>
              <a:rPr lang="es-ES" altLang="es-AR" sz="2800" b="1"/>
              <a:t>  +</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38313A9-8F32-46C9-80FA-5AC66C25664C}"/>
              </a:ext>
            </a:extLst>
          </p:cNvPr>
          <p:cNvSpPr>
            <a:spLocks noGrp="1" noChangeArrowheads="1"/>
          </p:cNvSpPr>
          <p:nvPr>
            <p:ph type="title"/>
          </p:nvPr>
        </p:nvSpPr>
        <p:spPr/>
        <p:txBody>
          <a:bodyPr/>
          <a:lstStyle/>
          <a:p>
            <a:pPr eaLnBrk="1" hangingPunct="1"/>
            <a:r>
              <a:rPr lang="es-ES_tradnl" altLang="es-AR" sz="4000" b="1">
                <a:solidFill>
                  <a:srgbClr val="0066CC"/>
                </a:solidFill>
              </a:rPr>
              <a:t>UNIDAD LÓGICA Y ARITMÉTICA</a:t>
            </a:r>
            <a:endParaRPr lang="es-ES" altLang="es-AR" b="1"/>
          </a:p>
        </p:txBody>
      </p:sp>
      <p:pic>
        <p:nvPicPr>
          <p:cNvPr id="19459" name="Picture 4">
            <a:extLst>
              <a:ext uri="{FF2B5EF4-FFF2-40B4-BE49-F238E27FC236}">
                <a16:creationId xmlns:a16="http://schemas.microsoft.com/office/drawing/2014/main" id="{3C23CDDC-985A-491C-A1E9-1E90CDF400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018" t="-2190" r="705" b="-5051"/>
          <a:stretch>
            <a:fillRect/>
          </a:stretch>
        </p:blipFill>
        <p:spPr bwMode="auto">
          <a:xfrm>
            <a:off x="-1588" y="1771650"/>
            <a:ext cx="8821738" cy="437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C18DC478-12A9-416A-A2B5-2D7723686238}"/>
              </a:ext>
            </a:extLst>
          </p:cNvPr>
          <p:cNvSpPr>
            <a:spLocks noGrp="1" noChangeArrowheads="1"/>
          </p:cNvSpPr>
          <p:nvPr>
            <p:ph type="title"/>
          </p:nvPr>
        </p:nvSpPr>
        <p:spPr/>
        <p:txBody>
          <a:bodyPr/>
          <a:lstStyle/>
          <a:p>
            <a:pPr eaLnBrk="1" hangingPunct="1"/>
            <a:r>
              <a:rPr lang="es-ES_tradnl" altLang="es-AR"/>
              <a:t>SEMISUMADOR</a:t>
            </a:r>
            <a:br>
              <a:rPr lang="es-ES_tradnl" altLang="es-AR"/>
            </a:br>
            <a:endParaRPr lang="es-ES" altLang="es-AR" sz="2800"/>
          </a:p>
        </p:txBody>
      </p:sp>
      <p:pic>
        <p:nvPicPr>
          <p:cNvPr id="34819" name="Picture 4">
            <a:extLst>
              <a:ext uri="{FF2B5EF4-FFF2-40B4-BE49-F238E27FC236}">
                <a16:creationId xmlns:a16="http://schemas.microsoft.com/office/drawing/2014/main" id="{B1E72A7F-B225-46DE-9131-534441801D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818" t="86980" r="-1527" b="-1689"/>
          <a:stretch>
            <a:fillRect/>
          </a:stretch>
        </p:blipFill>
        <p:spPr bwMode="auto">
          <a:xfrm>
            <a:off x="0" y="1916113"/>
            <a:ext cx="9144000" cy="277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C631B1F0-F916-4E9F-86BA-04B9635B3925}"/>
              </a:ext>
            </a:extLst>
          </p:cNvPr>
          <p:cNvSpPr>
            <a:spLocks noGrp="1" noChangeArrowheads="1"/>
          </p:cNvSpPr>
          <p:nvPr>
            <p:ph type="title"/>
          </p:nvPr>
        </p:nvSpPr>
        <p:spPr/>
        <p:txBody>
          <a:bodyPr/>
          <a:lstStyle/>
          <a:p>
            <a:pPr eaLnBrk="1" hangingPunct="1"/>
            <a:r>
              <a:rPr lang="es-ES_tradnl" altLang="es-AR"/>
              <a:t>SEMISUMADOR </a:t>
            </a:r>
            <a:br>
              <a:rPr lang="es-ES_tradnl" altLang="es-AR"/>
            </a:br>
            <a:r>
              <a:rPr lang="es-ES_tradnl" altLang="es-AR" sz="3600"/>
              <a:t>CON INDICACIÓN DE ARRASTRE</a:t>
            </a:r>
            <a:endParaRPr lang="es-ES" altLang="es-AR" sz="3600"/>
          </a:p>
        </p:txBody>
      </p:sp>
      <p:pic>
        <p:nvPicPr>
          <p:cNvPr id="35843" name="Picture 4">
            <a:extLst>
              <a:ext uri="{FF2B5EF4-FFF2-40B4-BE49-F238E27FC236}">
                <a16:creationId xmlns:a16="http://schemas.microsoft.com/office/drawing/2014/main" id="{4F7CA936-DE43-4975-B5B9-A16914BEC8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0443" t="6630" r="-3729" b="-7872"/>
          <a:stretch>
            <a:fillRect/>
          </a:stretch>
        </p:blipFill>
        <p:spPr bwMode="auto">
          <a:xfrm>
            <a:off x="0" y="1916113"/>
            <a:ext cx="9144000" cy="357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FC767D0B-2864-4421-B5A9-86EF00C9564F}"/>
              </a:ext>
            </a:extLst>
          </p:cNvPr>
          <p:cNvSpPr>
            <a:spLocks noGrp="1" noChangeArrowheads="1"/>
          </p:cNvSpPr>
          <p:nvPr>
            <p:ph type="title"/>
          </p:nvPr>
        </p:nvSpPr>
        <p:spPr>
          <a:xfrm>
            <a:off x="574675" y="304800"/>
            <a:ext cx="8001000" cy="820738"/>
          </a:xfrm>
        </p:spPr>
        <p:txBody>
          <a:bodyPr/>
          <a:lstStyle/>
          <a:p>
            <a:pPr eaLnBrk="1" hangingPunct="1"/>
            <a:r>
              <a:rPr lang="es-ES_tradnl" altLang="es-AR"/>
              <a:t>SUMADOR COMPLETO</a:t>
            </a:r>
            <a:br>
              <a:rPr lang="es-ES_tradnl" altLang="es-AR"/>
            </a:br>
            <a:r>
              <a:rPr lang="es-ES_tradnl" altLang="es-AR" sz="3200"/>
              <a:t>IMPLEMENTADO CON COMPUERTAS</a:t>
            </a:r>
            <a:endParaRPr lang="es-ES" altLang="es-AR" sz="3200"/>
          </a:p>
        </p:txBody>
      </p:sp>
      <p:pic>
        <p:nvPicPr>
          <p:cNvPr id="37891" name="Picture 4">
            <a:extLst>
              <a:ext uri="{FF2B5EF4-FFF2-40B4-BE49-F238E27FC236}">
                <a16:creationId xmlns:a16="http://schemas.microsoft.com/office/drawing/2014/main" id="{91DEE4A0-09A1-4346-968A-16E71E852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624" t="48729" r="-1324" b="-2042"/>
          <a:stretch>
            <a:fillRect/>
          </a:stretch>
        </p:blipFill>
        <p:spPr bwMode="auto">
          <a:xfrm>
            <a:off x="323850" y="1004888"/>
            <a:ext cx="8424863" cy="585311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70FAB8C2-34B6-4FA3-96AE-A7B794343129}"/>
              </a:ext>
            </a:extLst>
          </p:cNvPr>
          <p:cNvSpPr>
            <a:spLocks noGrp="1" noChangeArrowheads="1"/>
          </p:cNvSpPr>
          <p:nvPr>
            <p:ph type="title"/>
          </p:nvPr>
        </p:nvSpPr>
        <p:spPr>
          <a:xfrm>
            <a:off x="574675" y="0"/>
            <a:ext cx="8001000" cy="1412875"/>
          </a:xfrm>
        </p:spPr>
        <p:txBody>
          <a:bodyPr/>
          <a:lstStyle/>
          <a:p>
            <a:pPr eaLnBrk="1" hangingPunct="1"/>
            <a:r>
              <a:rPr lang="es-ES_tradnl" altLang="es-AR"/>
              <a:t>SUMADOR COMPLETO </a:t>
            </a:r>
            <a:br>
              <a:rPr lang="es-ES_tradnl" altLang="es-AR"/>
            </a:br>
            <a:r>
              <a:rPr lang="es-ES_tradnl" altLang="es-AR" sz="2400"/>
              <a:t>IMPLEMENTADO CON BLOQUES SEMISUMADORES</a:t>
            </a:r>
            <a:endParaRPr lang="es-ES" altLang="es-AR" sz="2400"/>
          </a:p>
        </p:txBody>
      </p:sp>
      <p:pic>
        <p:nvPicPr>
          <p:cNvPr id="36867" name="Picture 4">
            <a:extLst>
              <a:ext uri="{FF2B5EF4-FFF2-40B4-BE49-F238E27FC236}">
                <a16:creationId xmlns:a16="http://schemas.microsoft.com/office/drawing/2014/main" id="{154AB11B-C19B-453E-994F-A54F94E4AE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7401" r="-3076" b="-4510"/>
          <a:stretch>
            <a:fillRect/>
          </a:stretch>
        </p:blipFill>
        <p:spPr bwMode="auto">
          <a:xfrm>
            <a:off x="0" y="1989138"/>
            <a:ext cx="9144000" cy="306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B7FCE5BF-B459-42B8-BF9B-2B3207E1160A}"/>
              </a:ext>
            </a:extLst>
          </p:cNvPr>
          <p:cNvSpPr>
            <a:spLocks noGrp="1" noChangeArrowheads="1"/>
          </p:cNvSpPr>
          <p:nvPr>
            <p:ph type="title"/>
          </p:nvPr>
        </p:nvSpPr>
        <p:spPr/>
        <p:txBody>
          <a:bodyPr/>
          <a:lstStyle/>
          <a:p>
            <a:pPr eaLnBrk="1" hangingPunct="1"/>
            <a:r>
              <a:rPr lang="es-ES_tradnl" altLang="es-AR" sz="3400"/>
              <a:t>MECANIZACIÓN DE LA SUMA ENTRE BINARIOS</a:t>
            </a:r>
            <a:endParaRPr lang="es-ES" altLang="es-AR" sz="3400"/>
          </a:p>
        </p:txBody>
      </p:sp>
      <p:pic>
        <p:nvPicPr>
          <p:cNvPr id="38915" name="Picture 4">
            <a:extLst>
              <a:ext uri="{FF2B5EF4-FFF2-40B4-BE49-F238E27FC236}">
                <a16:creationId xmlns:a16="http://schemas.microsoft.com/office/drawing/2014/main" id="{ED42645A-53A9-441B-847F-900594EB2A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682" t="1552" r="-6760" b="-2950"/>
          <a:stretch>
            <a:fillRect/>
          </a:stretch>
        </p:blipFill>
        <p:spPr bwMode="auto">
          <a:xfrm>
            <a:off x="0" y="2060575"/>
            <a:ext cx="8569325" cy="434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1 Título">
            <a:extLst>
              <a:ext uri="{FF2B5EF4-FFF2-40B4-BE49-F238E27FC236}">
                <a16:creationId xmlns:a16="http://schemas.microsoft.com/office/drawing/2014/main" id="{5E136614-2928-477A-9F24-11136CBD137D}"/>
              </a:ext>
            </a:extLst>
          </p:cNvPr>
          <p:cNvSpPr>
            <a:spLocks noGrp="1"/>
          </p:cNvSpPr>
          <p:nvPr>
            <p:ph type="title"/>
          </p:nvPr>
        </p:nvSpPr>
        <p:spPr/>
        <p:txBody>
          <a:bodyPr/>
          <a:lstStyle/>
          <a:p>
            <a:r>
              <a:rPr lang="es-AR" altLang="es-AR" dirty="0"/>
              <a:t>SUMADOR SERIE BINARIO</a:t>
            </a:r>
          </a:p>
        </p:txBody>
      </p:sp>
      <p:sp>
        <p:nvSpPr>
          <p:cNvPr id="39939" name="2 Marcador de contenido">
            <a:extLst>
              <a:ext uri="{FF2B5EF4-FFF2-40B4-BE49-F238E27FC236}">
                <a16:creationId xmlns:a16="http://schemas.microsoft.com/office/drawing/2014/main" id="{48299F09-EF65-4474-8C78-59892D5A4398}"/>
              </a:ext>
            </a:extLst>
          </p:cNvPr>
          <p:cNvSpPr>
            <a:spLocks noGrp="1"/>
          </p:cNvSpPr>
          <p:nvPr>
            <p:ph idx="1"/>
          </p:nvPr>
        </p:nvSpPr>
        <p:spPr>
          <a:xfrm>
            <a:off x="566738" y="1752600"/>
            <a:ext cx="8001000" cy="4556125"/>
          </a:xfrm>
        </p:spPr>
        <p:txBody>
          <a:bodyPr/>
          <a:lstStyle/>
          <a:p>
            <a:pPr algn="just"/>
            <a:r>
              <a:rPr lang="es-ES" altLang="es-AR" sz="2000" b="1" dirty="0"/>
              <a:t>EN LA FIGURA ANTERIOR SE TIENE A UN SUMADOR SERIE, QUE CONSTA DE TRES REGISTROS ( A, B, C),  UN SUMADOR COMPLETO Y UN ELEMENTO DE RETARDO (</a:t>
            </a:r>
            <a:r>
              <a:rPr lang="el-GR" altLang="es-AR" sz="2000" b="1" dirty="0"/>
              <a:t>Δτ</a:t>
            </a:r>
            <a:r>
              <a:rPr lang="es-AR" altLang="es-AR" sz="2000" b="1" dirty="0"/>
              <a:t>) </a:t>
            </a:r>
            <a:r>
              <a:rPr lang="es-ES" altLang="es-AR" sz="2000" b="1" dirty="0"/>
              <a:t>PARA APLICAR EL ARRASTRE EN LA PRÓXIMA SUMA.</a:t>
            </a:r>
            <a:endParaRPr lang="es-AR" altLang="es-AR" sz="2000" dirty="0"/>
          </a:p>
          <a:p>
            <a:pPr algn="just"/>
            <a:r>
              <a:rPr lang="es-ES" altLang="es-AR" sz="2000" b="1" dirty="0"/>
              <a:t>EN EL REGISTRO A SE DISPONE UN SUMANDO, EN EL REGISTRO  B, OTRO Y EN CADA PULSO DE DESPLAZAMIENTO (D), LOS BITS MENOS SIGNIFICATIVOS SE SUMAN,  CONJUNTAMENTE CON EL ARRASTRE DE LA SUMA ANTERIOR, PARA IR QUEDANDO LOS RESULTADOS EN EL REGISTRO C, ENTRANDO POR EL  BIT MÁS SIGNIFICATIVO DEL REGISTRO.</a:t>
            </a:r>
            <a:endParaRPr lang="es-AR" altLang="es-AR" sz="2000" dirty="0"/>
          </a:p>
          <a:p>
            <a:endParaRPr lang="es-AR" altLang="es-AR"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B5BEBE74-DB95-46C8-8EE7-DD1737669590}"/>
              </a:ext>
            </a:extLst>
          </p:cNvPr>
          <p:cNvSpPr>
            <a:spLocks noGrp="1" noChangeArrowheads="1"/>
          </p:cNvSpPr>
          <p:nvPr>
            <p:ph type="title"/>
          </p:nvPr>
        </p:nvSpPr>
        <p:spPr>
          <a:xfrm>
            <a:off x="574675" y="404813"/>
            <a:ext cx="8001000" cy="1008062"/>
          </a:xfrm>
        </p:spPr>
        <p:txBody>
          <a:bodyPr/>
          <a:lstStyle/>
          <a:p>
            <a:pPr eaLnBrk="1" hangingPunct="1"/>
            <a:r>
              <a:rPr lang="es-ES_tradnl" altLang="es-AR" sz="3400"/>
              <a:t>SUMADOR SERIE BINARIO</a:t>
            </a:r>
            <a:br>
              <a:rPr lang="es-ES_tradnl" altLang="es-AR" sz="3400"/>
            </a:br>
            <a:r>
              <a:rPr lang="es-ES_tradnl" altLang="es-AR" sz="3200"/>
              <a:t>CON ACUMULADOR</a:t>
            </a:r>
            <a:endParaRPr lang="es-ES" altLang="es-AR" sz="3200"/>
          </a:p>
        </p:txBody>
      </p:sp>
      <p:pic>
        <p:nvPicPr>
          <p:cNvPr id="40963" name="Picture 4">
            <a:extLst>
              <a:ext uri="{FF2B5EF4-FFF2-40B4-BE49-F238E27FC236}">
                <a16:creationId xmlns:a16="http://schemas.microsoft.com/office/drawing/2014/main" id="{62DDF9EE-EB42-4FF0-963C-D0436D0456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472" t="50429" r="-8232" b="-1009"/>
          <a:stretch>
            <a:fillRect/>
          </a:stretch>
        </p:blipFill>
        <p:spPr bwMode="auto">
          <a:xfrm>
            <a:off x="323850" y="1341438"/>
            <a:ext cx="8569325" cy="489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Título">
            <a:extLst>
              <a:ext uri="{FF2B5EF4-FFF2-40B4-BE49-F238E27FC236}">
                <a16:creationId xmlns:a16="http://schemas.microsoft.com/office/drawing/2014/main" id="{74C5BA3D-18BB-471E-9DD0-FED2374F89A8}"/>
              </a:ext>
            </a:extLst>
          </p:cNvPr>
          <p:cNvSpPr>
            <a:spLocks noGrp="1"/>
          </p:cNvSpPr>
          <p:nvPr>
            <p:ph type="title"/>
          </p:nvPr>
        </p:nvSpPr>
        <p:spPr/>
        <p:txBody>
          <a:bodyPr/>
          <a:lstStyle/>
          <a:p>
            <a:r>
              <a:rPr lang="es-ES_tradnl" altLang="es-AR" sz="4000"/>
              <a:t>SUMADOR SERIE BINARIO</a:t>
            </a:r>
            <a:br>
              <a:rPr lang="es-ES_tradnl" altLang="es-AR" sz="4000"/>
            </a:br>
            <a:r>
              <a:rPr lang="es-ES_tradnl" altLang="es-AR" sz="3600"/>
              <a:t>CON ACUMULADOR</a:t>
            </a:r>
            <a:endParaRPr lang="es-AR" altLang="es-AR"/>
          </a:p>
        </p:txBody>
      </p:sp>
      <p:sp>
        <p:nvSpPr>
          <p:cNvPr id="41987" name="2 Marcador de contenido">
            <a:extLst>
              <a:ext uri="{FF2B5EF4-FFF2-40B4-BE49-F238E27FC236}">
                <a16:creationId xmlns:a16="http://schemas.microsoft.com/office/drawing/2014/main" id="{7D39B968-ABA4-4C02-9268-FABDC5FB047A}"/>
              </a:ext>
            </a:extLst>
          </p:cNvPr>
          <p:cNvSpPr>
            <a:spLocks noGrp="1"/>
          </p:cNvSpPr>
          <p:nvPr>
            <p:ph idx="1"/>
          </p:nvPr>
        </p:nvSpPr>
        <p:spPr/>
        <p:txBody>
          <a:bodyPr/>
          <a:lstStyle/>
          <a:p>
            <a:pPr algn="just"/>
            <a:r>
              <a:rPr lang="es-ES" altLang="es-AR" sz="2000" b="1" dirty="0"/>
              <a:t>A MEDIDA QUE LOS PULSOS DE DESPLAZAMIENTO (D) VAN ACTUANDO, SE VAN LIBERANDO DESDE LA IZQUIERDA LOS REGISTROS  A y B, Y VICEVERSA, SE VA OCUPANDO DESDE LA IZQUIERDA EL REGISTRO C, POR LO TANTO ES POSIBLE REEMPLAZAR A ESTE ÚLTIMO POR ALGUNO DE LOS PRIMEROS. EL REGISTRO DONDE SE VAN ACUMULANDO LOS RESULTADOS SE DENOMINA REGISTRO ACUMULADOR.</a:t>
            </a:r>
            <a:endParaRPr lang="es-AR" altLang="es-AR" sz="2000" dirty="0"/>
          </a:p>
          <a:p>
            <a:pPr algn="just"/>
            <a:r>
              <a:rPr lang="es-ES" altLang="es-AR" sz="2000" b="1" dirty="0"/>
              <a:t>PARA REALIZAR OPERACIONES ENCADENADAS UNO DE LOS OPERANDOS SE DEBE CONSERVAR, ESTO SE LOGRA COLOCANDO UNA REALIMENTACIÓN EN EL REGISTRO B, COMO SE MUESTRA EN LA FIGURA.</a:t>
            </a:r>
            <a:endParaRPr lang="es-AR" altLang="es-AR" sz="2000" dirty="0"/>
          </a:p>
          <a:p>
            <a:endParaRPr lang="es-AR" altLang="es-AR"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4">
            <a:extLst>
              <a:ext uri="{FF2B5EF4-FFF2-40B4-BE49-F238E27FC236}">
                <a16:creationId xmlns:a16="http://schemas.microsoft.com/office/drawing/2014/main" id="{890531D3-448B-454B-8421-135CC018F660}"/>
              </a:ext>
            </a:extLst>
          </p:cNvPr>
          <p:cNvGraphicFramePr>
            <a:graphicFrameLocks noGrp="1" noChangeAspect="1"/>
          </p:cNvGraphicFramePr>
          <p:nvPr>
            <p:ph idx="1"/>
          </p:nvPr>
        </p:nvGraphicFramePr>
        <p:xfrm>
          <a:off x="2211388" y="333375"/>
          <a:ext cx="4940300" cy="6524625"/>
        </p:xfrm>
        <a:graphic>
          <a:graphicData uri="http://schemas.openxmlformats.org/presentationml/2006/ole">
            <mc:AlternateContent xmlns:mc="http://schemas.openxmlformats.org/markup-compatibility/2006">
              <mc:Choice xmlns:v="urn:schemas-microsoft-com:vml" Requires="v">
                <p:oleObj name="Documento" r:id="rId3" imgW="5734440" imgH="11173320" progId="WordPro.Document">
                  <p:embed/>
                </p:oleObj>
              </mc:Choice>
              <mc:Fallback>
                <p:oleObj name="Documento" r:id="rId3" imgW="5734440" imgH="11173320" progId="WordPro.Document">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t="32219"/>
                      <a:stretch>
                        <a:fillRect/>
                      </a:stretch>
                    </p:blipFill>
                    <p:spPr bwMode="auto">
                      <a:xfrm>
                        <a:off x="2211388" y="333375"/>
                        <a:ext cx="4940300" cy="652462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9" name="Rectangle 2">
            <a:extLst>
              <a:ext uri="{FF2B5EF4-FFF2-40B4-BE49-F238E27FC236}">
                <a16:creationId xmlns:a16="http://schemas.microsoft.com/office/drawing/2014/main" id="{B25E25A8-6F88-476F-87B5-0C4FF8E407CD}"/>
              </a:ext>
            </a:extLst>
          </p:cNvPr>
          <p:cNvSpPr>
            <a:spLocks noGrp="1" noChangeArrowheads="1"/>
          </p:cNvSpPr>
          <p:nvPr>
            <p:ph type="title"/>
          </p:nvPr>
        </p:nvSpPr>
        <p:spPr>
          <a:xfrm>
            <a:off x="0" y="0"/>
            <a:ext cx="9144000" cy="476250"/>
          </a:xfrm>
        </p:spPr>
        <p:txBody>
          <a:bodyPr/>
          <a:lstStyle/>
          <a:p>
            <a:pPr algn="ctr" eaLnBrk="1" hangingPunct="1"/>
            <a:r>
              <a:rPr lang="es-ES_tradnl" altLang="es-AR" sz="2400" b="1"/>
              <a:t>DIAGRAMA DE FLUJO DE LA SUMA SERIE BINARIA</a:t>
            </a:r>
            <a:endParaRPr lang="es-ES" altLang="es-AR" sz="2400" b="1"/>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24C1251C-E190-4514-ABC2-A7955CBE5E7E}"/>
              </a:ext>
            </a:extLst>
          </p:cNvPr>
          <p:cNvSpPr>
            <a:spLocks noGrp="1" noChangeArrowheads="1"/>
          </p:cNvSpPr>
          <p:nvPr>
            <p:ph type="title"/>
          </p:nvPr>
        </p:nvSpPr>
        <p:spPr/>
        <p:txBody>
          <a:bodyPr/>
          <a:lstStyle/>
          <a:p>
            <a:pPr eaLnBrk="1" hangingPunct="1"/>
            <a:r>
              <a:rPr lang="es-ES_tradnl" altLang="es-AR"/>
              <a:t>SUMADOR PARALELO</a:t>
            </a:r>
            <a:endParaRPr lang="es-ES" altLang="es-AR"/>
          </a:p>
        </p:txBody>
      </p:sp>
      <p:graphicFrame>
        <p:nvGraphicFramePr>
          <p:cNvPr id="5122" name="Object 4">
            <a:extLst>
              <a:ext uri="{FF2B5EF4-FFF2-40B4-BE49-F238E27FC236}">
                <a16:creationId xmlns:a16="http://schemas.microsoft.com/office/drawing/2014/main" id="{3F7299C7-EF57-4840-8EAF-0B6083EE1F8B}"/>
              </a:ext>
            </a:extLst>
          </p:cNvPr>
          <p:cNvGraphicFramePr>
            <a:graphicFrameLocks noGrp="1" noChangeAspect="1"/>
          </p:cNvGraphicFramePr>
          <p:nvPr>
            <p:ph idx="1"/>
          </p:nvPr>
        </p:nvGraphicFramePr>
        <p:xfrm>
          <a:off x="0" y="1558925"/>
          <a:ext cx="8893175" cy="4586288"/>
        </p:xfrm>
        <a:graphic>
          <a:graphicData uri="http://schemas.openxmlformats.org/presentationml/2006/ole">
            <mc:AlternateContent xmlns:mc="http://schemas.openxmlformats.org/markup-compatibility/2006">
              <mc:Choice xmlns:v="urn:schemas-microsoft-com:vml" Requires="v">
                <p:oleObj name="Documento" r:id="rId3" imgW="5549760" imgH="8229600" progId="WordPro.Document">
                  <p:embed/>
                </p:oleObj>
              </mc:Choice>
              <mc:Fallback>
                <p:oleObj name="Documento" r:id="rId3" imgW="5549760" imgH="8229600" progId="WordPro.Document">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t="65617" b="-438"/>
                      <a:stretch>
                        <a:fillRect/>
                      </a:stretch>
                    </p:blipFill>
                    <p:spPr bwMode="auto">
                      <a:xfrm>
                        <a:off x="0" y="1558925"/>
                        <a:ext cx="8893175" cy="458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46D95F4E-CC6E-4F3F-A311-0BB55A259720}"/>
              </a:ext>
            </a:extLst>
          </p:cNvPr>
          <p:cNvSpPr>
            <a:spLocks noGrp="1" noChangeArrowheads="1"/>
          </p:cNvSpPr>
          <p:nvPr>
            <p:ph type="title"/>
          </p:nvPr>
        </p:nvSpPr>
        <p:spPr>
          <a:xfrm>
            <a:off x="539750" y="0"/>
            <a:ext cx="8001000" cy="1216025"/>
          </a:xfrm>
        </p:spPr>
        <p:txBody>
          <a:bodyPr/>
          <a:lstStyle/>
          <a:p>
            <a:pPr algn="ctr" eaLnBrk="1" hangingPunct="1"/>
            <a:r>
              <a:rPr lang="es-ES" altLang="es-AR" b="1" dirty="0"/>
              <a:t>COMPUERTAS LÓGICAS</a:t>
            </a:r>
          </a:p>
        </p:txBody>
      </p:sp>
      <p:sp>
        <p:nvSpPr>
          <p:cNvPr id="20483" name="AutoShape 13" descr="buffer">
            <a:extLst>
              <a:ext uri="{FF2B5EF4-FFF2-40B4-BE49-F238E27FC236}">
                <a16:creationId xmlns:a16="http://schemas.microsoft.com/office/drawing/2014/main" id="{E840BBC1-042E-4299-914F-819B7F36557D}"/>
              </a:ext>
            </a:extLst>
          </p:cNvPr>
          <p:cNvSpPr>
            <a:spLocks noChangeAspect="1" noChangeArrowheads="1"/>
          </p:cNvSpPr>
          <p:nvPr/>
        </p:nvSpPr>
        <p:spPr bwMode="auto">
          <a:xfrm>
            <a:off x="4227513" y="2652713"/>
            <a:ext cx="19050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s-AR" altLang="es-AR"/>
          </a:p>
        </p:txBody>
      </p:sp>
      <p:pic>
        <p:nvPicPr>
          <p:cNvPr id="20484" name="Picture 42" descr="17E5F83B">
            <a:extLst>
              <a:ext uri="{FF2B5EF4-FFF2-40B4-BE49-F238E27FC236}">
                <a16:creationId xmlns:a16="http://schemas.microsoft.com/office/drawing/2014/main" id="{EE870821-E3DC-4F28-B3CF-4387E22F8B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2276475"/>
            <a:ext cx="6696075" cy="314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1 Título">
            <a:extLst>
              <a:ext uri="{FF2B5EF4-FFF2-40B4-BE49-F238E27FC236}">
                <a16:creationId xmlns:a16="http://schemas.microsoft.com/office/drawing/2014/main" id="{F45CAAB2-874A-4DF4-8FB2-4227D01262AF}"/>
              </a:ext>
            </a:extLst>
          </p:cNvPr>
          <p:cNvSpPr>
            <a:spLocks noGrp="1"/>
          </p:cNvSpPr>
          <p:nvPr>
            <p:ph type="title"/>
          </p:nvPr>
        </p:nvSpPr>
        <p:spPr/>
        <p:txBody>
          <a:bodyPr/>
          <a:lstStyle/>
          <a:p>
            <a:r>
              <a:rPr lang="es-ES_tradnl" altLang="es-AR"/>
              <a:t>SUMADOR PARALELO</a:t>
            </a:r>
            <a:endParaRPr lang="es-AR" altLang="es-AR"/>
          </a:p>
        </p:txBody>
      </p:sp>
      <p:sp>
        <p:nvSpPr>
          <p:cNvPr id="43011" name="2 Marcador de contenido">
            <a:extLst>
              <a:ext uri="{FF2B5EF4-FFF2-40B4-BE49-F238E27FC236}">
                <a16:creationId xmlns:a16="http://schemas.microsoft.com/office/drawing/2014/main" id="{E61D30F4-D2D7-485C-B9D6-6E5A6E5D28F4}"/>
              </a:ext>
            </a:extLst>
          </p:cNvPr>
          <p:cNvSpPr>
            <a:spLocks noGrp="1"/>
          </p:cNvSpPr>
          <p:nvPr>
            <p:ph idx="1"/>
          </p:nvPr>
        </p:nvSpPr>
        <p:spPr/>
        <p:txBody>
          <a:bodyPr/>
          <a:lstStyle/>
          <a:p>
            <a:pPr algn="just"/>
            <a:r>
              <a:rPr lang="es-ES" altLang="es-AR" sz="2000" b="1"/>
              <a:t>SE PUEDEN COLOCAR SUMADORES COMPLETOS ENTRE DOS REGISTROS PARA REALIZAR LA SUMA EN PARALELO DE CADA CONJUNTO DE BITS.</a:t>
            </a:r>
          </a:p>
          <a:p>
            <a:pPr algn="just">
              <a:buFont typeface="Wingdings" panose="05000000000000000000" pitchFamily="2" charset="2"/>
              <a:buNone/>
            </a:pPr>
            <a:endParaRPr lang="es-ES" altLang="es-AR" sz="2000" b="1"/>
          </a:p>
          <a:p>
            <a:pPr algn="just"/>
            <a:r>
              <a:rPr lang="es-ES" altLang="es-AR" sz="2000" b="1"/>
              <a:t>HAY QUE TENER EN CUENTA EL TIEMPO NECESARIO PARA LA PROPAGACIÓN DEL ARRASTRE, YA QUE CADA SUMA NO SERÁ CORRECTA HASTA QUE SE LE AGREGUE EL ARRASTRE QUE LE CORRESPONDE. ESTOS RETARDOS INTRODUCIDOS, ADEMÁS DE AUMENTAR EL TIEMPO DE EJECUCIÓN PUEDE DAR LUGAR A ERRORES DE LECTURA (SI NO SON CONSIDERADOS).</a:t>
            </a:r>
            <a:endParaRPr lang="es-AR" altLang="es-AR" sz="2000"/>
          </a:p>
          <a:p>
            <a:endParaRPr lang="es-AR" altLang="es-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01257BDD-B2D2-4982-BA40-33E680270918}"/>
              </a:ext>
            </a:extLst>
          </p:cNvPr>
          <p:cNvSpPr>
            <a:spLocks noGrp="1" noChangeArrowheads="1"/>
          </p:cNvSpPr>
          <p:nvPr>
            <p:ph type="title"/>
          </p:nvPr>
        </p:nvSpPr>
        <p:spPr>
          <a:xfrm>
            <a:off x="0" y="304800"/>
            <a:ext cx="9144000" cy="820738"/>
          </a:xfrm>
        </p:spPr>
        <p:txBody>
          <a:bodyPr/>
          <a:lstStyle/>
          <a:p>
            <a:pPr eaLnBrk="1" hangingPunct="1"/>
            <a:r>
              <a:rPr lang="es-ES_tradnl" altLang="es-AR" sz="3200" b="1"/>
              <a:t>SUMADOR PARALELO </a:t>
            </a:r>
            <a:br>
              <a:rPr lang="es-ES_tradnl" altLang="es-AR" sz="3200" b="1"/>
            </a:br>
            <a:r>
              <a:rPr lang="es-ES_tradnl" altLang="es-AR" sz="3200" b="1"/>
              <a:t>CON ANTICIPO DEL ARRASTRE</a:t>
            </a:r>
            <a:endParaRPr lang="es-ES" altLang="es-AR" sz="3200" b="1"/>
          </a:p>
        </p:txBody>
      </p:sp>
      <p:graphicFrame>
        <p:nvGraphicFramePr>
          <p:cNvPr id="6146" name="Object 4">
            <a:extLst>
              <a:ext uri="{FF2B5EF4-FFF2-40B4-BE49-F238E27FC236}">
                <a16:creationId xmlns:a16="http://schemas.microsoft.com/office/drawing/2014/main" id="{37882500-7956-4886-9333-1044F4EEEDBB}"/>
              </a:ext>
            </a:extLst>
          </p:cNvPr>
          <p:cNvGraphicFramePr>
            <a:graphicFrameLocks noGrp="1" noChangeAspect="1"/>
          </p:cNvGraphicFramePr>
          <p:nvPr>
            <p:ph idx="1"/>
          </p:nvPr>
        </p:nvGraphicFramePr>
        <p:xfrm>
          <a:off x="539750" y="1665288"/>
          <a:ext cx="8135938" cy="5192712"/>
        </p:xfrm>
        <a:graphic>
          <a:graphicData uri="http://schemas.openxmlformats.org/presentationml/2006/ole">
            <mc:AlternateContent xmlns:mc="http://schemas.openxmlformats.org/markup-compatibility/2006">
              <mc:Choice xmlns:v="urn:schemas-microsoft-com:vml" Requires="v">
                <p:oleObj name="Documento" r:id="rId3" imgW="5854680" imgH="3736800" progId="WordPro.Document">
                  <p:embed/>
                </p:oleObj>
              </mc:Choice>
              <mc:Fallback>
                <p:oleObj name="Documento" r:id="rId3" imgW="5854680" imgH="3736800" progId="WordPro.Document">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665288"/>
                        <a:ext cx="8135938" cy="5192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1 Título">
            <a:extLst>
              <a:ext uri="{FF2B5EF4-FFF2-40B4-BE49-F238E27FC236}">
                <a16:creationId xmlns:a16="http://schemas.microsoft.com/office/drawing/2014/main" id="{72FF6419-6A05-4EED-9E65-7C40DEA492AB}"/>
              </a:ext>
            </a:extLst>
          </p:cNvPr>
          <p:cNvSpPr>
            <a:spLocks noGrp="1"/>
          </p:cNvSpPr>
          <p:nvPr>
            <p:ph type="title"/>
          </p:nvPr>
        </p:nvSpPr>
        <p:spPr/>
        <p:txBody>
          <a:bodyPr/>
          <a:lstStyle/>
          <a:p>
            <a:r>
              <a:rPr lang="es-ES_tradnl" altLang="es-AR" sz="4000" b="1"/>
              <a:t>SUMADOR PARALELO </a:t>
            </a:r>
            <a:br>
              <a:rPr lang="es-ES_tradnl" altLang="es-AR" sz="4000" b="1"/>
            </a:br>
            <a:r>
              <a:rPr lang="es-ES_tradnl" altLang="es-AR" sz="3200" b="1"/>
              <a:t>CON ANTICIPO DEL ARRASTRE</a:t>
            </a:r>
            <a:endParaRPr lang="es-AR" altLang="es-AR" sz="3200"/>
          </a:p>
        </p:txBody>
      </p:sp>
      <p:sp>
        <p:nvSpPr>
          <p:cNvPr id="3" name="2 Marcador de contenido">
            <a:extLst>
              <a:ext uri="{FF2B5EF4-FFF2-40B4-BE49-F238E27FC236}">
                <a16:creationId xmlns:a16="http://schemas.microsoft.com/office/drawing/2014/main" id="{C3F55589-3CBA-4543-9301-DA3D90CD5CD5}"/>
              </a:ext>
            </a:extLst>
          </p:cNvPr>
          <p:cNvSpPr>
            <a:spLocks noGrp="1"/>
          </p:cNvSpPr>
          <p:nvPr>
            <p:ph idx="1"/>
          </p:nvPr>
        </p:nvSpPr>
        <p:spPr/>
        <p:txBody>
          <a:bodyPr/>
          <a:lstStyle/>
          <a:p>
            <a:pPr algn="just">
              <a:defRPr/>
            </a:pPr>
            <a:r>
              <a:rPr lang="es-ES" sz="2400" b="1" cap="all" dirty="0"/>
              <a:t>para acelerar la suma, es necesario de alguna manera tratar que el arrastre no demore su cálculo, una forma, es anticiparlo en bloques cortos de sumadores, por ejemplo de cuatro unidades, de esta manera, el retardo siempre será solamente el correspondiente a la determinación de tres arrastres, pues el cuarto es dado mediante un circuito </a:t>
            </a:r>
            <a:r>
              <a:rPr lang="es-ES" sz="2400" b="1" cap="all" dirty="0" err="1"/>
              <a:t>combinacional</a:t>
            </a:r>
            <a:r>
              <a:rPr lang="es-ES" sz="2400" b="1" cap="all" dirty="0"/>
              <a:t>.</a:t>
            </a:r>
            <a:endParaRPr lang="es-AR" sz="2400" cap="all" dirty="0"/>
          </a:p>
          <a:p>
            <a:pPr>
              <a:buFont typeface="Wingdings" panose="05000000000000000000" pitchFamily="2" charset="2"/>
              <a:buNone/>
              <a:defRPr/>
            </a:pPr>
            <a:endParaRPr lang="es-AR"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6DEAE5C6-2641-4611-A143-A627872F2C9C}"/>
              </a:ext>
            </a:extLst>
          </p:cNvPr>
          <p:cNvSpPr>
            <a:spLocks noGrp="1" noChangeArrowheads="1"/>
          </p:cNvSpPr>
          <p:nvPr>
            <p:ph type="title"/>
          </p:nvPr>
        </p:nvSpPr>
        <p:spPr>
          <a:xfrm>
            <a:off x="574675" y="304800"/>
            <a:ext cx="8001000" cy="747713"/>
          </a:xfrm>
        </p:spPr>
        <p:txBody>
          <a:bodyPr/>
          <a:lstStyle/>
          <a:p>
            <a:pPr eaLnBrk="1" hangingPunct="1"/>
            <a:r>
              <a:rPr lang="es-ES_tradnl" altLang="es-AR" sz="2400" b="1"/>
              <a:t>MULTIPLICACIÓN POR SUMAS SUCESIVAS</a:t>
            </a:r>
            <a:endParaRPr lang="es-ES" altLang="es-AR" sz="2400" b="1"/>
          </a:p>
        </p:txBody>
      </p:sp>
      <p:graphicFrame>
        <p:nvGraphicFramePr>
          <p:cNvPr id="7170" name="Object 4">
            <a:extLst>
              <a:ext uri="{FF2B5EF4-FFF2-40B4-BE49-F238E27FC236}">
                <a16:creationId xmlns:a16="http://schemas.microsoft.com/office/drawing/2014/main" id="{CE74BDED-A333-4AE4-91DF-85C96370DC0F}"/>
              </a:ext>
            </a:extLst>
          </p:cNvPr>
          <p:cNvGraphicFramePr>
            <a:graphicFrameLocks noGrp="1" noChangeAspect="1"/>
          </p:cNvGraphicFramePr>
          <p:nvPr>
            <p:ph idx="1"/>
          </p:nvPr>
        </p:nvGraphicFramePr>
        <p:xfrm>
          <a:off x="0" y="1571625"/>
          <a:ext cx="8820150" cy="5322888"/>
        </p:xfrm>
        <a:graphic>
          <a:graphicData uri="http://schemas.openxmlformats.org/presentationml/2006/ole">
            <mc:AlternateContent xmlns:mc="http://schemas.openxmlformats.org/markup-compatibility/2006">
              <mc:Choice xmlns:v="urn:schemas-microsoft-com:vml" Requires="v">
                <p:oleObj name="Documento" r:id="rId3" imgW="5502600" imgH="3913200" progId="WordPro.Document">
                  <p:embed/>
                </p:oleObj>
              </mc:Choice>
              <mc:Fallback>
                <p:oleObj name="Documento" r:id="rId3" imgW="5502600" imgH="3913200" progId="WordPro.Document">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t="18399" r="-2617" b="-5519"/>
                      <a:stretch>
                        <a:fillRect/>
                      </a:stretch>
                    </p:blipFill>
                    <p:spPr bwMode="auto">
                      <a:xfrm>
                        <a:off x="0" y="1571625"/>
                        <a:ext cx="8820150" cy="532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1 Título">
            <a:extLst>
              <a:ext uri="{FF2B5EF4-FFF2-40B4-BE49-F238E27FC236}">
                <a16:creationId xmlns:a16="http://schemas.microsoft.com/office/drawing/2014/main" id="{7EDF3853-E99F-479A-94D8-49A7362B9C58}"/>
              </a:ext>
            </a:extLst>
          </p:cNvPr>
          <p:cNvSpPr>
            <a:spLocks noGrp="1"/>
          </p:cNvSpPr>
          <p:nvPr>
            <p:ph type="title"/>
          </p:nvPr>
        </p:nvSpPr>
        <p:spPr>
          <a:xfrm>
            <a:off x="574675" y="476250"/>
            <a:ext cx="8001000" cy="720725"/>
          </a:xfrm>
        </p:spPr>
        <p:txBody>
          <a:bodyPr/>
          <a:lstStyle/>
          <a:p>
            <a:r>
              <a:rPr lang="es-ES_tradnl" altLang="es-AR" sz="2400" b="1"/>
              <a:t>MULTIPLICACIÓN POR SUMAS SUCESIVAS</a:t>
            </a:r>
            <a:endParaRPr lang="es-AR" altLang="es-AR" sz="2400"/>
          </a:p>
        </p:txBody>
      </p:sp>
      <p:sp>
        <p:nvSpPr>
          <p:cNvPr id="3" name="2 Marcador de contenido">
            <a:extLst>
              <a:ext uri="{FF2B5EF4-FFF2-40B4-BE49-F238E27FC236}">
                <a16:creationId xmlns:a16="http://schemas.microsoft.com/office/drawing/2014/main" id="{CD67A852-76A5-4B93-B80E-C8B11D40D0CF}"/>
              </a:ext>
            </a:extLst>
          </p:cNvPr>
          <p:cNvSpPr>
            <a:spLocks noGrp="1"/>
          </p:cNvSpPr>
          <p:nvPr>
            <p:ph idx="1"/>
          </p:nvPr>
        </p:nvSpPr>
        <p:spPr>
          <a:xfrm>
            <a:off x="566738" y="1700213"/>
            <a:ext cx="8001000" cy="4319587"/>
          </a:xfrm>
        </p:spPr>
        <p:txBody>
          <a:bodyPr/>
          <a:lstStyle/>
          <a:p>
            <a:pPr algn="just">
              <a:defRPr/>
            </a:pPr>
            <a:r>
              <a:rPr lang="es-ES" sz="2000" b="1" cap="all" dirty="0"/>
              <a:t>consiste en sumar tantas veces el multiplicando como lo diga el multiplicador. </a:t>
            </a:r>
          </a:p>
          <a:p>
            <a:pPr>
              <a:defRPr/>
            </a:pPr>
            <a:r>
              <a:rPr lang="es-ES" sz="2000" b="1" dirty="0"/>
              <a:t>EL MULTIPLICANDO SE COLOCA EN EL </a:t>
            </a:r>
            <a:r>
              <a:rPr lang="es-ES" sz="2000" b="1" dirty="0">
                <a:effectLst>
                  <a:outerShdw blurRad="38100" dist="38100" dir="2700000" algn="tl">
                    <a:srgbClr val="000000">
                      <a:alpha val="43137"/>
                    </a:srgbClr>
                  </a:outerShdw>
                </a:effectLst>
              </a:rPr>
              <a:t>REGISTRO B</a:t>
            </a:r>
            <a:r>
              <a:rPr lang="es-ES" sz="2000" b="1" dirty="0"/>
              <a:t>, EL MULTIPLICADOR EN EL </a:t>
            </a:r>
            <a:r>
              <a:rPr lang="es-ES" sz="2000" b="1" dirty="0">
                <a:effectLst>
                  <a:outerShdw blurRad="38100" dist="38100" dir="2700000" algn="tl">
                    <a:srgbClr val="000000">
                      <a:alpha val="43137"/>
                    </a:srgbClr>
                  </a:outerShdw>
                </a:effectLst>
              </a:rPr>
              <a:t>REGISTRO AUXILIAR</a:t>
            </a:r>
            <a:r>
              <a:rPr lang="es-ES" sz="2000" b="1" dirty="0"/>
              <a:t>, CADA PULSO DEL RELOJ (PULSO DE DESPLAZAMIENTO) QUE SE RECIBE SE SUMA UN BIT DEL </a:t>
            </a:r>
            <a:r>
              <a:rPr lang="es-ES" sz="2000" b="1" dirty="0">
                <a:effectLst>
                  <a:outerShdw blurRad="38100" dist="38100" dir="2700000" algn="tl">
                    <a:srgbClr val="000000">
                      <a:alpha val="43137"/>
                    </a:srgbClr>
                  </a:outerShdw>
                </a:effectLst>
              </a:rPr>
              <a:t>REGISTRO B</a:t>
            </a:r>
            <a:r>
              <a:rPr lang="es-ES" sz="2000" b="1" dirty="0"/>
              <a:t> CON UN BIT DEL </a:t>
            </a:r>
            <a:r>
              <a:rPr lang="es-ES" sz="2000" b="1" dirty="0">
                <a:effectLst>
                  <a:outerShdw blurRad="38100" dist="38100" dir="2700000" algn="tl">
                    <a:srgbClr val="000000">
                      <a:alpha val="43137"/>
                    </a:srgbClr>
                  </a:outerShdw>
                </a:effectLst>
              </a:rPr>
              <a:t>ACUMULADOR </a:t>
            </a:r>
            <a:endParaRPr lang="es-AR" sz="2000" dirty="0">
              <a:effectLst>
                <a:outerShdw blurRad="38100" dist="38100" dir="2700000" algn="tl">
                  <a:srgbClr val="000000">
                    <a:alpha val="43137"/>
                  </a:srgbClr>
                </a:outerShdw>
              </a:effectLst>
            </a:endParaRPr>
          </a:p>
          <a:p>
            <a:pPr>
              <a:defRPr/>
            </a:pPr>
            <a:r>
              <a:rPr lang="es-ES" sz="2000" b="1" cap="all" dirty="0"/>
              <a:t>El divisor GENERA un pulso cada vez que transcurren tantos pulsos como posiciones binarias tenga EL </a:t>
            </a:r>
            <a:r>
              <a:rPr lang="es-ES" sz="2000" b="1" cap="all" dirty="0">
                <a:effectLst>
                  <a:outerShdw blurRad="38100" dist="38100" dir="2700000" algn="tl">
                    <a:srgbClr val="000000">
                      <a:alpha val="43137"/>
                    </a:srgbClr>
                  </a:outerShdw>
                </a:effectLst>
              </a:rPr>
              <a:t>registro B </a:t>
            </a:r>
            <a:r>
              <a:rPr lang="es-ES" sz="2000" b="1" cap="all" dirty="0"/>
              <a:t>(N). el contador contará  la cantidad de sumas, cuando esta sea igual al contenido del </a:t>
            </a:r>
            <a:r>
              <a:rPr lang="es-ES" sz="2000" b="1" cap="all" dirty="0">
                <a:effectLst>
                  <a:outerShdw blurRad="38100" dist="38100" dir="2700000" algn="tl">
                    <a:srgbClr val="000000">
                      <a:alpha val="43137"/>
                    </a:srgbClr>
                  </a:outerShdw>
                </a:effectLst>
              </a:rPr>
              <a:t>registro auxiliar</a:t>
            </a:r>
            <a:r>
              <a:rPr lang="es-ES" sz="2000" b="1" cap="all" dirty="0"/>
              <a:t>, el comparador GENERA una señal Y  el proceso SE DETIENE.</a:t>
            </a:r>
            <a:endParaRPr lang="es-AR" sz="2000" cap="all" dirty="0"/>
          </a:p>
          <a:p>
            <a:pPr marL="0" indent="0">
              <a:buNone/>
              <a:defRPr/>
            </a:pPr>
            <a:endParaRPr lang="es-AR" cap="all" dirty="0"/>
          </a:p>
          <a:p>
            <a:pPr>
              <a:defRPr/>
            </a:pPr>
            <a:endParaRPr lang="es-AR"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D69FBC66-2298-42BC-872F-93F74DE53817}"/>
              </a:ext>
            </a:extLst>
          </p:cNvPr>
          <p:cNvSpPr>
            <a:spLocks noGrp="1" noChangeArrowheads="1"/>
          </p:cNvSpPr>
          <p:nvPr>
            <p:ph type="title"/>
          </p:nvPr>
        </p:nvSpPr>
        <p:spPr>
          <a:xfrm>
            <a:off x="574675" y="0"/>
            <a:ext cx="8001000" cy="476250"/>
          </a:xfrm>
        </p:spPr>
        <p:txBody>
          <a:bodyPr/>
          <a:lstStyle/>
          <a:p>
            <a:pPr algn="ctr" eaLnBrk="1" hangingPunct="1"/>
            <a:r>
              <a:rPr lang="es-ES_tradnl" altLang="es-AR" sz="2800" b="1"/>
              <a:t>DIAGRAMA DE FLUJO</a:t>
            </a:r>
            <a:endParaRPr lang="es-ES" altLang="es-AR" sz="2800" b="1"/>
          </a:p>
        </p:txBody>
      </p:sp>
      <p:graphicFrame>
        <p:nvGraphicFramePr>
          <p:cNvPr id="8194" name="Object 4">
            <a:extLst>
              <a:ext uri="{FF2B5EF4-FFF2-40B4-BE49-F238E27FC236}">
                <a16:creationId xmlns:a16="http://schemas.microsoft.com/office/drawing/2014/main" id="{AB979228-AFD5-4D3E-8235-7C4B132BE212}"/>
              </a:ext>
            </a:extLst>
          </p:cNvPr>
          <p:cNvGraphicFramePr>
            <a:graphicFrameLocks noGrp="1" noChangeAspect="1"/>
          </p:cNvGraphicFramePr>
          <p:nvPr>
            <p:ph idx="1"/>
          </p:nvPr>
        </p:nvGraphicFramePr>
        <p:xfrm>
          <a:off x="1479550" y="455613"/>
          <a:ext cx="5880100" cy="6186487"/>
        </p:xfrm>
        <a:graphic>
          <a:graphicData uri="http://schemas.openxmlformats.org/presentationml/2006/ole">
            <mc:AlternateContent xmlns:mc="http://schemas.openxmlformats.org/markup-compatibility/2006">
              <mc:Choice xmlns:v="urn:schemas-microsoft-com:vml" Requires="v">
                <p:oleObj name="Documento" r:id="rId3" imgW="4976280" imgH="8635680" progId="WordPro.Document">
                  <p:embed/>
                </p:oleObj>
              </mc:Choice>
              <mc:Fallback>
                <p:oleObj name="Documento" r:id="rId3" imgW="4976280" imgH="8635680" progId="WordPro.Document">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t="45023"/>
                      <a:stretch>
                        <a:fillRect/>
                      </a:stretch>
                    </p:blipFill>
                    <p:spPr bwMode="auto">
                      <a:xfrm>
                        <a:off x="1479550" y="455613"/>
                        <a:ext cx="5880100" cy="6186487"/>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CB191470-044A-4C7B-AD8B-73C6810E606B}"/>
              </a:ext>
            </a:extLst>
          </p:cNvPr>
          <p:cNvSpPr>
            <a:spLocks noGrp="1" noChangeArrowheads="1"/>
          </p:cNvSpPr>
          <p:nvPr>
            <p:ph type="title"/>
          </p:nvPr>
        </p:nvSpPr>
        <p:spPr>
          <a:xfrm>
            <a:off x="539750" y="-346075"/>
            <a:ext cx="8001000" cy="895350"/>
          </a:xfrm>
        </p:spPr>
        <p:txBody>
          <a:bodyPr/>
          <a:lstStyle/>
          <a:p>
            <a:pPr algn="ctr" eaLnBrk="1" hangingPunct="1"/>
            <a:r>
              <a:rPr lang="es-ES_tradnl" altLang="es-AR" sz="2500" b="1"/>
              <a:t>MULTIPLICACIÓN BINARIA ACELERADA</a:t>
            </a:r>
            <a:endParaRPr lang="es-ES" altLang="es-AR" sz="2500" b="1"/>
          </a:p>
        </p:txBody>
      </p:sp>
      <p:graphicFrame>
        <p:nvGraphicFramePr>
          <p:cNvPr id="9218" name="Object 4">
            <a:extLst>
              <a:ext uri="{FF2B5EF4-FFF2-40B4-BE49-F238E27FC236}">
                <a16:creationId xmlns:a16="http://schemas.microsoft.com/office/drawing/2014/main" id="{E3DA3E3D-2ECC-4A84-BE80-05890D518031}"/>
              </a:ext>
            </a:extLst>
          </p:cNvPr>
          <p:cNvGraphicFramePr>
            <a:graphicFrameLocks noGrp="1" noChangeAspect="1"/>
          </p:cNvGraphicFramePr>
          <p:nvPr>
            <p:ph idx="1"/>
          </p:nvPr>
        </p:nvGraphicFramePr>
        <p:xfrm>
          <a:off x="0" y="638175"/>
          <a:ext cx="9144000" cy="6219825"/>
        </p:xfrm>
        <a:graphic>
          <a:graphicData uri="http://schemas.openxmlformats.org/presentationml/2006/ole">
            <mc:AlternateContent xmlns:mc="http://schemas.openxmlformats.org/markup-compatibility/2006">
              <mc:Choice xmlns:v="urn:schemas-microsoft-com:vml" Requires="v">
                <p:oleObj name="Documento" r:id="rId3" imgW="5313600" imgH="4005360" progId="WordPro.Document">
                  <p:embed/>
                </p:oleObj>
              </mc:Choice>
              <mc:Fallback>
                <p:oleObj name="Documento" r:id="rId3" imgW="5313600" imgH="4005360" progId="WordPro.Document">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r="-2032"/>
                      <a:stretch>
                        <a:fillRect/>
                      </a:stretch>
                    </p:blipFill>
                    <p:spPr bwMode="auto">
                      <a:xfrm>
                        <a:off x="0" y="638175"/>
                        <a:ext cx="9144000" cy="621982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1 Título">
            <a:extLst>
              <a:ext uri="{FF2B5EF4-FFF2-40B4-BE49-F238E27FC236}">
                <a16:creationId xmlns:a16="http://schemas.microsoft.com/office/drawing/2014/main" id="{B0FBDCD6-6A26-482E-BFC4-BE745B824DE4}"/>
              </a:ext>
            </a:extLst>
          </p:cNvPr>
          <p:cNvSpPr>
            <a:spLocks noGrp="1"/>
          </p:cNvSpPr>
          <p:nvPr>
            <p:ph type="title"/>
          </p:nvPr>
        </p:nvSpPr>
        <p:spPr>
          <a:xfrm>
            <a:off x="574675" y="304800"/>
            <a:ext cx="8001000" cy="820738"/>
          </a:xfrm>
        </p:spPr>
        <p:txBody>
          <a:bodyPr/>
          <a:lstStyle/>
          <a:p>
            <a:r>
              <a:rPr lang="es-ES_tradnl" altLang="es-AR" sz="2400" b="1"/>
              <a:t>MULTIPLICACIÓN BINARIA ACELERADA</a:t>
            </a:r>
            <a:endParaRPr lang="es-AR" altLang="es-AR" sz="2400"/>
          </a:p>
        </p:txBody>
      </p:sp>
      <p:sp>
        <p:nvSpPr>
          <p:cNvPr id="3" name="2 Marcador de contenido">
            <a:extLst>
              <a:ext uri="{FF2B5EF4-FFF2-40B4-BE49-F238E27FC236}">
                <a16:creationId xmlns:a16="http://schemas.microsoft.com/office/drawing/2014/main" id="{6F274CD9-EFBA-4AEF-B359-A386C1D3C8E1}"/>
              </a:ext>
            </a:extLst>
          </p:cNvPr>
          <p:cNvSpPr>
            <a:spLocks noGrp="1"/>
          </p:cNvSpPr>
          <p:nvPr>
            <p:ph idx="1"/>
          </p:nvPr>
        </p:nvSpPr>
        <p:spPr>
          <a:xfrm>
            <a:off x="577894" y="2132856"/>
            <a:ext cx="8001000" cy="4924400"/>
          </a:xfrm>
        </p:spPr>
        <p:txBody>
          <a:bodyPr/>
          <a:lstStyle/>
          <a:p>
            <a:pPr algn="just">
              <a:defRPr/>
            </a:pPr>
            <a:r>
              <a:rPr lang="es-ES" sz="1800" b="1" cap="all" dirty="0"/>
              <a:t>cuando hay un 1 en el LSB DEL multiplicador, el multiplicando se </a:t>
            </a:r>
            <a:r>
              <a:rPr lang="es-ES" sz="1800" b="1" cap="all" dirty="0" err="1"/>
              <a:t>sumA</a:t>
            </a:r>
            <a:r>
              <a:rPr lang="es-ES" sz="1800" b="1" cap="all" dirty="0"/>
              <a:t> AL ACUMULADOR y se </a:t>
            </a:r>
            <a:r>
              <a:rPr lang="es-ES" sz="1800" b="1" cap="all" dirty="0" err="1"/>
              <a:t>desplaZA</a:t>
            </a:r>
            <a:r>
              <a:rPr lang="es-ES" sz="1800" b="1" cap="all" dirty="0"/>
              <a:t> UN LUGAR EL ACUMULADOR Y EL MULTIPLICADOR, mientras que cuando hay un cero EN EL LSB DEL MULTIPLICADOR se </a:t>
            </a:r>
            <a:r>
              <a:rPr lang="es-ES" sz="1800" b="1" cap="all" dirty="0" err="1"/>
              <a:t>desplaZA</a:t>
            </a:r>
            <a:r>
              <a:rPr lang="es-ES" sz="1800" b="1" cap="all" dirty="0"/>
              <a:t> UN LUGAR EL ACUMULADOR Y EL MULTIPLICADOR .</a:t>
            </a:r>
          </a:p>
          <a:p>
            <a:pPr>
              <a:defRPr/>
            </a:pPr>
            <a:r>
              <a:rPr lang="es-AR" sz="1800" b="1" cap="all" dirty="0"/>
              <a:t>EL MULTIPLICANDO SE COLOCA EN EL </a:t>
            </a:r>
            <a:r>
              <a:rPr lang="es-AR" sz="1800" b="1" cap="all" dirty="0">
                <a:effectLst>
                  <a:outerShdw blurRad="38100" dist="38100" dir="2700000" algn="tl">
                    <a:srgbClr val="000000">
                      <a:alpha val="43137"/>
                    </a:srgbClr>
                  </a:outerShdw>
                </a:effectLst>
              </a:rPr>
              <a:t>REGISTRO D</a:t>
            </a:r>
            <a:r>
              <a:rPr lang="es-AR" sz="1800" b="1" cap="all" dirty="0"/>
              <a:t> Y SE MANTIENE EN EL MISMO.</a:t>
            </a:r>
          </a:p>
          <a:p>
            <a:pPr>
              <a:defRPr/>
            </a:pPr>
            <a:r>
              <a:rPr lang="es-AR" sz="1800" b="1" cap="all" dirty="0"/>
              <a:t>EL MULTIPLICADOR SE COLOCA EN EL </a:t>
            </a:r>
            <a:r>
              <a:rPr lang="es-AR" sz="1800" b="1" cap="all" dirty="0">
                <a:effectLst>
                  <a:outerShdw blurRad="38100" dist="38100" dir="2700000" algn="tl">
                    <a:srgbClr val="000000">
                      <a:alpha val="43137"/>
                    </a:srgbClr>
                  </a:outerShdw>
                </a:effectLst>
              </a:rPr>
              <a:t>REGISTRO B</a:t>
            </a:r>
          </a:p>
          <a:p>
            <a:pPr algn="just">
              <a:defRPr/>
            </a:pPr>
            <a:r>
              <a:rPr lang="es-ES" sz="1800" b="1" cap="all" dirty="0"/>
              <a:t>el </a:t>
            </a:r>
            <a:r>
              <a:rPr lang="es-ES" sz="1800" b="1" cap="all" dirty="0">
                <a:effectLst>
                  <a:outerShdw blurRad="38100" dist="38100" dir="2700000" algn="tl">
                    <a:srgbClr val="000000">
                      <a:alpha val="43137"/>
                    </a:srgbClr>
                  </a:outerShdw>
                </a:effectLst>
              </a:rPr>
              <a:t>registro A</a:t>
            </a:r>
            <a:r>
              <a:rPr lang="es-ES" sz="1800" b="1" cap="all" dirty="0"/>
              <a:t>, para el resultado, tiene </a:t>
            </a:r>
            <a:r>
              <a:rPr lang="es-ES" sz="1800" b="1" cap="all" dirty="0">
                <a:effectLst>
                  <a:outerShdw blurRad="38100" dist="38100" dir="2700000" algn="tl">
                    <a:srgbClr val="000000">
                      <a:alpha val="43137"/>
                    </a:srgbClr>
                  </a:outerShdw>
                </a:effectLst>
              </a:rPr>
              <a:t>doble longitud</a:t>
            </a:r>
            <a:r>
              <a:rPr lang="es-ES" sz="1800" b="1" cap="all" dirty="0"/>
              <a:t>, lo cual es lógico pues el producto de dos cantidades tiene una longitud igual al doble de la de cada uno de los operandos.</a:t>
            </a:r>
            <a:endParaRPr lang="es-AR" sz="1800" cap="all" dirty="0"/>
          </a:p>
          <a:p>
            <a:pPr>
              <a:buFont typeface="Wingdings" panose="05000000000000000000" pitchFamily="2" charset="2"/>
              <a:buNone/>
              <a:defRPr/>
            </a:pPr>
            <a:r>
              <a:rPr lang="es-ES" sz="2000" b="1" dirty="0"/>
              <a:t> </a:t>
            </a:r>
            <a:endParaRPr lang="es-AR" sz="2000" dirty="0"/>
          </a:p>
          <a:p>
            <a:pPr>
              <a:defRPr/>
            </a:pPr>
            <a:endParaRPr lang="es-AR" sz="2000" cap="all" dirty="0"/>
          </a:p>
          <a:p>
            <a:pPr>
              <a:defRPr/>
            </a:pPr>
            <a:endParaRPr lang="es-AR"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1 Título">
            <a:extLst>
              <a:ext uri="{FF2B5EF4-FFF2-40B4-BE49-F238E27FC236}">
                <a16:creationId xmlns:a16="http://schemas.microsoft.com/office/drawing/2014/main" id="{8FE6E3C0-E350-4FD3-AB47-E34E2D4578DA}"/>
              </a:ext>
            </a:extLst>
          </p:cNvPr>
          <p:cNvSpPr>
            <a:spLocks noGrp="1"/>
          </p:cNvSpPr>
          <p:nvPr>
            <p:ph type="title"/>
          </p:nvPr>
        </p:nvSpPr>
        <p:spPr>
          <a:xfrm>
            <a:off x="574675" y="304800"/>
            <a:ext cx="8001000" cy="820738"/>
          </a:xfrm>
        </p:spPr>
        <p:txBody>
          <a:bodyPr/>
          <a:lstStyle/>
          <a:p>
            <a:r>
              <a:rPr lang="es-ES_tradnl" altLang="es-AR" sz="2400" b="1"/>
              <a:t>MULTIPLICACIÓN BINARIA ACELERADA</a:t>
            </a:r>
            <a:endParaRPr lang="es-AR" altLang="es-AR" sz="2400"/>
          </a:p>
        </p:txBody>
      </p:sp>
      <p:sp>
        <p:nvSpPr>
          <p:cNvPr id="3" name="2 Marcador de contenido">
            <a:extLst>
              <a:ext uri="{FF2B5EF4-FFF2-40B4-BE49-F238E27FC236}">
                <a16:creationId xmlns:a16="http://schemas.microsoft.com/office/drawing/2014/main" id="{C6F83462-F011-49C8-99D7-5CC61CA936F3}"/>
              </a:ext>
            </a:extLst>
          </p:cNvPr>
          <p:cNvSpPr>
            <a:spLocks noGrp="1"/>
          </p:cNvSpPr>
          <p:nvPr>
            <p:ph idx="1"/>
          </p:nvPr>
        </p:nvSpPr>
        <p:spPr>
          <a:xfrm>
            <a:off x="566738" y="1844824"/>
            <a:ext cx="8001000" cy="4320479"/>
          </a:xfrm>
        </p:spPr>
        <p:txBody>
          <a:bodyPr/>
          <a:lstStyle/>
          <a:p>
            <a:pPr algn="just">
              <a:defRPr/>
            </a:pPr>
            <a:r>
              <a:rPr lang="es-ES" sz="1600" b="1" cap="all" dirty="0"/>
              <a:t>Cuando el bit menos significativo (LSB) del contenido del </a:t>
            </a:r>
            <a:r>
              <a:rPr lang="es-ES" sz="1600" b="1" cap="all" dirty="0">
                <a:effectLst>
                  <a:outerShdw blurRad="38100" dist="38100" dir="2700000" algn="tl">
                    <a:srgbClr val="000000">
                      <a:alpha val="43137"/>
                    </a:srgbClr>
                  </a:outerShdw>
                </a:effectLst>
              </a:rPr>
              <a:t>registro B</a:t>
            </a:r>
            <a:r>
              <a:rPr lang="es-ES" sz="1600" b="1" cap="all" dirty="0"/>
              <a:t> es “1”, la acción provocada es la suma de </a:t>
            </a:r>
            <a:r>
              <a:rPr lang="es-ES" sz="1600" b="1" cap="all" dirty="0">
                <a:effectLst>
                  <a:outerShdw blurRad="38100" dist="38100" dir="2700000" algn="tl">
                    <a:srgbClr val="000000">
                      <a:alpha val="43137"/>
                    </a:srgbClr>
                  </a:outerShdw>
                </a:effectLst>
              </a:rPr>
              <a:t>&lt;REGISTRO A&gt; </a:t>
            </a:r>
            <a:r>
              <a:rPr lang="es-ES" sz="1600" b="1" cap="all" dirty="0"/>
              <a:t>y </a:t>
            </a:r>
            <a:r>
              <a:rPr lang="es-ES" sz="1600" b="1" cap="all" dirty="0">
                <a:effectLst>
                  <a:outerShdw blurRad="38100" dist="38100" dir="2700000" algn="tl">
                    <a:srgbClr val="000000">
                      <a:alpha val="43137"/>
                    </a:srgbClr>
                  </a:outerShdw>
                </a:effectLst>
              </a:rPr>
              <a:t>&lt;REGISTRO D&gt;</a:t>
            </a:r>
            <a:r>
              <a:rPr lang="es-ES" sz="1600" b="1" cap="all" dirty="0"/>
              <a:t>, guardando el resultado en EL </a:t>
            </a:r>
            <a:r>
              <a:rPr lang="es-ES" sz="1600" b="1" cap="all" dirty="0">
                <a:effectLst>
                  <a:outerShdw blurRad="38100" dist="38100" dir="2700000" algn="tl">
                    <a:srgbClr val="000000">
                      <a:alpha val="43137"/>
                    </a:srgbClr>
                  </a:outerShdw>
                </a:effectLst>
              </a:rPr>
              <a:t>REGISTRO A</a:t>
            </a:r>
            <a:r>
              <a:rPr lang="es-ES" sz="1600" b="1" cap="all" dirty="0"/>
              <a:t>, A CONTINUACIÓN, SE desplaza una posición a la derecha al </a:t>
            </a:r>
            <a:r>
              <a:rPr lang="es-ES" sz="1600" b="1" cap="all" dirty="0">
                <a:effectLst>
                  <a:outerShdw blurRad="38100" dist="38100" dir="2700000" algn="tl">
                    <a:srgbClr val="000000">
                      <a:alpha val="43137"/>
                    </a:srgbClr>
                  </a:outerShdw>
                </a:effectLst>
              </a:rPr>
              <a:t>registro B</a:t>
            </a:r>
            <a:r>
              <a:rPr lang="es-ES" sz="1600" b="1" cap="all" dirty="0"/>
              <a:t>, </a:t>
            </a:r>
            <a:r>
              <a:rPr lang="es-ES" sz="1600" b="1" cap="all" dirty="0">
                <a:effectLst>
                  <a:outerShdw blurRad="38100" dist="38100" dir="2700000" algn="tl">
                    <a:srgbClr val="000000">
                      <a:alpha val="43137"/>
                    </a:srgbClr>
                  </a:outerShdw>
                </a:effectLst>
              </a:rPr>
              <a:t>REGISTRO A</a:t>
            </a:r>
            <a:r>
              <a:rPr lang="es-ES" sz="1600" b="1" cap="all" dirty="0"/>
              <a:t>  y </a:t>
            </a:r>
            <a:r>
              <a:rPr lang="es-ES" sz="1600" b="1" cap="all" dirty="0">
                <a:effectLst>
                  <a:outerShdw blurRad="38100" dist="38100" dir="2700000" algn="tl">
                    <a:srgbClr val="000000">
                      <a:alpha val="43137"/>
                    </a:srgbClr>
                  </a:outerShdw>
                </a:effectLst>
              </a:rPr>
              <a:t>REGISTRO A’</a:t>
            </a:r>
            <a:r>
              <a:rPr lang="es-ES" sz="1600" b="1" cap="all" dirty="0"/>
              <a:t>, al mismo tiempo que el contador cuenta el desplazamiento habido</a:t>
            </a:r>
            <a:r>
              <a:rPr lang="es-ES" sz="1600" b="1" dirty="0"/>
              <a:t>.</a:t>
            </a:r>
          </a:p>
          <a:p>
            <a:pPr algn="just">
              <a:defRPr/>
            </a:pPr>
            <a:r>
              <a:rPr lang="es-ES" sz="1600" b="1" cap="all" dirty="0"/>
              <a:t>Cuando el bit menos significativo (LSB) del contenido del </a:t>
            </a:r>
            <a:r>
              <a:rPr lang="es-ES" sz="1600" b="1" cap="all" dirty="0">
                <a:effectLst>
                  <a:outerShdw blurRad="38100" dist="38100" dir="2700000" algn="tl">
                    <a:srgbClr val="000000">
                      <a:alpha val="43137"/>
                    </a:srgbClr>
                  </a:outerShdw>
                </a:effectLst>
              </a:rPr>
              <a:t>registro B </a:t>
            </a:r>
            <a:r>
              <a:rPr lang="es-ES" sz="1600" b="1" cap="all" dirty="0"/>
              <a:t>es “0”, la acción provocada es </a:t>
            </a:r>
            <a:r>
              <a:rPr lang="es-ES" sz="1600" b="1" cap="all" dirty="0" err="1"/>
              <a:t>desplazaR</a:t>
            </a:r>
            <a:r>
              <a:rPr lang="es-ES" sz="1600" b="1" cap="all" dirty="0"/>
              <a:t> una posición a la derecha al </a:t>
            </a:r>
            <a:r>
              <a:rPr lang="es-ES" sz="1600" b="1" cap="all" dirty="0">
                <a:effectLst>
                  <a:outerShdw blurRad="38100" dist="38100" dir="2700000" algn="tl">
                    <a:srgbClr val="000000">
                      <a:alpha val="43137"/>
                    </a:srgbClr>
                  </a:outerShdw>
                </a:effectLst>
              </a:rPr>
              <a:t>registro B</a:t>
            </a:r>
            <a:r>
              <a:rPr lang="es-ES" sz="1600" b="1" cap="all" dirty="0"/>
              <a:t>, </a:t>
            </a:r>
            <a:r>
              <a:rPr lang="es-ES" sz="1600" b="1" cap="all" dirty="0">
                <a:effectLst>
                  <a:outerShdw blurRad="38100" dist="38100" dir="2700000" algn="tl">
                    <a:srgbClr val="000000">
                      <a:alpha val="43137"/>
                    </a:srgbClr>
                  </a:outerShdw>
                </a:effectLst>
              </a:rPr>
              <a:t>REGISTRO A</a:t>
            </a:r>
            <a:r>
              <a:rPr lang="es-ES" sz="1600" b="1" cap="all" dirty="0"/>
              <a:t>  y </a:t>
            </a:r>
            <a:r>
              <a:rPr lang="es-ES" sz="1600" b="1" cap="all" dirty="0">
                <a:effectLst>
                  <a:outerShdw blurRad="38100" dist="38100" dir="2700000" algn="tl">
                    <a:srgbClr val="000000">
                      <a:alpha val="43137"/>
                    </a:srgbClr>
                  </a:outerShdw>
                </a:effectLst>
              </a:rPr>
              <a:t>REGISTRO A’</a:t>
            </a:r>
            <a:r>
              <a:rPr lang="es-ES" sz="1600" b="1" cap="all" dirty="0"/>
              <a:t>, al mismo tiempo que el contador cuenta el desplazamiento habido</a:t>
            </a:r>
            <a:r>
              <a:rPr lang="es-ES" sz="1600" b="1" dirty="0"/>
              <a:t>.</a:t>
            </a:r>
          </a:p>
          <a:p>
            <a:pPr algn="just">
              <a:defRPr/>
            </a:pPr>
            <a:r>
              <a:rPr lang="es-ES" sz="1600" b="1" cap="all" dirty="0"/>
              <a:t>Los datos iniciales en decimal eran: 11 x 9 = 99, el resultado es 01100011, lo que significa:  </a:t>
            </a:r>
          </a:p>
          <a:p>
            <a:pPr marL="0" indent="0" algn="just">
              <a:buNone/>
              <a:defRPr/>
            </a:pPr>
            <a:r>
              <a:rPr lang="es-ES" sz="1600" b="1" cap="all" dirty="0"/>
              <a:t>        </a:t>
            </a:r>
            <a:r>
              <a:rPr lang="es-ES" sz="1600" b="1" dirty="0"/>
              <a:t>1x2</a:t>
            </a:r>
            <a:r>
              <a:rPr lang="es-ES" sz="1600" b="1" baseline="30000" dirty="0"/>
              <a:t>6 </a:t>
            </a:r>
            <a:r>
              <a:rPr lang="es-ES" sz="1600" b="1" dirty="0"/>
              <a:t>+ 1x2</a:t>
            </a:r>
            <a:r>
              <a:rPr lang="es-ES" sz="1600" b="1" baseline="30000" dirty="0"/>
              <a:t>5 </a:t>
            </a:r>
            <a:r>
              <a:rPr lang="es-ES" sz="1600" b="1" dirty="0"/>
              <a:t>+1x2</a:t>
            </a:r>
            <a:r>
              <a:rPr lang="es-ES" sz="1600" b="1" baseline="30000" dirty="0"/>
              <a:t>1 </a:t>
            </a:r>
            <a:r>
              <a:rPr lang="es-ES" sz="1600" b="1" dirty="0"/>
              <a:t>+1x2</a:t>
            </a:r>
            <a:r>
              <a:rPr lang="es-ES" sz="1600" b="1" baseline="30000" dirty="0"/>
              <a:t>0 </a:t>
            </a:r>
            <a:r>
              <a:rPr lang="es-ES" sz="1600" b="1" dirty="0"/>
              <a:t> = 64 + 32 + 2 + 1 = 99</a:t>
            </a:r>
          </a:p>
          <a:p>
            <a:pPr>
              <a:defRPr/>
            </a:pPr>
            <a:endParaRPr lang="es-AR" sz="2000"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460D2818-83C9-4522-994A-6627B29C6607}"/>
              </a:ext>
            </a:extLst>
          </p:cNvPr>
          <p:cNvSpPr>
            <a:spLocks noGrp="1" noChangeArrowheads="1"/>
          </p:cNvSpPr>
          <p:nvPr>
            <p:ph type="title"/>
          </p:nvPr>
        </p:nvSpPr>
        <p:spPr>
          <a:xfrm rot="16200000">
            <a:off x="-2536825" y="2617787"/>
            <a:ext cx="6484938" cy="763588"/>
          </a:xfrm>
        </p:spPr>
        <p:txBody>
          <a:bodyPr/>
          <a:lstStyle/>
          <a:p>
            <a:pPr eaLnBrk="1" hangingPunct="1"/>
            <a:r>
              <a:rPr lang="es-ES_tradnl" altLang="es-AR" sz="2900" b="1"/>
              <a:t>DIAGRAMA DE FLUJO</a:t>
            </a:r>
            <a:endParaRPr lang="es-ES" altLang="es-AR" sz="2900" b="1"/>
          </a:p>
        </p:txBody>
      </p:sp>
      <p:graphicFrame>
        <p:nvGraphicFramePr>
          <p:cNvPr id="10242" name="Object 4">
            <a:extLst>
              <a:ext uri="{FF2B5EF4-FFF2-40B4-BE49-F238E27FC236}">
                <a16:creationId xmlns:a16="http://schemas.microsoft.com/office/drawing/2014/main" id="{94641FA7-4490-4B50-B451-534258BCFB4D}"/>
              </a:ext>
            </a:extLst>
          </p:cNvPr>
          <p:cNvGraphicFramePr>
            <a:graphicFrameLocks noGrp="1" noChangeAspect="1"/>
          </p:cNvGraphicFramePr>
          <p:nvPr>
            <p:ph idx="1"/>
          </p:nvPr>
        </p:nvGraphicFramePr>
        <p:xfrm>
          <a:off x="2012950" y="0"/>
          <a:ext cx="5386388" cy="6858000"/>
        </p:xfrm>
        <a:graphic>
          <a:graphicData uri="http://schemas.openxmlformats.org/presentationml/2006/ole">
            <mc:AlternateContent xmlns:mc="http://schemas.openxmlformats.org/markup-compatibility/2006">
              <mc:Choice xmlns:v="urn:schemas-microsoft-com:vml" Requires="v">
                <p:oleObj name="Documento" r:id="rId3" imgW="5550480" imgH="7062120" progId="WordPro.Document">
                  <p:embed/>
                </p:oleObj>
              </mc:Choice>
              <mc:Fallback>
                <p:oleObj name="Documento" r:id="rId3" imgW="5550480" imgH="7062120" progId="WordPro.Document">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2950" y="0"/>
                        <a:ext cx="5386388" cy="68580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4" descr="15581D00">
            <a:extLst>
              <a:ext uri="{FF2B5EF4-FFF2-40B4-BE49-F238E27FC236}">
                <a16:creationId xmlns:a16="http://schemas.microsoft.com/office/drawing/2014/main" id="{250F6A60-DB98-4955-80D6-F8F4A40D52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2070100"/>
            <a:ext cx="7416800" cy="325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1AE1FFC7-8033-4C08-96DD-16D9D4FDF302}"/>
              </a:ext>
            </a:extLst>
          </p:cNvPr>
          <p:cNvSpPr>
            <a:spLocks noGrp="1" noChangeArrowheads="1"/>
          </p:cNvSpPr>
          <p:nvPr>
            <p:ph type="title"/>
          </p:nvPr>
        </p:nvSpPr>
        <p:spPr>
          <a:xfrm>
            <a:off x="574675" y="304800"/>
            <a:ext cx="8001000" cy="460375"/>
          </a:xfrm>
        </p:spPr>
        <p:txBody>
          <a:bodyPr/>
          <a:lstStyle/>
          <a:p>
            <a:pPr algn="ctr" eaLnBrk="1" hangingPunct="1"/>
            <a:r>
              <a:rPr lang="es-ES_tradnl" altLang="es-AR" sz="3000" b="1"/>
              <a:t>MULTIPLICADOR CELULAR</a:t>
            </a:r>
            <a:endParaRPr lang="es-ES" altLang="es-AR" sz="3000" b="1"/>
          </a:p>
        </p:txBody>
      </p:sp>
      <p:pic>
        <p:nvPicPr>
          <p:cNvPr id="48131" name="4 Marcador de contenido" descr="MULTIPLICADOR CELULAR-6002.jpg">
            <a:extLst>
              <a:ext uri="{FF2B5EF4-FFF2-40B4-BE49-F238E27FC236}">
                <a16:creationId xmlns:a16="http://schemas.microsoft.com/office/drawing/2014/main" id="{4DF61D57-CC2E-4CA9-ABB6-919A30B738D1}"/>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619250" y="808038"/>
            <a:ext cx="6048375" cy="6003925"/>
          </a:xfrm>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1 Título">
            <a:extLst>
              <a:ext uri="{FF2B5EF4-FFF2-40B4-BE49-F238E27FC236}">
                <a16:creationId xmlns:a16="http://schemas.microsoft.com/office/drawing/2014/main" id="{23E7A143-A4E5-43F3-B215-796083A877CC}"/>
              </a:ext>
            </a:extLst>
          </p:cNvPr>
          <p:cNvSpPr>
            <a:spLocks noGrp="1"/>
          </p:cNvSpPr>
          <p:nvPr>
            <p:ph type="title"/>
          </p:nvPr>
        </p:nvSpPr>
        <p:spPr/>
        <p:txBody>
          <a:bodyPr/>
          <a:lstStyle/>
          <a:p>
            <a:r>
              <a:rPr lang="es-ES_tradnl" altLang="es-AR" sz="4000" b="1"/>
              <a:t>MULTIPLICADOR CELULAR</a:t>
            </a:r>
            <a:endParaRPr lang="es-AR" altLang="es-AR"/>
          </a:p>
        </p:txBody>
      </p:sp>
      <p:sp>
        <p:nvSpPr>
          <p:cNvPr id="49155" name="2 Marcador de contenido">
            <a:extLst>
              <a:ext uri="{FF2B5EF4-FFF2-40B4-BE49-F238E27FC236}">
                <a16:creationId xmlns:a16="http://schemas.microsoft.com/office/drawing/2014/main" id="{F0DE2389-0C41-4A06-81A7-06E5BA79B770}"/>
              </a:ext>
            </a:extLst>
          </p:cNvPr>
          <p:cNvSpPr>
            <a:spLocks noGrp="1"/>
          </p:cNvSpPr>
          <p:nvPr>
            <p:ph idx="1"/>
          </p:nvPr>
        </p:nvSpPr>
        <p:spPr>
          <a:xfrm>
            <a:off x="571500" y="1700808"/>
            <a:ext cx="8001000" cy="4464496"/>
          </a:xfrm>
        </p:spPr>
        <p:txBody>
          <a:bodyPr/>
          <a:lstStyle/>
          <a:p>
            <a:pPr algn="just"/>
            <a:r>
              <a:rPr lang="es-AR" altLang="es-AR" sz="1800" dirty="0"/>
              <a:t>MULTIPLICANDO </a:t>
            </a:r>
            <a:r>
              <a:rPr lang="es-AR" altLang="es-AR" sz="1800" b="1" dirty="0"/>
              <a:t>b</a:t>
            </a:r>
            <a:r>
              <a:rPr lang="es-AR" altLang="es-AR" sz="1800" b="1" baseline="-25000" dirty="0"/>
              <a:t>4</a:t>
            </a:r>
            <a:r>
              <a:rPr lang="es-AR" altLang="es-AR" sz="1800" b="1" dirty="0"/>
              <a:t> b</a:t>
            </a:r>
            <a:r>
              <a:rPr lang="es-AR" altLang="es-AR" sz="1800" b="1" baseline="-25000" dirty="0"/>
              <a:t>3</a:t>
            </a:r>
            <a:r>
              <a:rPr lang="es-AR" altLang="es-AR" sz="1800" b="1" dirty="0"/>
              <a:t> b</a:t>
            </a:r>
            <a:r>
              <a:rPr lang="es-AR" altLang="es-AR" sz="1800" b="1" baseline="-25000" dirty="0"/>
              <a:t>2</a:t>
            </a:r>
            <a:r>
              <a:rPr lang="es-AR" altLang="es-AR" sz="1800" b="1" dirty="0"/>
              <a:t> b</a:t>
            </a:r>
            <a:r>
              <a:rPr lang="es-AR" altLang="es-AR" sz="1800" b="1" baseline="-25000" dirty="0"/>
              <a:t>1</a:t>
            </a:r>
            <a:r>
              <a:rPr lang="es-AR" altLang="es-AR" sz="1800" dirty="0"/>
              <a:t>, SON LOS BITS EN LA  SALIDA DEL </a:t>
            </a:r>
            <a:r>
              <a:rPr lang="es-AR" altLang="es-AR" sz="1800" b="1" dirty="0"/>
              <a:t>REGISTRO B</a:t>
            </a:r>
            <a:r>
              <a:rPr lang="es-AR" altLang="es-AR" sz="1800" dirty="0"/>
              <a:t> (NO MOSTRADO EN LA FIGURA)</a:t>
            </a:r>
          </a:p>
          <a:p>
            <a:pPr algn="just"/>
            <a:r>
              <a:rPr lang="es-AR" altLang="es-AR" sz="1800" dirty="0"/>
              <a:t>MULTIPLICADOR  </a:t>
            </a:r>
            <a:r>
              <a:rPr lang="es-AR" altLang="es-AR" sz="1800" b="1" dirty="0"/>
              <a:t>a</a:t>
            </a:r>
            <a:r>
              <a:rPr lang="es-AR" altLang="es-AR" sz="1800" b="1" baseline="-25000" dirty="0"/>
              <a:t>4</a:t>
            </a:r>
            <a:r>
              <a:rPr lang="es-AR" altLang="es-AR" sz="1800" b="1" dirty="0"/>
              <a:t> a</a:t>
            </a:r>
            <a:r>
              <a:rPr lang="es-AR" altLang="es-AR" sz="1800" b="1" baseline="-25000" dirty="0"/>
              <a:t>3</a:t>
            </a:r>
            <a:r>
              <a:rPr lang="es-AR" altLang="es-AR" sz="1800" b="1" dirty="0"/>
              <a:t> a</a:t>
            </a:r>
            <a:r>
              <a:rPr lang="es-AR" altLang="es-AR" sz="1800" b="1" baseline="-25000" dirty="0"/>
              <a:t>2</a:t>
            </a:r>
            <a:r>
              <a:rPr lang="es-AR" altLang="es-AR" sz="1800" b="1" dirty="0"/>
              <a:t> a</a:t>
            </a:r>
            <a:r>
              <a:rPr lang="es-AR" altLang="es-AR" sz="1800" b="1" baseline="-25000" dirty="0"/>
              <a:t>1</a:t>
            </a:r>
            <a:r>
              <a:rPr lang="es-AR" altLang="es-AR" sz="1800" dirty="0"/>
              <a:t>,SON LOS BITS EN LA SALIDA DEL </a:t>
            </a:r>
            <a:r>
              <a:rPr lang="es-AR" altLang="es-AR" sz="1800" b="1" dirty="0"/>
              <a:t>REGISTRO A</a:t>
            </a:r>
            <a:r>
              <a:rPr lang="es-AR" altLang="es-AR" sz="1800" dirty="0"/>
              <a:t> (NO MOSTRADO EN LA FIGURA)</a:t>
            </a:r>
          </a:p>
          <a:p>
            <a:pPr algn="just"/>
            <a:r>
              <a:rPr lang="es-AR" altLang="es-AR" sz="1800" b="1" dirty="0"/>
              <a:t>P</a:t>
            </a:r>
            <a:r>
              <a:rPr lang="es-AR" altLang="es-AR" sz="1800" b="1" baseline="-25000" dirty="0"/>
              <a:t>8</a:t>
            </a:r>
            <a:r>
              <a:rPr lang="es-AR" altLang="es-AR" sz="1800" b="1" dirty="0"/>
              <a:t> P</a:t>
            </a:r>
            <a:r>
              <a:rPr lang="es-AR" altLang="es-AR" sz="1800" b="1" baseline="-25000" dirty="0"/>
              <a:t>7</a:t>
            </a:r>
            <a:r>
              <a:rPr lang="es-AR" altLang="es-AR" sz="1800" b="1" dirty="0"/>
              <a:t> P</a:t>
            </a:r>
            <a:r>
              <a:rPr lang="es-AR" altLang="es-AR" sz="1800" b="1" baseline="-25000" dirty="0"/>
              <a:t>6</a:t>
            </a:r>
            <a:r>
              <a:rPr lang="es-AR" altLang="es-AR" sz="1800" b="1" dirty="0"/>
              <a:t> P</a:t>
            </a:r>
            <a:r>
              <a:rPr lang="es-AR" altLang="es-AR" sz="1800" b="1" baseline="-25000" dirty="0"/>
              <a:t>5</a:t>
            </a:r>
            <a:r>
              <a:rPr lang="es-AR" altLang="es-AR" sz="1800" b="1" dirty="0"/>
              <a:t> P</a:t>
            </a:r>
            <a:r>
              <a:rPr lang="es-AR" altLang="es-AR" sz="1800" b="1" baseline="-25000" dirty="0"/>
              <a:t>4</a:t>
            </a:r>
            <a:r>
              <a:rPr lang="es-AR" altLang="es-AR" sz="1800" b="1" dirty="0"/>
              <a:t> P</a:t>
            </a:r>
            <a:r>
              <a:rPr lang="es-AR" altLang="es-AR" sz="1800" b="1" baseline="-25000" dirty="0"/>
              <a:t>3</a:t>
            </a:r>
            <a:r>
              <a:rPr lang="es-AR" altLang="es-AR" sz="1800" b="1" dirty="0"/>
              <a:t> P</a:t>
            </a:r>
            <a:r>
              <a:rPr lang="es-AR" altLang="es-AR" sz="1800" b="1" baseline="-25000" dirty="0"/>
              <a:t>2</a:t>
            </a:r>
            <a:r>
              <a:rPr lang="es-AR" altLang="es-AR" sz="1800" b="1" dirty="0"/>
              <a:t> P</a:t>
            </a:r>
            <a:r>
              <a:rPr lang="es-AR" altLang="es-AR" sz="1800" b="1" baseline="-25000" dirty="0"/>
              <a:t>1</a:t>
            </a:r>
            <a:r>
              <a:rPr lang="es-AR" altLang="es-AR" sz="1800" b="1" dirty="0"/>
              <a:t> </a:t>
            </a:r>
            <a:r>
              <a:rPr lang="es-AR" altLang="es-AR" sz="1800" dirty="0"/>
              <a:t>ES EL RESULTADO, SON LOS BITS QUE SE GUARDARAN EN EL </a:t>
            </a:r>
            <a:r>
              <a:rPr lang="es-AR" altLang="es-AR" sz="1800" b="1" dirty="0"/>
              <a:t>REGISTRO P</a:t>
            </a:r>
            <a:r>
              <a:rPr lang="es-AR" altLang="es-AR" sz="1800" dirty="0"/>
              <a:t> (NO MOSTRADO EN LA FIGURA)</a:t>
            </a:r>
          </a:p>
          <a:p>
            <a:pPr algn="just"/>
            <a:r>
              <a:rPr lang="es-AR" altLang="es-AR" sz="1800" dirty="0"/>
              <a:t>EL ALGORITMO DE MULTIPLICACIÓN UTILIZADO EN EL SISTEMA BINARIO NATURAL COINCIDE CON EL SISTEMA DECIMAL: </a:t>
            </a:r>
            <a:r>
              <a:rPr lang="es-AR" altLang="es-AR" sz="1800" b="1" dirty="0"/>
              <a:t>SE MULTIPLICA EL MULTIPLICANDO POR EL BIT MENOS SIGNIFICATIVO DEL MULTIPLICADOR. AL RESULTADO OBTENIDO SE LA SUMA ARITMÉTICAMENTE EL PRODUCTO, DESPLAZADO UNA POSICIÓN DEL SEGUNDO BIT DEL MULTIPLICADOR POR EL MULTIPLICANDO, Y ASÍ SUCESIVAMENTE.</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1 Título">
            <a:extLst>
              <a:ext uri="{FF2B5EF4-FFF2-40B4-BE49-F238E27FC236}">
                <a16:creationId xmlns:a16="http://schemas.microsoft.com/office/drawing/2014/main" id="{9F4D2545-1023-49E4-BFED-8E45F10BD332}"/>
              </a:ext>
            </a:extLst>
          </p:cNvPr>
          <p:cNvSpPr>
            <a:spLocks noGrp="1"/>
          </p:cNvSpPr>
          <p:nvPr>
            <p:ph type="title"/>
          </p:nvPr>
        </p:nvSpPr>
        <p:spPr/>
        <p:txBody>
          <a:bodyPr/>
          <a:lstStyle/>
          <a:p>
            <a:r>
              <a:rPr lang="es-ES_tradnl" altLang="es-AR" sz="3600" b="1"/>
              <a:t>MULTIPLICADOR CELULAR</a:t>
            </a:r>
            <a:endParaRPr lang="es-AR" altLang="es-AR"/>
          </a:p>
        </p:txBody>
      </p:sp>
      <p:sp>
        <p:nvSpPr>
          <p:cNvPr id="50179" name="2 Marcador de contenido">
            <a:extLst>
              <a:ext uri="{FF2B5EF4-FFF2-40B4-BE49-F238E27FC236}">
                <a16:creationId xmlns:a16="http://schemas.microsoft.com/office/drawing/2014/main" id="{2BA05F04-1300-41C5-A46F-498A5E7D6579}"/>
              </a:ext>
            </a:extLst>
          </p:cNvPr>
          <p:cNvSpPr>
            <a:spLocks noGrp="1"/>
          </p:cNvSpPr>
          <p:nvPr>
            <p:ph sz="half" idx="1"/>
          </p:nvPr>
        </p:nvSpPr>
        <p:spPr>
          <a:xfrm>
            <a:off x="566738" y="1700213"/>
            <a:ext cx="5157787" cy="4319587"/>
          </a:xfrm>
        </p:spPr>
        <p:txBody>
          <a:bodyPr/>
          <a:lstStyle/>
          <a:p>
            <a:pPr algn="just"/>
            <a:r>
              <a:rPr lang="es-AR" altLang="es-AR" sz="1600" b="1" dirty="0"/>
              <a:t>LA COMPUERTA AND Y EL SUMADOR TOTAL </a:t>
            </a:r>
            <a:r>
              <a:rPr lang="es-AR" altLang="es-AR" sz="1600" dirty="0"/>
              <a:t>SE UTILIZA COMO ELEMENTO BÁSICO (</a:t>
            </a:r>
            <a:r>
              <a:rPr lang="es-AR" altLang="es-AR" sz="1600" b="1" dirty="0"/>
              <a:t>CÉLULA</a:t>
            </a:r>
            <a:r>
              <a:rPr lang="es-AR" altLang="es-AR" sz="1600" dirty="0"/>
              <a:t>) PARA REALIZAR EL MULTIPLICADOR.</a:t>
            </a:r>
          </a:p>
          <a:p>
            <a:pPr algn="just"/>
            <a:r>
              <a:rPr lang="es-AR" altLang="es-AR" sz="1600" dirty="0"/>
              <a:t>PODRÍA REALIZARSE CON MENOS ELEMENTOS, POR EJEMPLO: LA PRIMER FILA DE SUMADORES TOTALES NO SON NECESARIOS POR EL ALGORITMO, ADEMÁS TODOS LOS SUMADORES TOTALES QUE TIENEN UNA ENTRADA FIJA CON CERO PODRÍAN REEMPLAZARSE CON SEMISUMADORES</a:t>
            </a:r>
            <a:r>
              <a:rPr lang="es-AR" altLang="es-AR" sz="1600" b="1" dirty="0"/>
              <a:t>,</a:t>
            </a:r>
            <a:r>
              <a:rPr lang="es-AR" altLang="es-AR" sz="1600" dirty="0"/>
              <a:t> PERO SE TENDRÍAN DOS TIPOS DE CIRCUITOS Y NO SE UTILIZARÍA EL BLOQUE CELULAR, QUE  FACILITA LA CONSTRUCCIÓN DEL CIRCUITO</a:t>
            </a:r>
          </a:p>
        </p:txBody>
      </p:sp>
      <p:pic>
        <p:nvPicPr>
          <p:cNvPr id="50180" name="4 Marcador de contenido" descr="MULTIPLICADOR CELULAR-CELULA600.jpg">
            <a:extLst>
              <a:ext uri="{FF2B5EF4-FFF2-40B4-BE49-F238E27FC236}">
                <a16:creationId xmlns:a16="http://schemas.microsoft.com/office/drawing/2014/main" id="{94CF8A24-D392-4444-9713-B735067D583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748338" y="1628775"/>
            <a:ext cx="2805112" cy="2087563"/>
          </a:xfrm>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E10BBA-46E2-7401-9390-0B88A4231DCE}"/>
              </a:ext>
            </a:extLst>
          </p:cNvPr>
          <p:cNvSpPr>
            <a:spLocks noGrp="1"/>
          </p:cNvSpPr>
          <p:nvPr>
            <p:ph type="title"/>
          </p:nvPr>
        </p:nvSpPr>
        <p:spPr>
          <a:xfrm>
            <a:off x="574675" y="304801"/>
            <a:ext cx="8001000" cy="963960"/>
          </a:xfrm>
        </p:spPr>
        <p:txBody>
          <a:bodyPr/>
          <a:lstStyle/>
          <a:p>
            <a:pPr algn="ctr"/>
            <a:r>
              <a:rPr lang="es-ES_tradnl" sz="2400" dirty="0"/>
              <a:t>OPERACIONES ENTRE NÚMEROS DECIMALES CODIFICADOS EN BINARIO (BCD)</a:t>
            </a:r>
            <a:endParaRPr lang="es-AR" sz="2400" dirty="0"/>
          </a:p>
        </p:txBody>
      </p:sp>
      <p:sp>
        <p:nvSpPr>
          <p:cNvPr id="3" name="Marcador de contenido 2">
            <a:extLst>
              <a:ext uri="{FF2B5EF4-FFF2-40B4-BE49-F238E27FC236}">
                <a16:creationId xmlns:a16="http://schemas.microsoft.com/office/drawing/2014/main" id="{75578EF9-D3F4-B5FB-FC3D-A7A8E898DC50}"/>
              </a:ext>
            </a:extLst>
          </p:cNvPr>
          <p:cNvSpPr>
            <a:spLocks noGrp="1"/>
          </p:cNvSpPr>
          <p:nvPr>
            <p:ph idx="1"/>
          </p:nvPr>
        </p:nvSpPr>
        <p:spPr>
          <a:xfrm>
            <a:off x="566738" y="1844824"/>
            <a:ext cx="8001000" cy="4174976"/>
          </a:xfrm>
        </p:spPr>
        <p:txBody>
          <a:bodyPr/>
          <a:lstStyle/>
          <a:p>
            <a:pPr marL="609600" indent="-609600" algn="just" eaLnBrk="1" hangingPunct="1">
              <a:defRPr/>
            </a:pPr>
            <a:r>
              <a:rPr lang="es-ES_tradnl" sz="2400" dirty="0"/>
              <a:t>SUPONGAMOS UNA MÁQUINA QUE OPERA EN NÚMEROS DECIMALES CODIFICADOS EN BINARIO (</a:t>
            </a:r>
            <a:r>
              <a:rPr lang="es-ES_tradnl" sz="2400" dirty="0">
                <a:solidFill>
                  <a:schemeClr val="hlink"/>
                </a:solidFill>
              </a:rPr>
              <a:t>BCD = </a:t>
            </a:r>
            <a:r>
              <a:rPr lang="es-ES_tradnl" sz="2400" dirty="0" err="1">
                <a:solidFill>
                  <a:schemeClr val="hlink"/>
                </a:solidFill>
              </a:rPr>
              <a:t>Binary</a:t>
            </a:r>
            <a:r>
              <a:rPr lang="es-ES_tradnl" sz="2400" dirty="0">
                <a:solidFill>
                  <a:schemeClr val="hlink"/>
                </a:solidFill>
              </a:rPr>
              <a:t> </a:t>
            </a:r>
            <a:r>
              <a:rPr lang="es-ES_tradnl" sz="2400" dirty="0" err="1">
                <a:solidFill>
                  <a:schemeClr val="hlink"/>
                </a:solidFill>
              </a:rPr>
              <a:t>Coded</a:t>
            </a:r>
            <a:r>
              <a:rPr lang="es-ES_tradnl" sz="2400" dirty="0">
                <a:solidFill>
                  <a:schemeClr val="hlink"/>
                </a:solidFill>
              </a:rPr>
              <a:t> Decimal</a:t>
            </a:r>
            <a:r>
              <a:rPr lang="es-ES_tradnl" sz="2400" dirty="0"/>
              <a:t>), AL REALIZAR UNA SUMA SE PRESENTAN UNA DE TRES CONDICIONES:</a:t>
            </a:r>
          </a:p>
          <a:p>
            <a:pPr marL="1047750" lvl="1" indent="-609600" eaLnBrk="1" hangingPunct="1">
              <a:buFont typeface="Wingdings" panose="05000000000000000000" pitchFamily="2" charset="2"/>
              <a:buAutoNum type="arabicPeriod"/>
              <a:defRPr/>
            </a:pPr>
            <a:r>
              <a:rPr lang="es-ES_tradnl" sz="2000" b="1" dirty="0"/>
              <a:t>RESULTADO COMPRENDIDO ENTRE LOS VALORES 0 – 9, QUE ES CORRECTO EN EL CÓDIGO BCD</a:t>
            </a:r>
          </a:p>
          <a:p>
            <a:pPr marL="1047750" lvl="1" indent="-609600" eaLnBrk="1" hangingPunct="1">
              <a:buFont typeface="Wingdings" panose="05000000000000000000" pitchFamily="2" charset="2"/>
              <a:buAutoNum type="arabicPeriod"/>
              <a:defRPr/>
            </a:pPr>
            <a:r>
              <a:rPr lang="es-ES_tradnl" sz="2000" b="1" dirty="0"/>
              <a:t>RESULTADO ENTRE LOS VALORES 10 – 15, QUE ES ERRÓNEO EN EL CÓDIGO BCD</a:t>
            </a:r>
          </a:p>
          <a:p>
            <a:pPr marL="1047750" lvl="1" indent="-609600" eaLnBrk="1" hangingPunct="1">
              <a:buFont typeface="Wingdings" panose="05000000000000000000" pitchFamily="2" charset="2"/>
              <a:buAutoNum type="arabicPeriod"/>
              <a:defRPr/>
            </a:pPr>
            <a:r>
              <a:rPr lang="es-ES_tradnl" sz="2000" b="1" dirty="0"/>
              <a:t>RESULTADO DE VALOR MAYOR DE 16, QUE ES ERRÓNEO EN EL CÓDIGO BCD</a:t>
            </a:r>
            <a:endParaRPr lang="es-ES" sz="2000" b="1" dirty="0"/>
          </a:p>
          <a:p>
            <a:endParaRPr lang="es-AR" dirty="0"/>
          </a:p>
        </p:txBody>
      </p:sp>
    </p:spTree>
    <p:extLst>
      <p:ext uri="{BB962C8B-B14F-4D97-AF65-F5344CB8AC3E}">
        <p14:creationId xmlns:p14="http://schemas.microsoft.com/office/powerpoint/2010/main" val="2079414190"/>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3624C7-CFED-C835-F774-009461F64DB1}"/>
              </a:ext>
            </a:extLst>
          </p:cNvPr>
          <p:cNvSpPr>
            <a:spLocks noGrp="1"/>
          </p:cNvSpPr>
          <p:nvPr>
            <p:ph type="title"/>
          </p:nvPr>
        </p:nvSpPr>
        <p:spPr/>
        <p:txBody>
          <a:bodyPr/>
          <a:lstStyle/>
          <a:p>
            <a:pPr algn="ctr"/>
            <a:r>
              <a:rPr lang="es-ES_tradnl" sz="3600" dirty="0"/>
              <a:t>EJEMPLOS DE  CASOS SUMA DE NÚMEROS EN BCD</a:t>
            </a:r>
            <a:endParaRPr lang="es-AR" dirty="0"/>
          </a:p>
        </p:txBody>
      </p:sp>
      <p:sp>
        <p:nvSpPr>
          <p:cNvPr id="3" name="Marcador de contenido 2">
            <a:extLst>
              <a:ext uri="{FF2B5EF4-FFF2-40B4-BE49-F238E27FC236}">
                <a16:creationId xmlns:a16="http://schemas.microsoft.com/office/drawing/2014/main" id="{D12A6CCD-F63A-97FA-7449-D8586CCA74B5}"/>
              </a:ext>
            </a:extLst>
          </p:cNvPr>
          <p:cNvSpPr>
            <a:spLocks noGrp="1"/>
          </p:cNvSpPr>
          <p:nvPr>
            <p:ph idx="1"/>
          </p:nvPr>
        </p:nvSpPr>
        <p:spPr/>
        <p:txBody>
          <a:bodyPr/>
          <a:lstStyle/>
          <a:p>
            <a:pPr eaLnBrk="1" hangingPunct="1">
              <a:lnSpc>
                <a:spcPct val="90000"/>
              </a:lnSpc>
              <a:defRPr/>
            </a:pPr>
            <a:r>
              <a:rPr lang="es-ES_tradnl" sz="2400" b="1" dirty="0">
                <a:solidFill>
                  <a:srgbClr val="92D050"/>
                </a:solidFill>
              </a:rPr>
              <a:t>4 + 3 = 7 </a:t>
            </a:r>
            <a:r>
              <a:rPr lang="es-ES_tradnl" sz="2400" dirty="0">
                <a:solidFill>
                  <a:srgbClr val="00FFFF"/>
                </a:solidFill>
              </a:rPr>
              <a:t>		</a:t>
            </a:r>
            <a:r>
              <a:rPr lang="es-ES_tradnl" sz="2400" b="1" dirty="0">
                <a:solidFill>
                  <a:srgbClr val="92D050"/>
                </a:solidFill>
              </a:rPr>
              <a:t>0100 + 0011 = 0111      </a:t>
            </a:r>
            <a:r>
              <a:rPr lang="es-ES_tradnl" sz="2400" dirty="0"/>
              <a:t>CORRECTO</a:t>
            </a:r>
          </a:p>
          <a:p>
            <a:pPr eaLnBrk="1" hangingPunct="1">
              <a:lnSpc>
                <a:spcPct val="90000"/>
              </a:lnSpc>
              <a:defRPr/>
            </a:pPr>
            <a:endParaRPr lang="es-ES_tradnl" sz="2400" dirty="0"/>
          </a:p>
          <a:p>
            <a:pPr eaLnBrk="1" hangingPunct="1">
              <a:lnSpc>
                <a:spcPct val="90000"/>
              </a:lnSpc>
              <a:defRPr/>
            </a:pPr>
            <a:r>
              <a:rPr lang="es-ES_tradnl" sz="2400" b="1" dirty="0">
                <a:solidFill>
                  <a:srgbClr val="92D050"/>
                </a:solidFill>
              </a:rPr>
              <a:t>6 + 8 = 14</a:t>
            </a:r>
            <a:r>
              <a:rPr lang="es-ES_tradnl" sz="2400" dirty="0">
                <a:solidFill>
                  <a:srgbClr val="00FFFF"/>
                </a:solidFill>
              </a:rPr>
              <a:t>		</a:t>
            </a:r>
            <a:r>
              <a:rPr lang="es-ES_tradnl" sz="2400" b="1" dirty="0">
                <a:solidFill>
                  <a:srgbClr val="92D050"/>
                </a:solidFill>
              </a:rPr>
              <a:t>0110 + 1000 = 1110       </a:t>
            </a:r>
            <a:r>
              <a:rPr lang="es-ES_tradnl" sz="2400" dirty="0"/>
              <a:t>PERO EN CÓDIGO BCD EL VALOR 14 SE DEBE ESCRIBIR COMO:  </a:t>
            </a:r>
            <a:r>
              <a:rPr lang="es-ES_tradnl" sz="2400" b="1" dirty="0">
                <a:solidFill>
                  <a:srgbClr val="92D050"/>
                </a:solidFill>
              </a:rPr>
              <a:t>0001  0100  </a:t>
            </a:r>
            <a:r>
              <a:rPr lang="es-ES_tradnl" sz="2400" dirty="0"/>
              <a:t>POR LO QUE SE DEBE CORREGIR</a:t>
            </a:r>
          </a:p>
          <a:p>
            <a:pPr eaLnBrk="1" hangingPunct="1">
              <a:lnSpc>
                <a:spcPct val="90000"/>
              </a:lnSpc>
              <a:defRPr/>
            </a:pPr>
            <a:endParaRPr lang="es-ES_tradnl" sz="2400" dirty="0"/>
          </a:p>
          <a:p>
            <a:pPr eaLnBrk="1" hangingPunct="1">
              <a:lnSpc>
                <a:spcPct val="90000"/>
              </a:lnSpc>
              <a:defRPr/>
            </a:pPr>
            <a:r>
              <a:rPr lang="es-ES_tradnl" sz="2400" b="1" dirty="0">
                <a:solidFill>
                  <a:srgbClr val="92D050"/>
                </a:solidFill>
              </a:rPr>
              <a:t>8 + 9 = 17</a:t>
            </a:r>
            <a:r>
              <a:rPr lang="es-ES_tradnl" sz="2400" dirty="0">
                <a:solidFill>
                  <a:srgbClr val="00FFFF"/>
                </a:solidFill>
              </a:rPr>
              <a:t>		</a:t>
            </a:r>
            <a:r>
              <a:rPr lang="es-ES_tradnl" sz="2400" b="1" dirty="0">
                <a:solidFill>
                  <a:srgbClr val="92D050"/>
                </a:solidFill>
              </a:rPr>
              <a:t>1000 + 1001 = 10001       </a:t>
            </a:r>
            <a:r>
              <a:rPr lang="es-ES_tradnl" sz="2400" dirty="0"/>
              <a:t>QUE SE DEBERÍA ESCRIBIR </a:t>
            </a:r>
            <a:r>
              <a:rPr lang="es-ES_tradnl" sz="2400" b="1" dirty="0">
                <a:solidFill>
                  <a:srgbClr val="92D050"/>
                </a:solidFill>
              </a:rPr>
              <a:t>0001  0111</a:t>
            </a:r>
            <a:endParaRPr lang="es-ES" sz="2400" b="1" dirty="0">
              <a:solidFill>
                <a:srgbClr val="92D050"/>
              </a:solidFill>
            </a:endParaRPr>
          </a:p>
          <a:p>
            <a:endParaRPr lang="es-AR" dirty="0"/>
          </a:p>
        </p:txBody>
      </p:sp>
    </p:spTree>
    <p:extLst>
      <p:ext uri="{BB962C8B-B14F-4D97-AF65-F5344CB8AC3E}">
        <p14:creationId xmlns:p14="http://schemas.microsoft.com/office/powerpoint/2010/main" val="1584504729"/>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4C1AB1-686C-52E9-8CDB-3211448FD386}"/>
              </a:ext>
            </a:extLst>
          </p:cNvPr>
          <p:cNvSpPr>
            <a:spLocks noGrp="1"/>
          </p:cNvSpPr>
          <p:nvPr>
            <p:ph type="title"/>
          </p:nvPr>
        </p:nvSpPr>
        <p:spPr>
          <a:xfrm>
            <a:off x="574675" y="304801"/>
            <a:ext cx="8001000" cy="747936"/>
          </a:xfrm>
        </p:spPr>
        <p:txBody>
          <a:bodyPr/>
          <a:lstStyle/>
          <a:p>
            <a:pPr algn="ctr"/>
            <a:r>
              <a:rPr lang="es-ES_tradnl" dirty="0"/>
              <a:t>CORRECCIÓN BCD</a:t>
            </a:r>
            <a:endParaRPr lang="es-AR" dirty="0"/>
          </a:p>
        </p:txBody>
      </p:sp>
      <p:sp>
        <p:nvSpPr>
          <p:cNvPr id="3" name="Marcador de contenido 2">
            <a:extLst>
              <a:ext uri="{FF2B5EF4-FFF2-40B4-BE49-F238E27FC236}">
                <a16:creationId xmlns:a16="http://schemas.microsoft.com/office/drawing/2014/main" id="{FF3E015F-4B49-5F75-6BDE-9B1E923ED5BC}"/>
              </a:ext>
            </a:extLst>
          </p:cNvPr>
          <p:cNvSpPr>
            <a:spLocks noGrp="1"/>
          </p:cNvSpPr>
          <p:nvPr>
            <p:ph idx="1"/>
          </p:nvPr>
        </p:nvSpPr>
        <p:spPr>
          <a:xfrm>
            <a:off x="566738" y="1772816"/>
            <a:ext cx="8001000" cy="4464496"/>
          </a:xfrm>
        </p:spPr>
        <p:txBody>
          <a:bodyPr/>
          <a:lstStyle/>
          <a:p>
            <a:pPr eaLnBrk="1" hangingPunct="1">
              <a:lnSpc>
                <a:spcPct val="90000"/>
              </a:lnSpc>
              <a:buFont typeface="Wingdings" panose="05000000000000000000" pitchFamily="2" charset="2"/>
              <a:buChar char="§"/>
              <a:defRPr/>
            </a:pPr>
            <a:r>
              <a:rPr lang="es-ES_tradnl" sz="2400" dirty="0"/>
              <a:t>CUANDO ES 10, HASTA 15, SE SUMA EL BINARIO </a:t>
            </a:r>
            <a:r>
              <a:rPr lang="es-ES_tradnl" sz="2400" b="1" dirty="0">
                <a:solidFill>
                  <a:srgbClr val="92D050"/>
                </a:solidFill>
              </a:rPr>
              <a:t>0110</a:t>
            </a:r>
            <a:r>
              <a:rPr lang="es-ES_tradnl" sz="2400" dirty="0"/>
              <a:t> QUE EQUIVALE AL 6         ENTONCES:</a:t>
            </a:r>
          </a:p>
          <a:p>
            <a:pPr marL="0" indent="0" eaLnBrk="1" hangingPunct="1">
              <a:lnSpc>
                <a:spcPct val="90000"/>
              </a:lnSpc>
              <a:buNone/>
              <a:defRPr/>
            </a:pPr>
            <a:endParaRPr lang="es-ES_tradnl" sz="2400" dirty="0"/>
          </a:p>
          <a:p>
            <a:pPr eaLnBrk="1" hangingPunct="1">
              <a:lnSpc>
                <a:spcPct val="90000"/>
              </a:lnSpc>
              <a:buFont typeface="Wingdings" panose="05000000000000000000" pitchFamily="2" charset="2"/>
              <a:buNone/>
              <a:defRPr/>
            </a:pPr>
            <a:r>
              <a:rPr lang="es-ES_tradnl" sz="2400" dirty="0"/>
              <a:t>	</a:t>
            </a:r>
            <a:r>
              <a:rPr lang="es-ES_tradnl" sz="2400" b="1" dirty="0">
                <a:solidFill>
                  <a:srgbClr val="92D050"/>
                </a:solidFill>
              </a:rPr>
              <a:t>14 + 6 </a:t>
            </a:r>
            <a:r>
              <a:rPr lang="es-ES_tradnl" sz="2400" dirty="0"/>
              <a:t>EN BCD: </a:t>
            </a:r>
            <a:r>
              <a:rPr lang="es-ES_tradnl" sz="2400" b="1" dirty="0">
                <a:solidFill>
                  <a:srgbClr val="92D050"/>
                </a:solidFill>
              </a:rPr>
              <a:t>1110 + 0110 = 0001  0100</a:t>
            </a:r>
          </a:p>
          <a:p>
            <a:pPr eaLnBrk="1" hangingPunct="1">
              <a:lnSpc>
                <a:spcPct val="90000"/>
              </a:lnSpc>
              <a:buFont typeface="Wingdings" panose="05000000000000000000" pitchFamily="2" charset="2"/>
              <a:buNone/>
              <a:defRPr/>
            </a:pPr>
            <a:endParaRPr lang="es-ES_tradnl" sz="2400" dirty="0"/>
          </a:p>
          <a:p>
            <a:pPr eaLnBrk="1" hangingPunct="1">
              <a:lnSpc>
                <a:spcPct val="90000"/>
              </a:lnSpc>
              <a:buSzPct val="150000"/>
              <a:buFont typeface="Wingdings" panose="05000000000000000000" pitchFamily="2" charset="2"/>
              <a:buChar char="§"/>
              <a:defRPr/>
            </a:pPr>
            <a:r>
              <a:rPr lang="es-ES_tradnl" sz="2400" dirty="0"/>
              <a:t>CUANDO ES 16 O MÁS, TAMBIÉN SUMAMOS 6, PERO EL ARRASTRE YA LO TENEMOS:</a:t>
            </a:r>
          </a:p>
          <a:p>
            <a:pPr marL="0" indent="0" eaLnBrk="1" hangingPunct="1">
              <a:lnSpc>
                <a:spcPct val="90000"/>
              </a:lnSpc>
              <a:buSzPct val="150000"/>
              <a:buNone/>
              <a:defRPr/>
            </a:pPr>
            <a:endParaRPr lang="es-ES_tradnl" sz="2400" dirty="0"/>
          </a:p>
          <a:p>
            <a:pPr eaLnBrk="1" hangingPunct="1">
              <a:lnSpc>
                <a:spcPct val="90000"/>
              </a:lnSpc>
              <a:buSzPct val="150000"/>
              <a:buFont typeface="Wingdings" panose="05000000000000000000" pitchFamily="2" charset="2"/>
              <a:buNone/>
              <a:defRPr/>
            </a:pPr>
            <a:r>
              <a:rPr lang="es-ES_tradnl" sz="2400" dirty="0"/>
              <a:t>     </a:t>
            </a:r>
            <a:r>
              <a:rPr lang="es-ES_tradnl" sz="2400" b="1" dirty="0">
                <a:solidFill>
                  <a:srgbClr val="92D050"/>
                </a:solidFill>
              </a:rPr>
              <a:t>17 + 6 </a:t>
            </a:r>
            <a:r>
              <a:rPr lang="es-ES_tradnl" sz="2400" dirty="0"/>
              <a:t>EN BCD: </a:t>
            </a:r>
            <a:r>
              <a:rPr lang="es-ES_tradnl" sz="2400" b="1" dirty="0">
                <a:solidFill>
                  <a:srgbClr val="92D050"/>
                </a:solidFill>
              </a:rPr>
              <a:t>0001  0001 + 0000  0110 </a:t>
            </a:r>
          </a:p>
          <a:p>
            <a:pPr eaLnBrk="1" hangingPunct="1">
              <a:lnSpc>
                <a:spcPct val="90000"/>
              </a:lnSpc>
              <a:buSzPct val="150000"/>
              <a:buFont typeface="Wingdings" panose="05000000000000000000" pitchFamily="2" charset="2"/>
              <a:buNone/>
              <a:defRPr/>
            </a:pPr>
            <a:r>
              <a:rPr lang="es-ES_tradnl" sz="2400" dirty="0">
                <a:solidFill>
                  <a:srgbClr val="00FFFF"/>
                </a:solidFill>
              </a:rPr>
              <a:t>                              </a:t>
            </a:r>
            <a:r>
              <a:rPr lang="es-ES_tradnl" sz="2400" b="1" dirty="0">
                <a:solidFill>
                  <a:srgbClr val="92D050"/>
                </a:solidFill>
              </a:rPr>
              <a:t>= 0001  0111</a:t>
            </a:r>
            <a:r>
              <a:rPr lang="es-ES_tradnl" sz="2400" dirty="0">
                <a:solidFill>
                  <a:srgbClr val="00FFFF"/>
                </a:solidFill>
              </a:rPr>
              <a:t>   </a:t>
            </a:r>
            <a:r>
              <a:rPr lang="es-ES_tradnl" dirty="0">
                <a:solidFill>
                  <a:srgbClr val="00FFFF"/>
                </a:solidFill>
              </a:rPr>
              <a:t>                    </a:t>
            </a:r>
          </a:p>
          <a:p>
            <a:endParaRPr lang="es-AR" dirty="0"/>
          </a:p>
        </p:txBody>
      </p:sp>
    </p:spTree>
    <p:extLst>
      <p:ext uri="{BB962C8B-B14F-4D97-AF65-F5344CB8AC3E}">
        <p14:creationId xmlns:p14="http://schemas.microsoft.com/office/powerpoint/2010/main" val="1967714805"/>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a:extLst>
              <a:ext uri="{FF2B5EF4-FFF2-40B4-BE49-F238E27FC236}">
                <a16:creationId xmlns:a16="http://schemas.microsoft.com/office/drawing/2014/main" id="{C327A221-185D-4D82-82C8-F42F2C52B037}"/>
              </a:ext>
            </a:extLst>
          </p:cNvPr>
          <p:cNvSpPr>
            <a:spLocks noGrp="1" noChangeArrowheads="1"/>
          </p:cNvSpPr>
          <p:nvPr>
            <p:ph type="title"/>
          </p:nvPr>
        </p:nvSpPr>
        <p:spPr>
          <a:xfrm>
            <a:off x="574675" y="304800"/>
            <a:ext cx="8001000" cy="603250"/>
          </a:xfrm>
        </p:spPr>
        <p:txBody>
          <a:bodyPr/>
          <a:lstStyle/>
          <a:p>
            <a:pPr algn="ctr" eaLnBrk="1" hangingPunct="1"/>
            <a:r>
              <a:rPr lang="es-ES_tradnl" altLang="es-AR" sz="3000" b="1" dirty="0"/>
              <a:t>SUMADOR BCD</a:t>
            </a:r>
            <a:endParaRPr lang="es-ES" altLang="es-AR" sz="3000" b="1" dirty="0"/>
          </a:p>
        </p:txBody>
      </p:sp>
      <p:graphicFrame>
        <p:nvGraphicFramePr>
          <p:cNvPr id="12290" name="Object 31">
            <a:extLst>
              <a:ext uri="{FF2B5EF4-FFF2-40B4-BE49-F238E27FC236}">
                <a16:creationId xmlns:a16="http://schemas.microsoft.com/office/drawing/2014/main" id="{37FFDC99-7955-455D-9858-52F471DCF138}"/>
              </a:ext>
            </a:extLst>
          </p:cNvPr>
          <p:cNvGraphicFramePr>
            <a:graphicFrameLocks noGrp="1" noChangeAspect="1"/>
          </p:cNvGraphicFramePr>
          <p:nvPr>
            <p:ph idx="1"/>
          </p:nvPr>
        </p:nvGraphicFramePr>
        <p:xfrm>
          <a:off x="0" y="1166813"/>
          <a:ext cx="9144000" cy="5070475"/>
        </p:xfrm>
        <a:graphic>
          <a:graphicData uri="http://schemas.openxmlformats.org/presentationml/2006/ole">
            <mc:AlternateContent xmlns:mc="http://schemas.openxmlformats.org/markup-compatibility/2006">
              <mc:Choice xmlns:v="urn:schemas-microsoft-com:vml" Requires="v">
                <p:oleObj name="Documento" r:id="rId3" imgW="10641240" imgH="5631480" progId="WordPro.Document">
                  <p:embed/>
                </p:oleObj>
              </mc:Choice>
              <mc:Fallback>
                <p:oleObj name="Documento" r:id="rId3" imgW="10641240" imgH="5631480" progId="WordPro.Document">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l="10149" t="12785" r="-676"/>
                      <a:stretch>
                        <a:fillRect/>
                      </a:stretch>
                    </p:blipFill>
                    <p:spPr bwMode="auto">
                      <a:xfrm>
                        <a:off x="0" y="1166813"/>
                        <a:ext cx="9144000" cy="50704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1 Título">
            <a:extLst>
              <a:ext uri="{FF2B5EF4-FFF2-40B4-BE49-F238E27FC236}">
                <a16:creationId xmlns:a16="http://schemas.microsoft.com/office/drawing/2014/main" id="{BBE45550-D4FC-4A07-8D43-4D1721700B08}"/>
              </a:ext>
            </a:extLst>
          </p:cNvPr>
          <p:cNvSpPr>
            <a:spLocks noGrp="1"/>
          </p:cNvSpPr>
          <p:nvPr>
            <p:ph type="title"/>
          </p:nvPr>
        </p:nvSpPr>
        <p:spPr>
          <a:xfrm>
            <a:off x="574675" y="476250"/>
            <a:ext cx="8001000" cy="792163"/>
          </a:xfrm>
        </p:spPr>
        <p:txBody>
          <a:bodyPr/>
          <a:lstStyle/>
          <a:p>
            <a:pPr algn="ctr"/>
            <a:r>
              <a:rPr lang="es-ES_tradnl" altLang="es-AR" sz="4000" b="1"/>
              <a:t>SUMADOR BCD</a:t>
            </a:r>
            <a:endParaRPr lang="es-AR" altLang="es-AR"/>
          </a:p>
        </p:txBody>
      </p:sp>
      <p:sp>
        <p:nvSpPr>
          <p:cNvPr id="3" name="2 Marcador de contenido">
            <a:extLst>
              <a:ext uri="{FF2B5EF4-FFF2-40B4-BE49-F238E27FC236}">
                <a16:creationId xmlns:a16="http://schemas.microsoft.com/office/drawing/2014/main" id="{A3F8859C-9272-4311-BAF2-BECABA9649C0}"/>
              </a:ext>
            </a:extLst>
          </p:cNvPr>
          <p:cNvSpPr>
            <a:spLocks noGrp="1"/>
          </p:cNvSpPr>
          <p:nvPr>
            <p:ph idx="1"/>
          </p:nvPr>
        </p:nvSpPr>
        <p:spPr/>
        <p:txBody>
          <a:bodyPr/>
          <a:lstStyle/>
          <a:p>
            <a:pPr algn="just">
              <a:defRPr/>
            </a:pPr>
            <a:r>
              <a:rPr lang="es-ES" sz="1800" b="1" cap="all" dirty="0">
                <a:effectLst>
                  <a:outerShdw blurRad="38100" dist="38100" dir="2700000" algn="tl">
                    <a:srgbClr val="000000">
                      <a:alpha val="43137"/>
                    </a:srgbClr>
                  </a:outerShdw>
                </a:effectLst>
              </a:rPr>
              <a:t>REGISTRO ACUMULADOR </a:t>
            </a:r>
            <a:r>
              <a:rPr lang="es-ES" sz="1800" b="1" cap="all" dirty="0"/>
              <a:t>DE CUATRO DÍGITOS BCD</a:t>
            </a:r>
          </a:p>
          <a:p>
            <a:pPr algn="just">
              <a:defRPr/>
            </a:pPr>
            <a:r>
              <a:rPr lang="es-ES" sz="1800" b="1" cap="all" dirty="0">
                <a:effectLst>
                  <a:outerShdw blurRad="38100" dist="38100" dir="2700000" algn="tl">
                    <a:srgbClr val="000000">
                      <a:alpha val="43137"/>
                    </a:srgbClr>
                  </a:outerShdw>
                </a:effectLst>
              </a:rPr>
              <a:t>REGISTRO B </a:t>
            </a:r>
            <a:r>
              <a:rPr lang="es-ES" sz="1800" b="1" cap="all" dirty="0"/>
              <a:t>DE CUATRO DÍGITOS BCD</a:t>
            </a:r>
          </a:p>
          <a:p>
            <a:pPr algn="just">
              <a:spcBef>
                <a:spcPts val="0"/>
              </a:spcBef>
              <a:defRPr/>
            </a:pPr>
            <a:r>
              <a:rPr lang="es-ES" sz="1800" b="1" cap="all" dirty="0"/>
              <a:t>cada uno de los registros en realidad está formado por cuatro sub-registros, en los cuales se almacena cada uno de los DIGITOS BCD, que como sabemos es de cuatro bits cada uno.</a:t>
            </a:r>
            <a:endParaRPr lang="es-ES" sz="1800" b="1" dirty="0"/>
          </a:p>
          <a:p>
            <a:pPr algn="just">
              <a:spcBef>
                <a:spcPts val="0"/>
              </a:spcBef>
              <a:defRPr/>
            </a:pPr>
            <a:r>
              <a:rPr lang="es-ES" sz="1800" b="1" cap="all" dirty="0"/>
              <a:t>Las compuertas ubicadas a continuación de cada sumador determinan el estado de error de la combinación de salidas, que ocurrirá al presentarse los binarios que van del 1010,  que es el decimal 10, al 1111 que es el 15. Mientras que el </a:t>
            </a:r>
            <a:r>
              <a:rPr lang="es-ES" sz="1800" b="1" cap="all" dirty="0" err="1"/>
              <a:t>arrastRe</a:t>
            </a:r>
            <a:r>
              <a:rPr lang="es-ES" sz="1800" b="1" cap="all" dirty="0"/>
              <a:t> del sumador dispuesto en la parte superior, corresponde a cualquier resultado que pase de 15, o sea el que llamamos arrastre de 16.</a:t>
            </a:r>
            <a:endParaRPr lang="es-AR" sz="1800" cap="all" dirty="0"/>
          </a:p>
          <a:p>
            <a:pPr>
              <a:buFont typeface="Wingdings" panose="05000000000000000000" pitchFamily="2" charset="2"/>
              <a:buNone/>
              <a:defRPr/>
            </a:pPr>
            <a:endParaRPr lang="es-AR"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Título">
            <a:extLst>
              <a:ext uri="{FF2B5EF4-FFF2-40B4-BE49-F238E27FC236}">
                <a16:creationId xmlns:a16="http://schemas.microsoft.com/office/drawing/2014/main" id="{9E380BE6-D3FE-41F9-83F6-184FADFB3E03}"/>
              </a:ext>
            </a:extLst>
          </p:cNvPr>
          <p:cNvSpPr>
            <a:spLocks noGrp="1"/>
          </p:cNvSpPr>
          <p:nvPr>
            <p:ph type="title"/>
          </p:nvPr>
        </p:nvSpPr>
        <p:spPr>
          <a:xfrm>
            <a:off x="574675" y="476250"/>
            <a:ext cx="8001000" cy="649288"/>
          </a:xfrm>
        </p:spPr>
        <p:txBody>
          <a:bodyPr/>
          <a:lstStyle/>
          <a:p>
            <a:pPr algn="ctr"/>
            <a:r>
              <a:rPr lang="es-ES_tradnl" altLang="es-AR" sz="4000" b="1"/>
              <a:t>SUMADOR BCD</a:t>
            </a:r>
            <a:endParaRPr lang="es-AR" altLang="es-AR"/>
          </a:p>
        </p:txBody>
      </p:sp>
      <p:sp>
        <p:nvSpPr>
          <p:cNvPr id="3" name="2 Marcador de contenido">
            <a:extLst>
              <a:ext uri="{FF2B5EF4-FFF2-40B4-BE49-F238E27FC236}">
                <a16:creationId xmlns:a16="http://schemas.microsoft.com/office/drawing/2014/main" id="{74AAF730-DC54-4EBF-9855-97A1EB06C2D0}"/>
              </a:ext>
            </a:extLst>
          </p:cNvPr>
          <p:cNvSpPr>
            <a:spLocks noGrp="1"/>
          </p:cNvSpPr>
          <p:nvPr>
            <p:ph idx="1"/>
          </p:nvPr>
        </p:nvSpPr>
        <p:spPr>
          <a:xfrm>
            <a:off x="566738" y="1752600"/>
            <a:ext cx="8001000" cy="4413250"/>
          </a:xfrm>
        </p:spPr>
        <p:txBody>
          <a:bodyPr/>
          <a:lstStyle/>
          <a:p>
            <a:pPr algn="just">
              <a:defRPr/>
            </a:pPr>
            <a:r>
              <a:rPr lang="es-ES" sz="1800" b="1" cap="all" dirty="0"/>
              <a:t>mediante el siguiente nivel de compuertas se derivan las señales para que pasen por los sumadores encargados de agregar 0110 a los resultados errados, al mismo tiempo que generan un arrastre para la suma de los próximos dígitos, lo que indica que la cantidad anterior era 10 o más.</a:t>
            </a:r>
            <a:endParaRPr lang="es-AR" sz="1800" cap="all" dirty="0"/>
          </a:p>
          <a:p>
            <a:pPr algn="just">
              <a:defRPr/>
            </a:pPr>
            <a:r>
              <a:rPr lang="es-ES" sz="1800" b="1" cap="all" dirty="0"/>
              <a:t>SI NO OCURRE lo anterior, y la suma es la correcta, las compuertas la derivan directamente al acumulador, que como siempre es el encargado de guardar los resultados.</a:t>
            </a:r>
            <a:endParaRPr lang="es-AR" sz="1800" cap="all" dirty="0"/>
          </a:p>
          <a:p>
            <a:pPr algn="just">
              <a:defRPr/>
            </a:pPr>
            <a:r>
              <a:rPr lang="es-ES" sz="1800" b="1" cap="all" dirty="0"/>
              <a:t>el dígito binario de menor peso del resultado será siempre correcto, pues no pasa por un sumador adicional.</a:t>
            </a:r>
            <a:endParaRPr lang="es-AR" sz="1800" cap="all" dirty="0"/>
          </a:p>
          <a:p>
            <a:pPr>
              <a:buFont typeface="Wingdings" panose="05000000000000000000" pitchFamily="2" charset="2"/>
              <a:buNone/>
              <a:defRPr/>
            </a:pPr>
            <a:r>
              <a:rPr lang="es-ES" b="1" dirty="0"/>
              <a:t> </a:t>
            </a:r>
            <a:endParaRPr lang="es-AR" dirty="0"/>
          </a:p>
          <a:p>
            <a:pPr>
              <a:defRPr/>
            </a:pPr>
            <a:endParaRPr lang="es-AR" dirty="0"/>
          </a:p>
          <a:p>
            <a:pPr>
              <a:defRPr/>
            </a:pPr>
            <a:endParaRPr lang="es-AR"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B6D13E79-F8AC-4266-B3CE-AEE76759D675}"/>
              </a:ext>
            </a:extLst>
          </p:cNvPr>
          <p:cNvSpPr>
            <a:spLocks noGrp="1" noChangeArrowheads="1"/>
          </p:cNvSpPr>
          <p:nvPr>
            <p:ph type="title"/>
          </p:nvPr>
        </p:nvSpPr>
        <p:spPr>
          <a:xfrm rot="16200000">
            <a:off x="-1993900" y="2938463"/>
            <a:ext cx="5976938" cy="620712"/>
          </a:xfrm>
        </p:spPr>
        <p:txBody>
          <a:bodyPr/>
          <a:lstStyle/>
          <a:p>
            <a:pPr algn="ctr" eaLnBrk="1" hangingPunct="1"/>
            <a:r>
              <a:rPr lang="es-ES_tradnl" altLang="es-AR" sz="2900" b="1"/>
              <a:t>SUMADOR  BCD</a:t>
            </a:r>
            <a:endParaRPr lang="es-ES" altLang="es-AR" sz="2900" b="1"/>
          </a:p>
        </p:txBody>
      </p:sp>
      <p:graphicFrame>
        <p:nvGraphicFramePr>
          <p:cNvPr id="11266" name="Object 4">
            <a:extLst>
              <a:ext uri="{FF2B5EF4-FFF2-40B4-BE49-F238E27FC236}">
                <a16:creationId xmlns:a16="http://schemas.microsoft.com/office/drawing/2014/main" id="{4BFDE2AF-31D4-4979-AE49-EF1B7936F97A}"/>
              </a:ext>
            </a:extLst>
          </p:cNvPr>
          <p:cNvGraphicFramePr>
            <a:graphicFrameLocks noGrp="1" noChangeAspect="1"/>
          </p:cNvGraphicFramePr>
          <p:nvPr>
            <p:ph idx="1"/>
          </p:nvPr>
        </p:nvGraphicFramePr>
        <p:xfrm>
          <a:off x="2303463" y="0"/>
          <a:ext cx="5848350" cy="6858000"/>
        </p:xfrm>
        <a:graphic>
          <a:graphicData uri="http://schemas.openxmlformats.org/presentationml/2006/ole">
            <mc:AlternateContent xmlns:mc="http://schemas.openxmlformats.org/markup-compatibility/2006">
              <mc:Choice xmlns:v="urn:schemas-microsoft-com:vml" Requires="v">
                <p:oleObj name="Documento" r:id="rId3" imgW="6071760" imgH="18635040" progId="WordPro.Document">
                  <p:embed/>
                </p:oleObj>
              </mc:Choice>
              <mc:Fallback>
                <p:oleObj name="Documento" r:id="rId3" imgW="6071760" imgH="18635040" progId="WordPro.Document">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t="57956"/>
                      <a:stretch>
                        <a:fillRect/>
                      </a:stretch>
                    </p:blipFill>
                    <p:spPr bwMode="auto">
                      <a:xfrm>
                        <a:off x="2303463" y="0"/>
                        <a:ext cx="5848350" cy="6858000"/>
                      </a:xfrm>
                      <a:prstGeom prst="rect">
                        <a:avLst/>
                      </a:prstGeom>
                      <a:solidFill>
                        <a:srgbClr val="67FD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4" descr="6077901">
            <a:extLst>
              <a:ext uri="{FF2B5EF4-FFF2-40B4-BE49-F238E27FC236}">
                <a16:creationId xmlns:a16="http://schemas.microsoft.com/office/drawing/2014/main" id="{7C7D2CC1-5143-4BAC-85CE-F823146421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916113"/>
            <a:ext cx="7416800" cy="323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1EDBC3-92B7-9E72-04F1-C59C031FA262}"/>
              </a:ext>
            </a:extLst>
          </p:cNvPr>
          <p:cNvSpPr>
            <a:spLocks noGrp="1"/>
          </p:cNvSpPr>
          <p:nvPr>
            <p:ph type="title"/>
          </p:nvPr>
        </p:nvSpPr>
        <p:spPr/>
        <p:txBody>
          <a:bodyPr/>
          <a:lstStyle/>
          <a:p>
            <a:r>
              <a:rPr lang="es-ES_tradnl" dirty="0"/>
              <a:t>NÚMEROS EN COMA FLOTANTE</a:t>
            </a:r>
            <a:endParaRPr lang="es-AR" dirty="0"/>
          </a:p>
        </p:txBody>
      </p:sp>
      <p:sp>
        <p:nvSpPr>
          <p:cNvPr id="3" name="Marcador de contenido 2">
            <a:extLst>
              <a:ext uri="{FF2B5EF4-FFF2-40B4-BE49-F238E27FC236}">
                <a16:creationId xmlns:a16="http://schemas.microsoft.com/office/drawing/2014/main" id="{D20B77DB-8B8E-B5E3-B89B-AE76CF07DF6C}"/>
              </a:ext>
            </a:extLst>
          </p:cNvPr>
          <p:cNvSpPr>
            <a:spLocks noGrp="1"/>
          </p:cNvSpPr>
          <p:nvPr>
            <p:ph idx="1"/>
          </p:nvPr>
        </p:nvSpPr>
        <p:spPr/>
        <p:txBody>
          <a:bodyPr/>
          <a:lstStyle/>
          <a:p>
            <a:pPr eaLnBrk="1" hangingPunct="1">
              <a:lnSpc>
                <a:spcPct val="90000"/>
              </a:lnSpc>
              <a:defRPr/>
            </a:pPr>
            <a:r>
              <a:rPr lang="es-ES_tradnl" dirty="0"/>
              <a:t>SE EXPRESAN COMO:</a:t>
            </a:r>
          </a:p>
          <a:p>
            <a:pPr eaLnBrk="1" hangingPunct="1">
              <a:lnSpc>
                <a:spcPct val="90000"/>
              </a:lnSpc>
              <a:buFont typeface="Wingdings" panose="05000000000000000000" pitchFamily="2" charset="2"/>
              <a:buNone/>
              <a:defRPr/>
            </a:pPr>
            <a:endParaRPr lang="es-ES_tradnl" dirty="0"/>
          </a:p>
          <a:p>
            <a:pPr algn="ctr" eaLnBrk="1" hangingPunct="1">
              <a:lnSpc>
                <a:spcPct val="90000"/>
              </a:lnSpc>
              <a:buFont typeface="Wingdings" panose="05000000000000000000" pitchFamily="2" charset="2"/>
              <a:buNone/>
              <a:defRPr/>
            </a:pPr>
            <a:r>
              <a:rPr lang="es-ES_tradnl" b="1" dirty="0">
                <a:solidFill>
                  <a:srgbClr val="92D050"/>
                </a:solidFill>
              </a:rPr>
              <a:t>N = MANTISA x 10</a:t>
            </a:r>
            <a:r>
              <a:rPr lang="es-ES_tradnl" b="1" baseline="30000" dirty="0">
                <a:solidFill>
                  <a:srgbClr val="92D050"/>
                </a:solidFill>
              </a:rPr>
              <a:t>(EXPONENTE)</a:t>
            </a:r>
          </a:p>
          <a:p>
            <a:pPr eaLnBrk="1" hangingPunct="1">
              <a:lnSpc>
                <a:spcPct val="90000"/>
              </a:lnSpc>
              <a:buFont typeface="Wingdings" panose="05000000000000000000" pitchFamily="2" charset="2"/>
              <a:buNone/>
              <a:defRPr/>
            </a:pPr>
            <a:endParaRPr lang="es-ES_tradnl" b="1" baseline="30000" dirty="0">
              <a:solidFill>
                <a:srgbClr val="92D050"/>
              </a:solidFill>
            </a:endParaRPr>
          </a:p>
          <a:p>
            <a:pPr eaLnBrk="1" hangingPunct="1">
              <a:lnSpc>
                <a:spcPct val="90000"/>
              </a:lnSpc>
              <a:buFont typeface="Wingdings" panose="05000000000000000000" pitchFamily="2" charset="2"/>
              <a:buNone/>
              <a:defRPr/>
            </a:pPr>
            <a:r>
              <a:rPr lang="es-ES_tradnl" dirty="0"/>
              <a:t>   EJEMPLO:</a:t>
            </a:r>
          </a:p>
          <a:p>
            <a:pPr eaLnBrk="1" hangingPunct="1">
              <a:lnSpc>
                <a:spcPct val="90000"/>
              </a:lnSpc>
              <a:buFont typeface="Wingdings" panose="05000000000000000000" pitchFamily="2" charset="2"/>
              <a:buNone/>
              <a:defRPr/>
            </a:pPr>
            <a:r>
              <a:rPr lang="es-ES_tradnl" b="1" dirty="0">
                <a:solidFill>
                  <a:srgbClr val="92D050"/>
                </a:solidFill>
              </a:rPr>
              <a:t>                    N = 0,312 x 10</a:t>
            </a:r>
            <a:r>
              <a:rPr lang="es-ES_tradnl" b="1" baseline="30000" dirty="0">
                <a:solidFill>
                  <a:srgbClr val="92D050"/>
                </a:solidFill>
              </a:rPr>
              <a:t>8</a:t>
            </a:r>
          </a:p>
          <a:p>
            <a:pPr eaLnBrk="1" hangingPunct="1">
              <a:lnSpc>
                <a:spcPct val="90000"/>
              </a:lnSpc>
              <a:buFont typeface="Wingdings" panose="05000000000000000000" pitchFamily="2" charset="2"/>
              <a:buNone/>
              <a:defRPr/>
            </a:pPr>
            <a:endParaRPr lang="es-ES_tradnl" baseline="30000" dirty="0">
              <a:solidFill>
                <a:srgbClr val="00FFFF"/>
              </a:solidFill>
            </a:endParaRPr>
          </a:p>
          <a:p>
            <a:pPr eaLnBrk="1" hangingPunct="1">
              <a:lnSpc>
                <a:spcPct val="90000"/>
              </a:lnSpc>
              <a:buFont typeface="Wingdings" panose="05000000000000000000" pitchFamily="2" charset="2"/>
              <a:buNone/>
              <a:defRPr/>
            </a:pPr>
            <a:r>
              <a:rPr lang="es-ES_tradnl" dirty="0"/>
              <a:t>   QUE ES IGUAL A: </a:t>
            </a:r>
            <a:r>
              <a:rPr lang="es-ES_tradnl" b="1" dirty="0">
                <a:solidFill>
                  <a:srgbClr val="92D050"/>
                </a:solidFill>
              </a:rPr>
              <a:t>31.200.000</a:t>
            </a:r>
            <a:endParaRPr lang="es-ES" b="1" dirty="0">
              <a:solidFill>
                <a:srgbClr val="92D050"/>
              </a:solidFill>
            </a:endParaRPr>
          </a:p>
          <a:p>
            <a:endParaRPr lang="es-AR" dirty="0"/>
          </a:p>
        </p:txBody>
      </p:sp>
    </p:spTree>
    <p:extLst>
      <p:ext uri="{BB962C8B-B14F-4D97-AF65-F5344CB8AC3E}">
        <p14:creationId xmlns:p14="http://schemas.microsoft.com/office/powerpoint/2010/main" val="3090895379"/>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4E57E7-8BB2-4DB7-89F2-106F4D7363D2}"/>
              </a:ext>
            </a:extLst>
          </p:cNvPr>
          <p:cNvSpPr>
            <a:spLocks noGrp="1"/>
          </p:cNvSpPr>
          <p:nvPr>
            <p:ph type="title"/>
          </p:nvPr>
        </p:nvSpPr>
        <p:spPr>
          <a:xfrm>
            <a:off x="574675" y="304801"/>
            <a:ext cx="8001000" cy="533400"/>
          </a:xfrm>
        </p:spPr>
        <p:txBody>
          <a:bodyPr/>
          <a:lstStyle/>
          <a:p>
            <a:pPr algn="ctr"/>
            <a:r>
              <a:rPr lang="es-ES_tradnl" dirty="0"/>
              <a:t>EXPONENTES</a:t>
            </a:r>
            <a:endParaRPr lang="es-AR" dirty="0"/>
          </a:p>
        </p:txBody>
      </p:sp>
      <p:sp>
        <p:nvSpPr>
          <p:cNvPr id="3" name="Marcador de contenido 2">
            <a:extLst>
              <a:ext uri="{FF2B5EF4-FFF2-40B4-BE49-F238E27FC236}">
                <a16:creationId xmlns:a16="http://schemas.microsoft.com/office/drawing/2014/main" id="{DC3BFB16-D20E-6FBA-0CE4-2CF18EC12C22}"/>
              </a:ext>
            </a:extLst>
          </p:cNvPr>
          <p:cNvSpPr>
            <a:spLocks noGrp="1"/>
          </p:cNvSpPr>
          <p:nvPr>
            <p:ph idx="1"/>
          </p:nvPr>
        </p:nvSpPr>
        <p:spPr>
          <a:xfrm>
            <a:off x="566738" y="2060848"/>
            <a:ext cx="8001000" cy="3528392"/>
          </a:xfrm>
        </p:spPr>
        <p:txBody>
          <a:bodyPr/>
          <a:lstStyle/>
          <a:p>
            <a:pPr marL="609600" indent="-609600" algn="just" eaLnBrk="1" hangingPunct="1">
              <a:defRPr/>
            </a:pPr>
            <a:r>
              <a:rPr lang="es-ES_tradnl" sz="2400" dirty="0"/>
              <a:t>EL EXPONENTE PUEDE SER POSITIVO O NEGATIVO</a:t>
            </a:r>
          </a:p>
          <a:p>
            <a:pPr marL="1047750" lvl="1" indent="-609600" algn="just" eaLnBrk="1" hangingPunct="1">
              <a:buFont typeface="Wingdings" panose="05000000000000000000" pitchFamily="2" charset="2"/>
              <a:buAutoNum type="arabicPeriod"/>
              <a:defRPr/>
            </a:pPr>
            <a:r>
              <a:rPr lang="es-ES_tradnl" sz="2000" dirty="0"/>
              <a:t>CUANDO EL EXPONENTE ES POSITIVO, ES LA CANTIDAD DE LUGARES HACIA LA DERECHA QUE DEBE MOVERSE LA COMA DECIMAL PARA REPRESENTAR AL NÚMERO EN FORMA NATURAL</a:t>
            </a:r>
          </a:p>
          <a:p>
            <a:pPr marL="1047750" lvl="1" indent="-609600" algn="just" eaLnBrk="1" hangingPunct="1">
              <a:buFont typeface="Wingdings" panose="05000000000000000000" pitchFamily="2" charset="2"/>
              <a:buAutoNum type="arabicPeriod"/>
              <a:defRPr/>
            </a:pPr>
            <a:r>
              <a:rPr lang="es-ES_tradnl" sz="2000" dirty="0"/>
              <a:t>CUANDO EL EXPONENTE ES NEGATIVO, ES LA CANTIDAD DE LUGARES HACIA LA IZQUIERDA QUE DEBE MOVERSE LA COMA DECIMAL PARA REPRESENTAR AL NÚMERO EN FORMA NATURAL</a:t>
            </a:r>
          </a:p>
          <a:p>
            <a:endParaRPr lang="es-AR" dirty="0"/>
          </a:p>
        </p:txBody>
      </p:sp>
    </p:spTree>
    <p:extLst>
      <p:ext uri="{BB962C8B-B14F-4D97-AF65-F5344CB8AC3E}">
        <p14:creationId xmlns:p14="http://schemas.microsoft.com/office/powerpoint/2010/main" val="345531849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78730A-5888-8A9C-8476-D4FD95D52FAA}"/>
              </a:ext>
            </a:extLst>
          </p:cNvPr>
          <p:cNvSpPr>
            <a:spLocks noGrp="1"/>
          </p:cNvSpPr>
          <p:nvPr>
            <p:ph type="title"/>
          </p:nvPr>
        </p:nvSpPr>
        <p:spPr>
          <a:xfrm>
            <a:off x="574675" y="304801"/>
            <a:ext cx="8001000" cy="819944"/>
          </a:xfrm>
        </p:spPr>
        <p:txBody>
          <a:bodyPr/>
          <a:lstStyle/>
          <a:p>
            <a:pPr algn="ctr"/>
            <a:r>
              <a:rPr lang="es-ES_tradnl" dirty="0"/>
              <a:t>EJEMPLOS</a:t>
            </a:r>
            <a:endParaRPr lang="es-AR" dirty="0"/>
          </a:p>
        </p:txBody>
      </p:sp>
      <p:sp>
        <p:nvSpPr>
          <p:cNvPr id="3" name="Marcador de contenido 2">
            <a:extLst>
              <a:ext uri="{FF2B5EF4-FFF2-40B4-BE49-F238E27FC236}">
                <a16:creationId xmlns:a16="http://schemas.microsoft.com/office/drawing/2014/main" id="{DC6E7BD5-EE17-5732-D644-790EA535BFBE}"/>
              </a:ext>
            </a:extLst>
          </p:cNvPr>
          <p:cNvSpPr>
            <a:spLocks noGrp="1"/>
          </p:cNvSpPr>
          <p:nvPr>
            <p:ph idx="1"/>
          </p:nvPr>
        </p:nvSpPr>
        <p:spPr>
          <a:xfrm>
            <a:off x="0" y="2132856"/>
            <a:ext cx="9143999" cy="3600400"/>
          </a:xfrm>
        </p:spPr>
        <p:txBody>
          <a:bodyPr/>
          <a:lstStyle/>
          <a:p>
            <a:pPr eaLnBrk="1" hangingPunct="1">
              <a:buFont typeface="Wingdings" panose="05000000000000000000" pitchFamily="2" charset="2"/>
              <a:buNone/>
              <a:defRPr/>
            </a:pPr>
            <a:endParaRPr lang="es-ES_tradnl" b="1" dirty="0">
              <a:solidFill>
                <a:srgbClr val="92D050"/>
              </a:solidFill>
            </a:endParaRPr>
          </a:p>
          <a:p>
            <a:pPr algn="ctr" eaLnBrk="1" hangingPunct="1">
              <a:buFont typeface="Wingdings" panose="05000000000000000000" pitchFamily="2" charset="2"/>
              <a:buNone/>
              <a:defRPr/>
            </a:pPr>
            <a:r>
              <a:rPr lang="es-ES_tradnl" b="1" dirty="0">
                <a:solidFill>
                  <a:srgbClr val="92D050"/>
                </a:solidFill>
              </a:rPr>
              <a:t>0,456 x 10</a:t>
            </a:r>
            <a:r>
              <a:rPr lang="es-ES_tradnl" b="1" baseline="30000" dirty="0">
                <a:solidFill>
                  <a:srgbClr val="92D050"/>
                </a:solidFill>
              </a:rPr>
              <a:t>10</a:t>
            </a:r>
            <a:r>
              <a:rPr lang="es-ES_tradnl" b="1" dirty="0">
                <a:solidFill>
                  <a:srgbClr val="92D050"/>
                </a:solidFill>
              </a:rPr>
              <a:t> = 4.560.000.000</a:t>
            </a:r>
          </a:p>
          <a:p>
            <a:pPr algn="ctr" eaLnBrk="1" hangingPunct="1">
              <a:buFont typeface="Wingdings" panose="05000000000000000000" pitchFamily="2" charset="2"/>
              <a:buNone/>
              <a:defRPr/>
            </a:pPr>
            <a:endParaRPr lang="es-ES_tradnl" b="1" dirty="0">
              <a:solidFill>
                <a:srgbClr val="92D050"/>
              </a:solidFill>
            </a:endParaRPr>
          </a:p>
          <a:p>
            <a:pPr eaLnBrk="1" hangingPunct="1">
              <a:buFont typeface="Wingdings" panose="05000000000000000000" pitchFamily="2" charset="2"/>
              <a:buNone/>
              <a:defRPr/>
            </a:pPr>
            <a:endParaRPr lang="es-ES_tradnl" b="1" dirty="0">
              <a:solidFill>
                <a:srgbClr val="92D050"/>
              </a:solidFill>
            </a:endParaRPr>
          </a:p>
          <a:p>
            <a:pPr algn="ctr" eaLnBrk="1" hangingPunct="1">
              <a:buNone/>
              <a:defRPr/>
            </a:pPr>
            <a:r>
              <a:rPr lang="es-ES_tradnl" sz="2800" b="1" dirty="0">
                <a:solidFill>
                  <a:srgbClr val="92D050"/>
                </a:solidFill>
              </a:rPr>
              <a:t>0,213 x 10</a:t>
            </a:r>
            <a:r>
              <a:rPr lang="es-ES_tradnl" sz="2800" b="1" baseline="30000" dirty="0">
                <a:solidFill>
                  <a:srgbClr val="92D050"/>
                </a:solidFill>
              </a:rPr>
              <a:t>-12</a:t>
            </a:r>
            <a:r>
              <a:rPr lang="es-ES_tradnl" sz="2800" b="1" dirty="0">
                <a:solidFill>
                  <a:srgbClr val="92D050"/>
                </a:solidFill>
              </a:rPr>
              <a:t> = 0,000.000.000.000.213</a:t>
            </a:r>
          </a:p>
          <a:p>
            <a:pPr eaLnBrk="1" hangingPunct="1">
              <a:buFont typeface="Wingdings" panose="05000000000000000000" pitchFamily="2" charset="2"/>
              <a:buNone/>
              <a:defRPr/>
            </a:pPr>
            <a:endParaRPr lang="es-ES_tradnl" b="1" dirty="0">
              <a:solidFill>
                <a:srgbClr val="92D050"/>
              </a:solidFill>
            </a:endParaRPr>
          </a:p>
          <a:p>
            <a:pPr eaLnBrk="1" hangingPunct="1">
              <a:buFont typeface="Wingdings" panose="05000000000000000000" pitchFamily="2" charset="2"/>
              <a:buNone/>
              <a:defRPr/>
            </a:pPr>
            <a:endParaRPr lang="es-ES_tradnl" dirty="0">
              <a:solidFill>
                <a:srgbClr val="00FFFF"/>
              </a:solidFill>
            </a:endParaRPr>
          </a:p>
          <a:p>
            <a:endParaRPr lang="es-AR" dirty="0"/>
          </a:p>
        </p:txBody>
      </p:sp>
    </p:spTree>
    <p:extLst>
      <p:ext uri="{BB962C8B-B14F-4D97-AF65-F5344CB8AC3E}">
        <p14:creationId xmlns:p14="http://schemas.microsoft.com/office/powerpoint/2010/main" val="421358198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3E9218-4F82-B4D2-D0DA-7B1F9E763EB3}"/>
              </a:ext>
            </a:extLst>
          </p:cNvPr>
          <p:cNvSpPr>
            <a:spLocks noGrp="1"/>
          </p:cNvSpPr>
          <p:nvPr>
            <p:ph type="title"/>
          </p:nvPr>
        </p:nvSpPr>
        <p:spPr>
          <a:xfrm>
            <a:off x="574675" y="304801"/>
            <a:ext cx="8001000" cy="891952"/>
          </a:xfrm>
        </p:spPr>
        <p:txBody>
          <a:bodyPr/>
          <a:lstStyle/>
          <a:p>
            <a:pPr algn="ctr"/>
            <a:r>
              <a:rPr lang="es-ES_tradnl" dirty="0"/>
              <a:t>MANTISA</a:t>
            </a:r>
            <a:endParaRPr lang="es-AR" dirty="0"/>
          </a:p>
        </p:txBody>
      </p:sp>
      <p:sp>
        <p:nvSpPr>
          <p:cNvPr id="3" name="Marcador de contenido 2">
            <a:extLst>
              <a:ext uri="{FF2B5EF4-FFF2-40B4-BE49-F238E27FC236}">
                <a16:creationId xmlns:a16="http://schemas.microsoft.com/office/drawing/2014/main" id="{5676ADAB-FB70-593D-3124-3C14A8DA5D2D}"/>
              </a:ext>
            </a:extLst>
          </p:cNvPr>
          <p:cNvSpPr>
            <a:spLocks noGrp="1"/>
          </p:cNvSpPr>
          <p:nvPr>
            <p:ph idx="1"/>
          </p:nvPr>
        </p:nvSpPr>
        <p:spPr/>
        <p:txBody>
          <a:bodyPr/>
          <a:lstStyle/>
          <a:p>
            <a:pPr eaLnBrk="1" hangingPunct="1">
              <a:lnSpc>
                <a:spcPct val="90000"/>
              </a:lnSpc>
              <a:defRPr/>
            </a:pPr>
            <a:r>
              <a:rPr lang="es-ES_tradnl" sz="2400" dirty="0"/>
              <a:t>LA MANTISA ES LA CANTIDAD SIGNIFICATIVA DEL NÚMERO.</a:t>
            </a:r>
          </a:p>
          <a:p>
            <a:pPr eaLnBrk="1" hangingPunct="1">
              <a:lnSpc>
                <a:spcPct val="90000"/>
              </a:lnSpc>
              <a:defRPr/>
            </a:pPr>
            <a:endParaRPr lang="es-ES_tradnl" sz="2400" dirty="0"/>
          </a:p>
          <a:p>
            <a:pPr eaLnBrk="1" hangingPunct="1">
              <a:lnSpc>
                <a:spcPct val="90000"/>
              </a:lnSpc>
              <a:defRPr/>
            </a:pPr>
            <a:r>
              <a:rPr lang="es-ES_tradnl" sz="2400" dirty="0"/>
              <a:t>LA MANTISA TAMBIÉN PUEDE SER POSITIVA O NEGATIVA, LO QUE HACE AL NÚMERO POSITIVO O NEGATIVO.</a:t>
            </a:r>
          </a:p>
          <a:p>
            <a:pPr eaLnBrk="1" hangingPunct="1">
              <a:lnSpc>
                <a:spcPct val="90000"/>
              </a:lnSpc>
              <a:defRPr/>
            </a:pPr>
            <a:endParaRPr lang="es-ES_tradnl" sz="2400" dirty="0"/>
          </a:p>
          <a:p>
            <a:pPr algn="just" eaLnBrk="1" hangingPunct="1">
              <a:lnSpc>
                <a:spcPct val="90000"/>
              </a:lnSpc>
              <a:defRPr/>
            </a:pPr>
            <a:r>
              <a:rPr lang="es-ES_tradnl" sz="2400" dirty="0"/>
              <a:t>POR CONVENCIÓN LA MANTISA SIEMPRE ES FRACCIONARIA, O SEA QUE SU VALOR ESTARÁ </a:t>
            </a:r>
            <a:r>
              <a:rPr lang="es-ES" sz="2400" dirty="0"/>
              <a:t>COMPRENDIDO ENTRE  0 Y 1 (0 &lt; M &lt; 1).</a:t>
            </a:r>
            <a:endParaRPr lang="es-AR" sz="2400" dirty="0"/>
          </a:p>
        </p:txBody>
      </p:sp>
    </p:spTree>
    <p:extLst>
      <p:ext uri="{BB962C8B-B14F-4D97-AF65-F5344CB8AC3E}">
        <p14:creationId xmlns:p14="http://schemas.microsoft.com/office/powerpoint/2010/main" val="2122760253"/>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283789-D3C6-09D3-33A2-E75341C4204C}"/>
              </a:ext>
            </a:extLst>
          </p:cNvPr>
          <p:cNvSpPr>
            <a:spLocks noGrp="1"/>
          </p:cNvSpPr>
          <p:nvPr>
            <p:ph type="title"/>
          </p:nvPr>
        </p:nvSpPr>
        <p:spPr/>
        <p:txBody>
          <a:bodyPr/>
          <a:lstStyle/>
          <a:p>
            <a:pPr algn="ctr"/>
            <a:r>
              <a:rPr lang="es-ES_tradnl" sz="2800" dirty="0"/>
              <a:t>OPERACIONES ENTRE NÚMEROS REPRESENTADOS EN COMA FLOTANTE</a:t>
            </a:r>
            <a:endParaRPr lang="es-AR" sz="2800" dirty="0"/>
          </a:p>
        </p:txBody>
      </p:sp>
      <p:sp>
        <p:nvSpPr>
          <p:cNvPr id="3" name="Marcador de contenido 2">
            <a:extLst>
              <a:ext uri="{FF2B5EF4-FFF2-40B4-BE49-F238E27FC236}">
                <a16:creationId xmlns:a16="http://schemas.microsoft.com/office/drawing/2014/main" id="{26DBAA00-04C6-292C-D38D-EF055094E793}"/>
              </a:ext>
            </a:extLst>
          </p:cNvPr>
          <p:cNvSpPr>
            <a:spLocks noGrp="1"/>
          </p:cNvSpPr>
          <p:nvPr>
            <p:ph idx="1"/>
          </p:nvPr>
        </p:nvSpPr>
        <p:spPr/>
        <p:txBody>
          <a:bodyPr/>
          <a:lstStyle/>
          <a:p>
            <a:pPr algn="just" eaLnBrk="1" hangingPunct="1">
              <a:defRPr/>
            </a:pPr>
            <a:r>
              <a:rPr lang="es-ES_tradnl" sz="2000" dirty="0"/>
              <a:t>PARA SUMAR Y RESTAR ES NECESARIO PRIMERO </a:t>
            </a:r>
            <a:r>
              <a:rPr lang="es-ES_tradnl" sz="2000" b="1" dirty="0"/>
              <a:t>ALINEAR LAS MANTISAS</a:t>
            </a:r>
            <a:r>
              <a:rPr lang="es-ES_tradnl" sz="2000" dirty="0"/>
              <a:t>, LO CUAL SIGNIFICA </a:t>
            </a:r>
            <a:r>
              <a:rPr lang="es-ES_tradnl" sz="2000" b="1" dirty="0"/>
              <a:t>MODIFICAR LOS EXPONENTES</a:t>
            </a:r>
            <a:r>
              <a:rPr lang="es-ES_tradnl" sz="2000" dirty="0"/>
              <a:t>. </a:t>
            </a:r>
          </a:p>
          <a:p>
            <a:pPr marL="0" indent="0" eaLnBrk="1" hangingPunct="1">
              <a:buNone/>
              <a:defRPr/>
            </a:pPr>
            <a:endParaRPr lang="es-ES_tradnl" sz="2000" dirty="0"/>
          </a:p>
          <a:p>
            <a:pPr eaLnBrk="1" hangingPunct="1">
              <a:defRPr/>
            </a:pPr>
            <a:r>
              <a:rPr lang="es-ES_tradnl" sz="2000" dirty="0"/>
              <a:t>EJEMPLOS:</a:t>
            </a:r>
          </a:p>
          <a:p>
            <a:pPr marL="0" indent="0" eaLnBrk="1" hangingPunct="1">
              <a:buNone/>
              <a:defRPr/>
            </a:pPr>
            <a:endParaRPr lang="es-ES_tradnl" sz="2000" dirty="0"/>
          </a:p>
          <a:p>
            <a:pPr eaLnBrk="1" hangingPunct="1">
              <a:buFont typeface="Wingdings" panose="05000000000000000000" pitchFamily="2" charset="2"/>
              <a:buNone/>
              <a:defRPr/>
            </a:pPr>
            <a:r>
              <a:rPr lang="es-ES_tradnl" sz="2400" b="1" dirty="0">
                <a:solidFill>
                  <a:srgbClr val="92D050"/>
                </a:solidFill>
              </a:rPr>
              <a:t>0,234 x 10</a:t>
            </a:r>
            <a:r>
              <a:rPr lang="es-ES_tradnl" sz="2400" b="1" baseline="30000" dirty="0">
                <a:solidFill>
                  <a:srgbClr val="92D050"/>
                </a:solidFill>
              </a:rPr>
              <a:t>-5</a:t>
            </a:r>
            <a:r>
              <a:rPr lang="es-ES_tradnl" sz="2400" b="1" dirty="0">
                <a:solidFill>
                  <a:srgbClr val="92D050"/>
                </a:solidFill>
              </a:rPr>
              <a:t> + 0,81 x 10</a:t>
            </a:r>
            <a:r>
              <a:rPr lang="es-ES_tradnl" sz="2400" b="1" baseline="30000" dirty="0">
                <a:solidFill>
                  <a:srgbClr val="92D050"/>
                </a:solidFill>
              </a:rPr>
              <a:t>-4</a:t>
            </a:r>
            <a:r>
              <a:rPr lang="es-ES_tradnl" sz="2400" b="1" dirty="0">
                <a:solidFill>
                  <a:srgbClr val="92D050"/>
                </a:solidFill>
              </a:rPr>
              <a:t> = </a:t>
            </a:r>
          </a:p>
          <a:p>
            <a:pPr eaLnBrk="1" hangingPunct="1">
              <a:buFont typeface="Wingdings" panose="05000000000000000000" pitchFamily="2" charset="2"/>
              <a:buNone/>
              <a:defRPr/>
            </a:pPr>
            <a:r>
              <a:rPr lang="es-ES_tradnl" sz="2400" b="1" dirty="0">
                <a:solidFill>
                  <a:srgbClr val="92D050"/>
                </a:solidFill>
              </a:rPr>
              <a:t>0,0234 x 10</a:t>
            </a:r>
            <a:r>
              <a:rPr lang="es-ES_tradnl" sz="2400" b="1" baseline="30000" dirty="0">
                <a:solidFill>
                  <a:srgbClr val="92D050"/>
                </a:solidFill>
              </a:rPr>
              <a:t>-4</a:t>
            </a:r>
            <a:r>
              <a:rPr lang="es-ES_tradnl" sz="2400" b="1" dirty="0">
                <a:solidFill>
                  <a:srgbClr val="92D050"/>
                </a:solidFill>
              </a:rPr>
              <a:t> + 0,81 x 10</a:t>
            </a:r>
            <a:r>
              <a:rPr lang="es-ES_tradnl" sz="2400" b="1" baseline="30000" dirty="0">
                <a:solidFill>
                  <a:srgbClr val="92D050"/>
                </a:solidFill>
              </a:rPr>
              <a:t>-4 </a:t>
            </a:r>
            <a:r>
              <a:rPr lang="es-ES_tradnl" sz="2400" b="1" dirty="0">
                <a:solidFill>
                  <a:srgbClr val="92D050"/>
                </a:solidFill>
              </a:rPr>
              <a:t>= 0,8334 x 10</a:t>
            </a:r>
            <a:r>
              <a:rPr lang="es-ES_tradnl" sz="2400" b="1" baseline="30000" dirty="0">
                <a:solidFill>
                  <a:srgbClr val="92D050"/>
                </a:solidFill>
              </a:rPr>
              <a:t>-4</a:t>
            </a:r>
            <a:endParaRPr lang="es-ES_tradnl" sz="2400" b="1" dirty="0">
              <a:solidFill>
                <a:srgbClr val="92D050"/>
              </a:solidFill>
            </a:endParaRPr>
          </a:p>
          <a:p>
            <a:pPr eaLnBrk="1" hangingPunct="1">
              <a:buFont typeface="Wingdings" panose="05000000000000000000" pitchFamily="2" charset="2"/>
              <a:buNone/>
              <a:defRPr/>
            </a:pPr>
            <a:endParaRPr lang="es-ES_tradnl" sz="2400" b="1" dirty="0">
              <a:solidFill>
                <a:srgbClr val="92D050"/>
              </a:solidFill>
            </a:endParaRPr>
          </a:p>
          <a:p>
            <a:pPr eaLnBrk="1" hangingPunct="1">
              <a:buFont typeface="Wingdings" panose="05000000000000000000" pitchFamily="2" charset="2"/>
              <a:buNone/>
              <a:defRPr/>
            </a:pPr>
            <a:r>
              <a:rPr lang="es-ES_tradnl" sz="2400" b="1" dirty="0">
                <a:solidFill>
                  <a:srgbClr val="92D050"/>
                </a:solidFill>
              </a:rPr>
              <a:t>0,556 x 10</a:t>
            </a:r>
            <a:r>
              <a:rPr lang="es-ES_tradnl" sz="2400" b="1" baseline="30000" dirty="0">
                <a:solidFill>
                  <a:srgbClr val="92D050"/>
                </a:solidFill>
              </a:rPr>
              <a:t>5</a:t>
            </a:r>
            <a:r>
              <a:rPr lang="es-ES_tradnl" sz="2400" b="1" dirty="0">
                <a:solidFill>
                  <a:srgbClr val="92D050"/>
                </a:solidFill>
              </a:rPr>
              <a:t> – 0,467 x 10</a:t>
            </a:r>
            <a:r>
              <a:rPr lang="es-ES_tradnl" sz="2400" b="1" baseline="30000" dirty="0">
                <a:solidFill>
                  <a:srgbClr val="92D050"/>
                </a:solidFill>
              </a:rPr>
              <a:t>3 </a:t>
            </a:r>
            <a:r>
              <a:rPr lang="es-ES_tradnl" sz="2400" b="1" dirty="0">
                <a:solidFill>
                  <a:srgbClr val="92D050"/>
                </a:solidFill>
              </a:rPr>
              <a:t>=</a:t>
            </a:r>
          </a:p>
          <a:p>
            <a:pPr eaLnBrk="1" hangingPunct="1">
              <a:buFont typeface="Wingdings" panose="05000000000000000000" pitchFamily="2" charset="2"/>
              <a:buNone/>
              <a:defRPr/>
            </a:pPr>
            <a:r>
              <a:rPr lang="es-ES_tradnl" sz="2400" b="1" dirty="0">
                <a:solidFill>
                  <a:srgbClr val="92D050"/>
                </a:solidFill>
              </a:rPr>
              <a:t>0,556 x 10</a:t>
            </a:r>
            <a:r>
              <a:rPr lang="es-ES_tradnl" sz="2400" b="1" baseline="30000" dirty="0">
                <a:solidFill>
                  <a:srgbClr val="92D050"/>
                </a:solidFill>
              </a:rPr>
              <a:t>5 </a:t>
            </a:r>
            <a:r>
              <a:rPr lang="es-ES_tradnl" sz="2400" b="1" dirty="0">
                <a:solidFill>
                  <a:srgbClr val="92D050"/>
                </a:solidFill>
              </a:rPr>
              <a:t>–0,00467 x 10</a:t>
            </a:r>
            <a:r>
              <a:rPr lang="es-ES_tradnl" sz="2400" b="1" baseline="30000" dirty="0">
                <a:solidFill>
                  <a:srgbClr val="92D050"/>
                </a:solidFill>
              </a:rPr>
              <a:t>5 </a:t>
            </a:r>
            <a:r>
              <a:rPr lang="es-ES_tradnl" sz="2400" b="1" dirty="0">
                <a:solidFill>
                  <a:srgbClr val="92D050"/>
                </a:solidFill>
              </a:rPr>
              <a:t>= 0,55133 x 10</a:t>
            </a:r>
            <a:r>
              <a:rPr lang="es-ES_tradnl" sz="2400" b="1" baseline="30000" dirty="0">
                <a:solidFill>
                  <a:srgbClr val="92D050"/>
                </a:solidFill>
              </a:rPr>
              <a:t>5</a:t>
            </a:r>
            <a:endParaRPr lang="es-AR" sz="2400" b="1" dirty="0">
              <a:solidFill>
                <a:srgbClr val="92D050"/>
              </a:solidFill>
            </a:endParaRPr>
          </a:p>
        </p:txBody>
      </p:sp>
    </p:spTree>
    <p:extLst>
      <p:ext uri="{BB962C8B-B14F-4D97-AF65-F5344CB8AC3E}">
        <p14:creationId xmlns:p14="http://schemas.microsoft.com/office/powerpoint/2010/main" val="1050228763"/>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D8F0F5-02F2-CB71-9BEB-0CA1FFEDCF49}"/>
              </a:ext>
            </a:extLst>
          </p:cNvPr>
          <p:cNvSpPr>
            <a:spLocks noGrp="1"/>
          </p:cNvSpPr>
          <p:nvPr>
            <p:ph type="title"/>
          </p:nvPr>
        </p:nvSpPr>
        <p:spPr>
          <a:xfrm>
            <a:off x="574675" y="304801"/>
            <a:ext cx="8001000" cy="963960"/>
          </a:xfrm>
        </p:spPr>
        <p:txBody>
          <a:bodyPr/>
          <a:lstStyle/>
          <a:p>
            <a:pPr algn="ctr"/>
            <a:r>
              <a:rPr lang="es-ES_tradnl" sz="2400" dirty="0"/>
              <a:t>OPERACIONES ENTRE NÚMEROS REPRESENTADOS EN COMA FLOTANTE</a:t>
            </a:r>
            <a:endParaRPr lang="es-AR" sz="2400" dirty="0"/>
          </a:p>
        </p:txBody>
      </p:sp>
      <p:sp>
        <p:nvSpPr>
          <p:cNvPr id="3" name="Marcador de contenido 2">
            <a:extLst>
              <a:ext uri="{FF2B5EF4-FFF2-40B4-BE49-F238E27FC236}">
                <a16:creationId xmlns:a16="http://schemas.microsoft.com/office/drawing/2014/main" id="{2DF25960-8F3C-22EA-E718-FF102C397C55}"/>
              </a:ext>
            </a:extLst>
          </p:cNvPr>
          <p:cNvSpPr>
            <a:spLocks noGrp="1"/>
          </p:cNvSpPr>
          <p:nvPr>
            <p:ph idx="1"/>
          </p:nvPr>
        </p:nvSpPr>
        <p:spPr>
          <a:xfrm>
            <a:off x="566738" y="1752600"/>
            <a:ext cx="8001000" cy="4412704"/>
          </a:xfrm>
        </p:spPr>
        <p:txBody>
          <a:bodyPr/>
          <a:lstStyle/>
          <a:p>
            <a:pPr algn="just" eaLnBrk="1" hangingPunct="1">
              <a:defRPr/>
            </a:pPr>
            <a:r>
              <a:rPr lang="es-ES_tradnl" sz="2400" dirty="0"/>
              <a:t>EN EL CASO DEL PRODUCTO Y LA DIVISIÓN, LAS MANTISAS SE OPERAN NORMALMENTE Y LOS EXPONENTES SE SUMAN O SE RESTAN SEGÚN CORRESPONDA.</a:t>
            </a:r>
          </a:p>
          <a:p>
            <a:pPr marL="0" indent="0" eaLnBrk="1" hangingPunct="1">
              <a:buNone/>
              <a:defRPr/>
            </a:pPr>
            <a:endParaRPr lang="es-ES_tradnl" sz="2400" dirty="0"/>
          </a:p>
          <a:p>
            <a:pPr eaLnBrk="1" hangingPunct="1">
              <a:defRPr/>
            </a:pPr>
            <a:r>
              <a:rPr lang="es-ES_tradnl" sz="2400" dirty="0"/>
              <a:t>EJEMPLOS:</a:t>
            </a:r>
          </a:p>
          <a:p>
            <a:pPr marL="0" indent="0" eaLnBrk="1" hangingPunct="1">
              <a:buNone/>
              <a:defRPr/>
            </a:pPr>
            <a:endParaRPr lang="es-ES_tradnl" sz="2400" dirty="0"/>
          </a:p>
          <a:p>
            <a:pPr algn="ctr" eaLnBrk="1" hangingPunct="1">
              <a:buFont typeface="Wingdings" panose="05000000000000000000" pitchFamily="2" charset="2"/>
              <a:buNone/>
              <a:defRPr/>
            </a:pPr>
            <a:r>
              <a:rPr lang="es-ES_tradnl" sz="2800" dirty="0"/>
              <a:t>  </a:t>
            </a:r>
            <a:r>
              <a:rPr lang="es-ES_tradnl" sz="2400" b="1" dirty="0">
                <a:solidFill>
                  <a:srgbClr val="92D050"/>
                </a:solidFill>
              </a:rPr>
              <a:t>0,24 x 10</a:t>
            </a:r>
            <a:r>
              <a:rPr lang="es-ES_tradnl" sz="2400" b="1" baseline="30000" dirty="0">
                <a:solidFill>
                  <a:srgbClr val="92D050"/>
                </a:solidFill>
              </a:rPr>
              <a:t>-3</a:t>
            </a:r>
            <a:r>
              <a:rPr lang="es-ES_tradnl" sz="2400" b="1" dirty="0">
                <a:solidFill>
                  <a:srgbClr val="92D050"/>
                </a:solidFill>
              </a:rPr>
              <a:t> x 0,45 x 10</a:t>
            </a:r>
            <a:r>
              <a:rPr lang="es-ES_tradnl" sz="2400" b="1" baseline="30000" dirty="0">
                <a:solidFill>
                  <a:srgbClr val="92D050"/>
                </a:solidFill>
              </a:rPr>
              <a:t>4</a:t>
            </a:r>
            <a:r>
              <a:rPr lang="es-ES_tradnl" sz="2400" b="1" dirty="0">
                <a:solidFill>
                  <a:srgbClr val="92D050"/>
                </a:solidFill>
              </a:rPr>
              <a:t> = 0,108 x 10</a:t>
            </a:r>
            <a:r>
              <a:rPr lang="es-ES_tradnl" sz="2400" b="1" baseline="30000" dirty="0">
                <a:solidFill>
                  <a:srgbClr val="92D050"/>
                </a:solidFill>
              </a:rPr>
              <a:t>1</a:t>
            </a:r>
          </a:p>
          <a:p>
            <a:pPr algn="ctr" eaLnBrk="1" hangingPunct="1">
              <a:buFont typeface="Wingdings" panose="05000000000000000000" pitchFamily="2" charset="2"/>
              <a:buNone/>
              <a:defRPr/>
            </a:pPr>
            <a:endParaRPr lang="es-ES_tradnl" sz="2400" b="1" dirty="0">
              <a:solidFill>
                <a:srgbClr val="92D050"/>
              </a:solidFill>
            </a:endParaRPr>
          </a:p>
          <a:p>
            <a:pPr algn="ctr" eaLnBrk="1" hangingPunct="1">
              <a:buFont typeface="Wingdings" panose="05000000000000000000" pitchFamily="2" charset="2"/>
              <a:buNone/>
              <a:defRPr/>
            </a:pPr>
            <a:r>
              <a:rPr lang="es-ES_tradnl" sz="2400" b="1" dirty="0">
                <a:solidFill>
                  <a:srgbClr val="92D050"/>
                </a:solidFill>
              </a:rPr>
              <a:t>0,32 x 10</a:t>
            </a:r>
            <a:r>
              <a:rPr lang="es-ES_tradnl" sz="2400" b="1" baseline="30000" dirty="0">
                <a:solidFill>
                  <a:srgbClr val="92D050"/>
                </a:solidFill>
              </a:rPr>
              <a:t>5</a:t>
            </a:r>
            <a:r>
              <a:rPr lang="es-ES_tradnl" sz="2400" b="1" dirty="0">
                <a:solidFill>
                  <a:srgbClr val="92D050"/>
                </a:solidFill>
              </a:rPr>
              <a:t>  / (0,71 x 10</a:t>
            </a:r>
            <a:r>
              <a:rPr lang="es-ES_tradnl" sz="2400" b="1" baseline="30000" dirty="0">
                <a:solidFill>
                  <a:srgbClr val="92D050"/>
                </a:solidFill>
              </a:rPr>
              <a:t>8</a:t>
            </a:r>
            <a:r>
              <a:rPr lang="es-ES_tradnl" sz="2400" b="1" dirty="0">
                <a:solidFill>
                  <a:srgbClr val="92D050"/>
                </a:solidFill>
              </a:rPr>
              <a:t>)</a:t>
            </a:r>
            <a:r>
              <a:rPr lang="es-ES_tradnl" sz="2400" b="1" baseline="30000" dirty="0">
                <a:solidFill>
                  <a:srgbClr val="92D050"/>
                </a:solidFill>
              </a:rPr>
              <a:t>  </a:t>
            </a:r>
            <a:r>
              <a:rPr lang="es-ES_tradnl" sz="2400" b="1" dirty="0">
                <a:solidFill>
                  <a:srgbClr val="92D050"/>
                </a:solidFill>
              </a:rPr>
              <a:t>= 0,45 x 10</a:t>
            </a:r>
            <a:r>
              <a:rPr lang="es-ES_tradnl" sz="2400" b="1" baseline="30000" dirty="0">
                <a:solidFill>
                  <a:srgbClr val="92D050"/>
                </a:solidFill>
              </a:rPr>
              <a:t>-3</a:t>
            </a:r>
            <a:endParaRPr lang="es-ES" sz="2400" b="1" dirty="0">
              <a:solidFill>
                <a:srgbClr val="92D050"/>
              </a:solidFill>
            </a:endParaRPr>
          </a:p>
          <a:p>
            <a:endParaRPr lang="es-AR" dirty="0"/>
          </a:p>
        </p:txBody>
      </p:sp>
    </p:spTree>
    <p:extLst>
      <p:ext uri="{BB962C8B-B14F-4D97-AF65-F5344CB8AC3E}">
        <p14:creationId xmlns:p14="http://schemas.microsoft.com/office/powerpoint/2010/main" val="3611022811"/>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CE9F19-95BB-198D-C9DA-C93FE563F4C9}"/>
              </a:ext>
            </a:extLst>
          </p:cNvPr>
          <p:cNvSpPr>
            <a:spLocks noGrp="1"/>
          </p:cNvSpPr>
          <p:nvPr>
            <p:ph type="title"/>
          </p:nvPr>
        </p:nvSpPr>
        <p:spPr/>
        <p:txBody>
          <a:bodyPr/>
          <a:lstStyle/>
          <a:p>
            <a:pPr algn="just"/>
            <a:r>
              <a:rPr lang="es-ES_tradnl" sz="2400" dirty="0"/>
              <a:t>NORMAS IEEE PARA NUMEROS EN COMA FLOTANTE (IEEE Standard </a:t>
            </a:r>
            <a:r>
              <a:rPr lang="es-ES_tradnl" sz="2400" dirty="0" err="1"/>
              <a:t>for</a:t>
            </a:r>
            <a:r>
              <a:rPr lang="es-ES_tradnl" sz="2400" dirty="0"/>
              <a:t> </a:t>
            </a:r>
            <a:r>
              <a:rPr lang="es-ES_tradnl" sz="2400" dirty="0" err="1"/>
              <a:t>Floating</a:t>
            </a:r>
            <a:r>
              <a:rPr lang="es-ES_tradnl" sz="2400" dirty="0"/>
              <a:t>-Point </a:t>
            </a:r>
            <a:r>
              <a:rPr lang="es-ES_tradnl" sz="2400" dirty="0" err="1"/>
              <a:t>Arithmetic</a:t>
            </a:r>
            <a:r>
              <a:rPr lang="es-ES_tradnl" sz="2400" dirty="0"/>
              <a:t>-IEEE </a:t>
            </a:r>
            <a:r>
              <a:rPr lang="es-ES_tradnl" sz="2400" dirty="0" err="1"/>
              <a:t>Std</a:t>
            </a:r>
            <a:r>
              <a:rPr lang="es-ES_tradnl" sz="2400" dirty="0"/>
              <a:t> 754-2019) </a:t>
            </a:r>
            <a:endParaRPr lang="es-AR" sz="2400" dirty="0"/>
          </a:p>
        </p:txBody>
      </p:sp>
      <p:sp>
        <p:nvSpPr>
          <p:cNvPr id="3" name="Marcador de contenido 2">
            <a:extLst>
              <a:ext uri="{FF2B5EF4-FFF2-40B4-BE49-F238E27FC236}">
                <a16:creationId xmlns:a16="http://schemas.microsoft.com/office/drawing/2014/main" id="{E54A483E-5796-62CC-05D7-7A4B18A87CCB}"/>
              </a:ext>
            </a:extLst>
          </p:cNvPr>
          <p:cNvSpPr>
            <a:spLocks noGrp="1"/>
          </p:cNvSpPr>
          <p:nvPr>
            <p:ph idx="1"/>
          </p:nvPr>
        </p:nvSpPr>
        <p:spPr>
          <a:xfrm>
            <a:off x="566738" y="1916832"/>
            <a:ext cx="8001000" cy="4248472"/>
          </a:xfrm>
        </p:spPr>
        <p:txBody>
          <a:bodyPr/>
          <a:lstStyle/>
          <a:p>
            <a:pPr marL="609600" indent="-609600" algn="just" eaLnBrk="1" hangingPunct="1">
              <a:buFont typeface="Wingdings" panose="05000000000000000000" pitchFamily="2" charset="2"/>
              <a:buNone/>
              <a:defRPr/>
            </a:pPr>
            <a:r>
              <a:rPr lang="es-ES_tradnl" sz="2000" b="1" dirty="0">
                <a:solidFill>
                  <a:srgbClr val="92D050"/>
                </a:solidFill>
              </a:rPr>
              <a:t>IEEE = </a:t>
            </a:r>
            <a:r>
              <a:rPr lang="es-ES_tradnl" sz="2000" b="1" dirty="0" err="1">
                <a:solidFill>
                  <a:srgbClr val="92D050"/>
                </a:solidFill>
              </a:rPr>
              <a:t>Institute</a:t>
            </a:r>
            <a:r>
              <a:rPr lang="es-ES_tradnl" sz="2000" b="1" dirty="0">
                <a:solidFill>
                  <a:srgbClr val="92D050"/>
                </a:solidFill>
              </a:rPr>
              <a:t> </a:t>
            </a:r>
            <a:r>
              <a:rPr lang="es-ES_tradnl" sz="2000" b="1" dirty="0" err="1">
                <a:solidFill>
                  <a:srgbClr val="92D050"/>
                </a:solidFill>
              </a:rPr>
              <a:t>of</a:t>
            </a:r>
            <a:r>
              <a:rPr lang="es-ES_tradnl" sz="2000" b="1" dirty="0">
                <a:solidFill>
                  <a:srgbClr val="92D050"/>
                </a:solidFill>
              </a:rPr>
              <a:t> </a:t>
            </a:r>
            <a:r>
              <a:rPr lang="es-ES_tradnl" sz="2000" b="1" dirty="0" err="1">
                <a:solidFill>
                  <a:srgbClr val="92D050"/>
                </a:solidFill>
              </a:rPr>
              <a:t>Electrical</a:t>
            </a:r>
            <a:r>
              <a:rPr lang="es-ES_tradnl" sz="2000" b="1" dirty="0">
                <a:solidFill>
                  <a:srgbClr val="92D050"/>
                </a:solidFill>
              </a:rPr>
              <a:t> and </a:t>
            </a:r>
            <a:r>
              <a:rPr lang="es-ES_tradnl" sz="2000" b="1" dirty="0" err="1">
                <a:solidFill>
                  <a:srgbClr val="92D050"/>
                </a:solidFill>
              </a:rPr>
              <a:t>Electronics</a:t>
            </a:r>
            <a:r>
              <a:rPr lang="es-ES_tradnl" sz="2000" b="1" dirty="0">
                <a:solidFill>
                  <a:srgbClr val="92D050"/>
                </a:solidFill>
              </a:rPr>
              <a:t> </a:t>
            </a:r>
            <a:r>
              <a:rPr lang="es-ES_tradnl" sz="2000" b="1" dirty="0" err="1">
                <a:solidFill>
                  <a:srgbClr val="92D050"/>
                </a:solidFill>
              </a:rPr>
              <a:t>Ingineers</a:t>
            </a:r>
            <a:r>
              <a:rPr lang="es-ES_tradnl" sz="2000" b="1" dirty="0">
                <a:solidFill>
                  <a:srgbClr val="92D050"/>
                </a:solidFill>
              </a:rPr>
              <a:t> = Instituto de Ingenieros en Electrónica y Electricidad (USA)</a:t>
            </a:r>
          </a:p>
          <a:p>
            <a:pPr marL="609600" indent="-609600" algn="just" eaLnBrk="1" hangingPunct="1">
              <a:buFont typeface="Wingdings" panose="05000000000000000000" pitchFamily="2" charset="2"/>
              <a:buNone/>
              <a:defRPr/>
            </a:pPr>
            <a:endParaRPr lang="es-ES_tradnl" sz="2000" b="1" dirty="0">
              <a:solidFill>
                <a:srgbClr val="92D050"/>
              </a:solidFill>
            </a:endParaRPr>
          </a:p>
          <a:p>
            <a:pPr eaLnBrk="1" hangingPunct="1">
              <a:buFont typeface="Wingdings" panose="05000000000000000000" pitchFamily="2" charset="2"/>
              <a:buChar char="v"/>
              <a:defRPr/>
            </a:pPr>
            <a:r>
              <a:rPr lang="es-ES_tradnl" sz="2000" dirty="0"/>
              <a:t>      SON NORMAS UNIVERSALMENTE ADOPTADAS, EJEMPLOS DE FORMATOS:</a:t>
            </a:r>
          </a:p>
          <a:p>
            <a:pPr marL="0" indent="0" eaLnBrk="1" hangingPunct="1">
              <a:buNone/>
              <a:defRPr/>
            </a:pPr>
            <a:endParaRPr lang="es-ES_tradnl" sz="2000" dirty="0"/>
          </a:p>
          <a:p>
            <a:pPr marL="1047750" lvl="1" indent="-609600" eaLnBrk="1" hangingPunct="1">
              <a:buFont typeface="Wingdings" panose="05000000000000000000" pitchFamily="2" charset="2"/>
              <a:buAutoNum type="arabicPeriod"/>
              <a:defRPr/>
            </a:pPr>
            <a:r>
              <a:rPr lang="es-ES_tradnl" sz="1600" dirty="0"/>
              <a:t>PRECISIÓN SIMPLE: </a:t>
            </a:r>
            <a:r>
              <a:rPr lang="es-ES_tradnl" sz="1600" b="1" dirty="0">
                <a:solidFill>
                  <a:srgbClr val="92D050"/>
                </a:solidFill>
                <a:effectLst>
                  <a:outerShdw blurRad="38100" dist="38100" dir="2700000" algn="tl">
                    <a:srgbClr val="000000">
                      <a:alpha val="43137"/>
                    </a:srgbClr>
                  </a:outerShdw>
                </a:effectLst>
              </a:rPr>
              <a:t>1 BIT DE SIGNO, 8 BITS DE EXPONENTE POLARIZADO (SUMA 127) Y 23 BITS PARA LA MANTISA O FRACCIÓN</a:t>
            </a:r>
          </a:p>
          <a:p>
            <a:pPr marL="1047750" lvl="1" indent="-609600" algn="just" eaLnBrk="1" hangingPunct="1">
              <a:buFont typeface="Wingdings" panose="05000000000000000000" pitchFamily="2" charset="2"/>
              <a:buAutoNum type="arabicPeriod"/>
              <a:defRPr/>
            </a:pPr>
            <a:r>
              <a:rPr lang="es-ES_tradnl" sz="1600" dirty="0"/>
              <a:t>PRECISIÓN DOBLE: </a:t>
            </a:r>
            <a:r>
              <a:rPr lang="es-ES_tradnl" sz="1600" b="1" dirty="0">
                <a:solidFill>
                  <a:srgbClr val="92D050"/>
                </a:solidFill>
                <a:effectLst>
                  <a:outerShdw blurRad="38100" dist="38100" dir="2700000" algn="tl">
                    <a:srgbClr val="000000">
                      <a:alpha val="43137"/>
                    </a:srgbClr>
                  </a:outerShdw>
                </a:effectLst>
              </a:rPr>
              <a:t>1 BIT DE SIGNO, 11 BITS PARA EL EXPONENTE POLARIZADO (SUMA 1023) Y 52 BITS PARA LA MANTISA.</a:t>
            </a:r>
            <a:endParaRPr lang="es-ES" sz="1600" b="1" dirty="0">
              <a:solidFill>
                <a:srgbClr val="92D050"/>
              </a:solidFill>
              <a:effectLst>
                <a:outerShdw blurRad="38100" dist="38100" dir="2700000" algn="tl">
                  <a:srgbClr val="000000">
                    <a:alpha val="43137"/>
                  </a:srgbClr>
                </a:outerShdw>
              </a:effectLst>
            </a:endParaRPr>
          </a:p>
          <a:p>
            <a:endParaRPr lang="es-AR" dirty="0"/>
          </a:p>
        </p:txBody>
      </p:sp>
    </p:spTree>
    <p:extLst>
      <p:ext uri="{BB962C8B-B14F-4D97-AF65-F5344CB8AC3E}">
        <p14:creationId xmlns:p14="http://schemas.microsoft.com/office/powerpoint/2010/main" val="2536900445"/>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4783E2-22C7-A7B4-5B20-BB12237CE473}"/>
              </a:ext>
            </a:extLst>
          </p:cNvPr>
          <p:cNvSpPr>
            <a:spLocks noGrp="1"/>
          </p:cNvSpPr>
          <p:nvPr>
            <p:ph type="title"/>
          </p:nvPr>
        </p:nvSpPr>
        <p:spPr/>
        <p:txBody>
          <a:bodyPr/>
          <a:lstStyle/>
          <a:p>
            <a:r>
              <a:rPr lang="es-ES_tradnl" dirty="0"/>
              <a:t>EXPONENTE POLARIZADO</a:t>
            </a:r>
            <a:endParaRPr lang="es-AR" dirty="0"/>
          </a:p>
        </p:txBody>
      </p:sp>
      <p:sp>
        <p:nvSpPr>
          <p:cNvPr id="3" name="Marcador de contenido 2">
            <a:extLst>
              <a:ext uri="{FF2B5EF4-FFF2-40B4-BE49-F238E27FC236}">
                <a16:creationId xmlns:a16="http://schemas.microsoft.com/office/drawing/2014/main" id="{B57967B7-42E4-CB2F-2775-35866037DE1A}"/>
              </a:ext>
            </a:extLst>
          </p:cNvPr>
          <p:cNvSpPr>
            <a:spLocks noGrp="1"/>
          </p:cNvSpPr>
          <p:nvPr>
            <p:ph idx="1"/>
          </p:nvPr>
        </p:nvSpPr>
        <p:spPr>
          <a:xfrm>
            <a:off x="566738" y="1844824"/>
            <a:ext cx="8001000" cy="4320480"/>
          </a:xfrm>
        </p:spPr>
        <p:txBody>
          <a:bodyPr/>
          <a:lstStyle/>
          <a:p>
            <a:pPr algn="just" eaLnBrk="1" hangingPunct="1">
              <a:lnSpc>
                <a:spcPct val="90000"/>
              </a:lnSpc>
              <a:defRPr/>
            </a:pPr>
            <a:r>
              <a:rPr lang="es-ES_tradnl" sz="2000" dirty="0"/>
              <a:t>SIGNIFICA QUE </a:t>
            </a:r>
            <a:r>
              <a:rPr lang="es-ES_tradnl" sz="2000" b="1" dirty="0">
                <a:effectLst>
                  <a:outerShdw blurRad="38100" dist="38100" dir="2700000" algn="tl">
                    <a:srgbClr val="000000">
                      <a:alpha val="43137"/>
                    </a:srgbClr>
                  </a:outerShdw>
                </a:effectLst>
              </a:rPr>
              <a:t>NO</a:t>
            </a:r>
            <a:r>
              <a:rPr lang="es-ES_tradnl" sz="2000" dirty="0"/>
              <a:t> SE EMPLEA UN  BIT PARA REPRESENTAN EL SIGNO DEL EXPONENTE SINO QUE SE FIJA UN VALOR DE REFERENCIA COMO EXPONENTE CERO</a:t>
            </a:r>
          </a:p>
          <a:p>
            <a:pPr algn="just" eaLnBrk="1" hangingPunct="1">
              <a:lnSpc>
                <a:spcPct val="90000"/>
              </a:lnSpc>
              <a:defRPr/>
            </a:pPr>
            <a:r>
              <a:rPr lang="es-ES_tradnl" sz="2000" dirty="0"/>
              <a:t> PARA VALORES MAYORES AL EXPONENTE DE REFERENCIA, EL EXPONENTE REPRESENTADO  ES POSITIVO, PARA VALORES MENORES AL EXPONENTE DE REFERENCIA, EL EXPONENTE REPRESENTADO ES NEGATIVO.</a:t>
            </a:r>
          </a:p>
          <a:p>
            <a:pPr algn="just" eaLnBrk="1" hangingPunct="1">
              <a:lnSpc>
                <a:spcPct val="90000"/>
              </a:lnSpc>
              <a:defRPr/>
            </a:pPr>
            <a:r>
              <a:rPr lang="es-ES_tradnl" sz="2000" dirty="0"/>
              <a:t>EJEMPLO: </a:t>
            </a:r>
            <a:r>
              <a:rPr lang="es-ES_tradnl" sz="2000" b="1" dirty="0">
                <a:solidFill>
                  <a:srgbClr val="92D050"/>
                </a:solidFill>
              </a:rPr>
              <a:t>SI EL VALOR MÁXIMO ES 100, EL VALOR MEDIO ES 50 (VALOR DE REFERENCIA), UN VALOR EN EL EXPONENTE DE 40 SIGNIFICARA QUE EL VALOR REAL REPRESENTADO ES -10, MIENTRAS QUE PARA UN VALOR EN EL EXPONENTE IGUAL A 75, EL VALOR REAL REPRESENTADO SERÁ +25.</a:t>
            </a:r>
            <a:endParaRPr lang="es-ES" sz="2000" b="1" dirty="0">
              <a:solidFill>
                <a:srgbClr val="92D050"/>
              </a:solidFill>
            </a:endParaRPr>
          </a:p>
          <a:p>
            <a:endParaRPr lang="es-AR" dirty="0"/>
          </a:p>
        </p:txBody>
      </p:sp>
    </p:spTree>
    <p:extLst>
      <p:ext uri="{BB962C8B-B14F-4D97-AF65-F5344CB8AC3E}">
        <p14:creationId xmlns:p14="http://schemas.microsoft.com/office/powerpoint/2010/main" val="3233707430"/>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9DB914-84D9-04CD-17A0-0A06732F25D3}"/>
              </a:ext>
            </a:extLst>
          </p:cNvPr>
          <p:cNvSpPr>
            <a:spLocks noGrp="1"/>
          </p:cNvSpPr>
          <p:nvPr>
            <p:ph type="title"/>
          </p:nvPr>
        </p:nvSpPr>
        <p:spPr>
          <a:xfrm>
            <a:off x="574675" y="260648"/>
            <a:ext cx="8001000" cy="1221011"/>
          </a:xfrm>
        </p:spPr>
        <p:txBody>
          <a:bodyPr/>
          <a:lstStyle/>
          <a:p>
            <a:pPr algn="ctr"/>
            <a:r>
              <a:rPr lang="es-ES_tradnl" altLang="es-AR" sz="4000" b="1" dirty="0">
                <a:solidFill>
                  <a:schemeClr val="tx1"/>
                </a:solidFill>
                <a:latin typeface="Arial" panose="020B0604020202020204" pitchFamily="34" charset="0"/>
              </a:rPr>
              <a:t>NORMA IEEE 754 </a:t>
            </a:r>
            <a:br>
              <a:rPr lang="es-ES_tradnl" altLang="es-AR" sz="3600" dirty="0">
                <a:solidFill>
                  <a:schemeClr val="tx1"/>
                </a:solidFill>
                <a:latin typeface="Arial" panose="020B0604020202020204" pitchFamily="34" charset="0"/>
              </a:rPr>
            </a:br>
            <a:r>
              <a:rPr lang="es-ES_tradnl" dirty="0">
                <a:solidFill>
                  <a:schemeClr val="tx1"/>
                </a:solidFill>
              </a:rPr>
              <a:t>EN FORMA GRÁFICA</a:t>
            </a:r>
            <a:endParaRPr lang="es-AR" dirty="0">
              <a:solidFill>
                <a:schemeClr val="tx1"/>
              </a:solidFill>
            </a:endParaRPr>
          </a:p>
        </p:txBody>
      </p:sp>
      <p:sp>
        <p:nvSpPr>
          <p:cNvPr id="3" name="Marcador de contenido 2">
            <a:extLst>
              <a:ext uri="{FF2B5EF4-FFF2-40B4-BE49-F238E27FC236}">
                <a16:creationId xmlns:a16="http://schemas.microsoft.com/office/drawing/2014/main" id="{0AF6E093-FE45-4AAF-D3BE-EF799A69DA06}"/>
              </a:ext>
            </a:extLst>
          </p:cNvPr>
          <p:cNvSpPr>
            <a:spLocks noGrp="1"/>
          </p:cNvSpPr>
          <p:nvPr>
            <p:ph idx="1"/>
          </p:nvPr>
        </p:nvSpPr>
        <p:spPr>
          <a:xfrm>
            <a:off x="860736" y="1752600"/>
            <a:ext cx="7707002" cy="4267200"/>
          </a:xfrm>
        </p:spPr>
        <p:txBody>
          <a:bodyPr/>
          <a:lstStyle/>
          <a:p>
            <a:pPr eaLnBrk="1" hangingPunct="1">
              <a:buNone/>
              <a:defRPr/>
            </a:pPr>
            <a:r>
              <a:rPr lang="es-ES_tradnl" dirty="0"/>
              <a:t>     </a:t>
            </a:r>
            <a:r>
              <a:rPr lang="es-ES_tradnl" sz="1600" b="1" dirty="0"/>
              <a:t>SIGNO      EXPONENTE POLARIZADO            FRACCIÓN</a:t>
            </a:r>
          </a:p>
          <a:p>
            <a:pPr eaLnBrk="1" hangingPunct="1">
              <a:buNone/>
              <a:defRPr/>
            </a:pPr>
            <a:endParaRPr lang="es-ES_tradnl" sz="1600" b="1" dirty="0"/>
          </a:p>
          <a:p>
            <a:pPr eaLnBrk="1" hangingPunct="1">
              <a:buNone/>
              <a:defRPr/>
            </a:pPr>
            <a:endParaRPr lang="es-ES_tradnl" sz="1400" dirty="0"/>
          </a:p>
          <a:p>
            <a:pPr eaLnBrk="1" hangingPunct="1">
              <a:buNone/>
              <a:defRPr/>
            </a:pPr>
            <a:endParaRPr lang="es-ES_tradnl" sz="1400" dirty="0"/>
          </a:p>
          <a:p>
            <a:pPr eaLnBrk="1" hangingPunct="1">
              <a:buNone/>
              <a:defRPr/>
            </a:pPr>
            <a:endParaRPr lang="es-ES_tradnl" sz="1400" dirty="0"/>
          </a:p>
          <a:p>
            <a:pPr eaLnBrk="1" hangingPunct="1">
              <a:buNone/>
              <a:defRPr/>
            </a:pPr>
            <a:endParaRPr lang="es-ES_tradnl" sz="1400" dirty="0"/>
          </a:p>
          <a:p>
            <a:pPr eaLnBrk="1" hangingPunct="1">
              <a:buNone/>
              <a:defRPr/>
            </a:pPr>
            <a:r>
              <a:rPr lang="es-ES_tradnl" sz="1400" dirty="0"/>
              <a:t>		</a:t>
            </a:r>
            <a:r>
              <a:rPr lang="es-ES_tradnl" altLang="es-AR" sz="2400" b="1" dirty="0">
                <a:solidFill>
                  <a:srgbClr val="92D050"/>
                </a:solidFill>
              </a:rPr>
              <a:t>PRECISIÓN SIMPLE (binary32) </a:t>
            </a:r>
          </a:p>
          <a:p>
            <a:pPr eaLnBrk="1" hangingPunct="1">
              <a:buNone/>
              <a:defRPr/>
            </a:pPr>
            <a:endParaRPr lang="es-ES_tradnl" altLang="es-AR" sz="1400" dirty="0">
              <a:solidFill>
                <a:srgbClr val="00FFFF"/>
              </a:solidFill>
            </a:endParaRPr>
          </a:p>
          <a:p>
            <a:pPr eaLnBrk="1" hangingPunct="1">
              <a:buNone/>
              <a:defRPr/>
            </a:pPr>
            <a:endParaRPr lang="es-ES_tradnl" altLang="es-AR" sz="1400" dirty="0">
              <a:solidFill>
                <a:srgbClr val="00FFFF"/>
              </a:solidFill>
            </a:endParaRPr>
          </a:p>
          <a:p>
            <a:pPr eaLnBrk="1" hangingPunct="1">
              <a:buNone/>
              <a:defRPr/>
            </a:pPr>
            <a:endParaRPr lang="es-ES_tradnl" altLang="es-AR" sz="1400" dirty="0">
              <a:solidFill>
                <a:srgbClr val="00FFFF"/>
              </a:solidFill>
            </a:endParaRPr>
          </a:p>
          <a:p>
            <a:pPr eaLnBrk="1" hangingPunct="1">
              <a:buNone/>
              <a:defRPr/>
            </a:pPr>
            <a:endParaRPr lang="es-ES_tradnl" altLang="es-AR" sz="1400" dirty="0">
              <a:solidFill>
                <a:srgbClr val="00FFFF"/>
              </a:solidFill>
            </a:endParaRPr>
          </a:p>
          <a:p>
            <a:pPr eaLnBrk="1" hangingPunct="1">
              <a:buNone/>
              <a:defRPr/>
            </a:pPr>
            <a:endParaRPr lang="es-ES_tradnl" altLang="es-AR" sz="1400" dirty="0">
              <a:solidFill>
                <a:srgbClr val="00FFFF"/>
              </a:solidFill>
            </a:endParaRPr>
          </a:p>
          <a:p>
            <a:pPr eaLnBrk="1" hangingPunct="1">
              <a:buNone/>
              <a:defRPr/>
            </a:pPr>
            <a:endParaRPr lang="es-ES_tradnl" altLang="es-AR" sz="1400" dirty="0">
              <a:solidFill>
                <a:srgbClr val="00FFFF"/>
              </a:solidFill>
            </a:endParaRPr>
          </a:p>
          <a:p>
            <a:pPr algn="ctr" eaLnBrk="1" hangingPunct="1">
              <a:buNone/>
              <a:defRPr/>
            </a:pPr>
            <a:r>
              <a:rPr lang="es-ES_tradnl" altLang="es-AR" sz="2400" b="1" dirty="0">
                <a:solidFill>
                  <a:srgbClr val="92D050"/>
                </a:solidFill>
              </a:rPr>
              <a:t>PRECISIÓN DOBLE (binary64)</a:t>
            </a:r>
            <a:endParaRPr lang="es-ES" altLang="es-AR" sz="2400" b="1" dirty="0">
              <a:solidFill>
                <a:srgbClr val="92D050"/>
              </a:solidFill>
            </a:endParaRPr>
          </a:p>
          <a:p>
            <a:pPr algn="ctr" eaLnBrk="1" hangingPunct="1">
              <a:buNone/>
              <a:defRPr/>
            </a:pPr>
            <a:endParaRPr lang="es-ES" altLang="es-AR" sz="2400" b="1" dirty="0">
              <a:solidFill>
                <a:srgbClr val="92D050"/>
              </a:solidFill>
            </a:endParaRPr>
          </a:p>
          <a:p>
            <a:pPr eaLnBrk="1" hangingPunct="1">
              <a:buFont typeface="Wingdings" panose="05000000000000000000" pitchFamily="2" charset="2"/>
              <a:buNone/>
              <a:defRPr/>
            </a:pPr>
            <a:r>
              <a:rPr lang="es-ES_tradnl" sz="1400" dirty="0"/>
              <a:t>		</a:t>
            </a:r>
            <a:endParaRPr lang="es-AR" dirty="0"/>
          </a:p>
        </p:txBody>
      </p:sp>
      <p:grpSp>
        <p:nvGrpSpPr>
          <p:cNvPr id="4" name="Group 10">
            <a:extLst>
              <a:ext uri="{FF2B5EF4-FFF2-40B4-BE49-F238E27FC236}">
                <a16:creationId xmlns:a16="http://schemas.microsoft.com/office/drawing/2014/main" id="{D20BC81B-6E60-3DDD-7261-9F10F20833AC}"/>
              </a:ext>
            </a:extLst>
          </p:cNvPr>
          <p:cNvGrpSpPr>
            <a:grpSpLocks/>
          </p:cNvGrpSpPr>
          <p:nvPr/>
        </p:nvGrpSpPr>
        <p:grpSpPr bwMode="auto">
          <a:xfrm>
            <a:off x="867085" y="2419350"/>
            <a:ext cx="7416179" cy="1009650"/>
            <a:chOff x="431" y="1842"/>
            <a:chExt cx="5125" cy="636"/>
          </a:xfrm>
        </p:grpSpPr>
        <p:sp>
          <p:nvSpPr>
            <p:cNvPr id="5" name="Rectangle 4">
              <a:extLst>
                <a:ext uri="{FF2B5EF4-FFF2-40B4-BE49-F238E27FC236}">
                  <a16:creationId xmlns:a16="http://schemas.microsoft.com/office/drawing/2014/main" id="{5D208BA8-6CD7-4344-D21C-1CE99C10897D}"/>
                </a:ext>
              </a:extLst>
            </p:cNvPr>
            <p:cNvSpPr>
              <a:spLocks noChangeArrowheads="1"/>
            </p:cNvSpPr>
            <p:nvPr/>
          </p:nvSpPr>
          <p:spPr bwMode="auto">
            <a:xfrm>
              <a:off x="431" y="1842"/>
              <a:ext cx="5125" cy="635"/>
            </a:xfrm>
            <a:prstGeom prst="rect">
              <a:avLst/>
            </a:prstGeom>
            <a:solidFill>
              <a:schemeClr val="accent1"/>
            </a:solidFill>
            <a:ln w="38100">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s-AR" altLang="es-AR"/>
            </a:p>
          </p:txBody>
        </p:sp>
        <p:sp>
          <p:nvSpPr>
            <p:cNvPr id="6" name="Rectangle 5">
              <a:extLst>
                <a:ext uri="{FF2B5EF4-FFF2-40B4-BE49-F238E27FC236}">
                  <a16:creationId xmlns:a16="http://schemas.microsoft.com/office/drawing/2014/main" id="{B5959680-BA19-BDB2-5D0F-682D25C53997}"/>
                </a:ext>
              </a:extLst>
            </p:cNvPr>
            <p:cNvSpPr>
              <a:spLocks noChangeArrowheads="1"/>
            </p:cNvSpPr>
            <p:nvPr/>
          </p:nvSpPr>
          <p:spPr bwMode="auto">
            <a:xfrm>
              <a:off x="1610" y="1842"/>
              <a:ext cx="1905" cy="636"/>
            </a:xfrm>
            <a:prstGeom prst="rect">
              <a:avLst/>
            </a:prstGeom>
            <a:solidFill>
              <a:schemeClr val="accent1"/>
            </a:solidFill>
            <a:ln w="38100">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s-AR" altLang="es-AR"/>
            </a:p>
          </p:txBody>
        </p:sp>
        <p:sp>
          <p:nvSpPr>
            <p:cNvPr id="7" name="Text Box 7">
              <a:extLst>
                <a:ext uri="{FF2B5EF4-FFF2-40B4-BE49-F238E27FC236}">
                  <a16:creationId xmlns:a16="http://schemas.microsoft.com/office/drawing/2014/main" id="{0F0AD042-02F8-0904-3543-EBCD8033E9FF}"/>
                </a:ext>
              </a:extLst>
            </p:cNvPr>
            <p:cNvSpPr txBox="1">
              <a:spLocks noChangeArrowheads="1"/>
            </p:cNvSpPr>
            <p:nvPr/>
          </p:nvSpPr>
          <p:spPr bwMode="auto">
            <a:xfrm>
              <a:off x="521" y="2024"/>
              <a:ext cx="95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pPr>
              <a:r>
                <a:rPr lang="es-ES_tradnl" altLang="es-AR" sz="3200" dirty="0"/>
                <a:t>1 bit</a:t>
              </a:r>
              <a:endParaRPr lang="es-ES" altLang="es-AR" sz="3200" dirty="0"/>
            </a:p>
          </p:txBody>
        </p:sp>
        <p:sp>
          <p:nvSpPr>
            <p:cNvPr id="8" name="Text Box 8">
              <a:extLst>
                <a:ext uri="{FF2B5EF4-FFF2-40B4-BE49-F238E27FC236}">
                  <a16:creationId xmlns:a16="http://schemas.microsoft.com/office/drawing/2014/main" id="{2DBC8D2C-F62B-B8BE-0CDB-DBE6E1F417A1}"/>
                </a:ext>
              </a:extLst>
            </p:cNvPr>
            <p:cNvSpPr txBox="1">
              <a:spLocks noChangeArrowheads="1"/>
            </p:cNvSpPr>
            <p:nvPr/>
          </p:nvSpPr>
          <p:spPr bwMode="auto">
            <a:xfrm>
              <a:off x="1791" y="2024"/>
              <a:ext cx="149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pPr>
              <a:r>
                <a:rPr lang="es-ES_tradnl" altLang="es-AR" sz="3200" dirty="0"/>
                <a:t>8 bits</a:t>
              </a:r>
              <a:endParaRPr lang="es-ES" altLang="es-AR" sz="3200" dirty="0"/>
            </a:p>
          </p:txBody>
        </p:sp>
        <p:sp>
          <p:nvSpPr>
            <p:cNvPr id="9" name="Text Box 9">
              <a:extLst>
                <a:ext uri="{FF2B5EF4-FFF2-40B4-BE49-F238E27FC236}">
                  <a16:creationId xmlns:a16="http://schemas.microsoft.com/office/drawing/2014/main" id="{8C3329C1-2D63-16EC-C856-DAE245006C30}"/>
                </a:ext>
              </a:extLst>
            </p:cNvPr>
            <p:cNvSpPr txBox="1">
              <a:spLocks noChangeArrowheads="1"/>
            </p:cNvSpPr>
            <p:nvPr/>
          </p:nvSpPr>
          <p:spPr bwMode="auto">
            <a:xfrm>
              <a:off x="3606" y="2024"/>
              <a:ext cx="181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pPr>
              <a:r>
                <a:rPr lang="es-ES_tradnl" altLang="es-AR" sz="3200" dirty="0"/>
                <a:t>23 bits</a:t>
              </a:r>
              <a:endParaRPr lang="es-ES" altLang="es-AR" sz="3200" dirty="0"/>
            </a:p>
          </p:txBody>
        </p:sp>
      </p:grpSp>
      <p:grpSp>
        <p:nvGrpSpPr>
          <p:cNvPr id="10" name="Group 11">
            <a:extLst>
              <a:ext uri="{FF2B5EF4-FFF2-40B4-BE49-F238E27FC236}">
                <a16:creationId xmlns:a16="http://schemas.microsoft.com/office/drawing/2014/main" id="{B8839516-6ABC-8D7F-D3CE-8E05A833DF00}"/>
              </a:ext>
            </a:extLst>
          </p:cNvPr>
          <p:cNvGrpSpPr>
            <a:grpSpLocks/>
          </p:cNvGrpSpPr>
          <p:nvPr/>
        </p:nvGrpSpPr>
        <p:grpSpPr bwMode="auto">
          <a:xfrm>
            <a:off x="507205" y="4365104"/>
            <a:ext cx="8135937" cy="1009650"/>
            <a:chOff x="431" y="1842"/>
            <a:chExt cx="5125" cy="636"/>
          </a:xfrm>
        </p:grpSpPr>
        <p:sp>
          <p:nvSpPr>
            <p:cNvPr id="11" name="Rectangle 12">
              <a:extLst>
                <a:ext uri="{FF2B5EF4-FFF2-40B4-BE49-F238E27FC236}">
                  <a16:creationId xmlns:a16="http://schemas.microsoft.com/office/drawing/2014/main" id="{2CAF9F7D-4AB0-21AA-FBF4-35C9702323CA}"/>
                </a:ext>
              </a:extLst>
            </p:cNvPr>
            <p:cNvSpPr>
              <a:spLocks noChangeArrowheads="1"/>
            </p:cNvSpPr>
            <p:nvPr/>
          </p:nvSpPr>
          <p:spPr bwMode="auto">
            <a:xfrm>
              <a:off x="431" y="1842"/>
              <a:ext cx="5125" cy="635"/>
            </a:xfrm>
            <a:prstGeom prst="rect">
              <a:avLst/>
            </a:prstGeom>
            <a:solidFill>
              <a:schemeClr val="accent1"/>
            </a:solidFill>
            <a:ln w="38100">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s-AR" altLang="es-AR"/>
            </a:p>
          </p:txBody>
        </p:sp>
        <p:sp>
          <p:nvSpPr>
            <p:cNvPr id="12" name="Rectangle 13">
              <a:extLst>
                <a:ext uri="{FF2B5EF4-FFF2-40B4-BE49-F238E27FC236}">
                  <a16:creationId xmlns:a16="http://schemas.microsoft.com/office/drawing/2014/main" id="{1936B766-03A2-0D6C-777F-EB1B61873A1F}"/>
                </a:ext>
              </a:extLst>
            </p:cNvPr>
            <p:cNvSpPr>
              <a:spLocks noChangeArrowheads="1"/>
            </p:cNvSpPr>
            <p:nvPr/>
          </p:nvSpPr>
          <p:spPr bwMode="auto">
            <a:xfrm>
              <a:off x="1610" y="1842"/>
              <a:ext cx="1905" cy="636"/>
            </a:xfrm>
            <a:prstGeom prst="rect">
              <a:avLst/>
            </a:prstGeom>
            <a:solidFill>
              <a:schemeClr val="accent1"/>
            </a:solidFill>
            <a:ln w="38100">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s-AR" altLang="es-AR"/>
            </a:p>
          </p:txBody>
        </p:sp>
        <p:sp>
          <p:nvSpPr>
            <p:cNvPr id="13" name="Text Box 14">
              <a:extLst>
                <a:ext uri="{FF2B5EF4-FFF2-40B4-BE49-F238E27FC236}">
                  <a16:creationId xmlns:a16="http://schemas.microsoft.com/office/drawing/2014/main" id="{4BE9BAA0-8A9F-198B-ADA5-0D5409FCE7DD}"/>
                </a:ext>
              </a:extLst>
            </p:cNvPr>
            <p:cNvSpPr txBox="1">
              <a:spLocks noChangeArrowheads="1"/>
            </p:cNvSpPr>
            <p:nvPr/>
          </p:nvSpPr>
          <p:spPr bwMode="auto">
            <a:xfrm>
              <a:off x="521" y="2024"/>
              <a:ext cx="95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pPr>
              <a:r>
                <a:rPr lang="es-ES_tradnl" altLang="es-AR" sz="3200" dirty="0"/>
                <a:t>1 bit</a:t>
              </a:r>
              <a:endParaRPr lang="es-ES" altLang="es-AR" sz="3200" dirty="0"/>
            </a:p>
          </p:txBody>
        </p:sp>
        <p:sp>
          <p:nvSpPr>
            <p:cNvPr id="14" name="Text Box 15">
              <a:extLst>
                <a:ext uri="{FF2B5EF4-FFF2-40B4-BE49-F238E27FC236}">
                  <a16:creationId xmlns:a16="http://schemas.microsoft.com/office/drawing/2014/main" id="{BB34459D-12FC-45D3-1919-8D1D50A49B93}"/>
                </a:ext>
              </a:extLst>
            </p:cNvPr>
            <p:cNvSpPr txBox="1">
              <a:spLocks noChangeArrowheads="1"/>
            </p:cNvSpPr>
            <p:nvPr/>
          </p:nvSpPr>
          <p:spPr bwMode="auto">
            <a:xfrm>
              <a:off x="1791" y="2024"/>
              <a:ext cx="149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pPr>
              <a:r>
                <a:rPr lang="es-ES_tradnl" altLang="es-AR" sz="3200" dirty="0"/>
                <a:t>11 bits</a:t>
              </a:r>
              <a:endParaRPr lang="es-ES" altLang="es-AR" sz="3200" dirty="0"/>
            </a:p>
          </p:txBody>
        </p:sp>
        <p:sp>
          <p:nvSpPr>
            <p:cNvPr id="15" name="Text Box 16">
              <a:extLst>
                <a:ext uri="{FF2B5EF4-FFF2-40B4-BE49-F238E27FC236}">
                  <a16:creationId xmlns:a16="http://schemas.microsoft.com/office/drawing/2014/main" id="{0227DF9B-ABCE-78F0-0B52-72FC4882695F}"/>
                </a:ext>
              </a:extLst>
            </p:cNvPr>
            <p:cNvSpPr txBox="1">
              <a:spLocks noChangeArrowheads="1"/>
            </p:cNvSpPr>
            <p:nvPr/>
          </p:nvSpPr>
          <p:spPr bwMode="auto">
            <a:xfrm>
              <a:off x="3606" y="2024"/>
              <a:ext cx="181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spcBef>
                  <a:spcPct val="50000"/>
                </a:spcBef>
              </a:pPr>
              <a:r>
                <a:rPr lang="es-ES_tradnl" altLang="es-AR" sz="3200" dirty="0"/>
                <a:t>52 bits</a:t>
              </a:r>
              <a:endParaRPr lang="es-ES" altLang="es-AR" sz="3200" dirty="0"/>
            </a:p>
          </p:txBody>
        </p:sp>
      </p:grpSp>
    </p:spTree>
    <p:extLst>
      <p:ext uri="{BB962C8B-B14F-4D97-AF65-F5344CB8AC3E}">
        <p14:creationId xmlns:p14="http://schemas.microsoft.com/office/powerpoint/2010/main" val="87648326"/>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9EC1B803-579C-4199-876F-45C661D639E9}"/>
              </a:ext>
            </a:extLst>
          </p:cNvPr>
          <p:cNvSpPr>
            <a:spLocks noGrp="1" noChangeArrowheads="1"/>
          </p:cNvSpPr>
          <p:nvPr>
            <p:ph type="title"/>
          </p:nvPr>
        </p:nvSpPr>
        <p:spPr>
          <a:xfrm>
            <a:off x="0" y="274638"/>
            <a:ext cx="9144000" cy="1785937"/>
          </a:xfrm>
          <a:solidFill>
            <a:srgbClr val="FAE96A"/>
          </a:solidFill>
        </p:spPr>
        <p:txBody>
          <a:bodyPr/>
          <a:lstStyle/>
          <a:p>
            <a:pPr eaLnBrk="1" hangingPunct="1"/>
            <a:r>
              <a:rPr lang="es-ES_tradnl" altLang="es-AR" sz="3400" b="1"/>
              <a:t>MECANIZACIÓN DE LAS OPERACIONES CON NÚMEROS EXPRESADOS EN COMA FLOTANTE</a:t>
            </a:r>
            <a:endParaRPr lang="es-ES" altLang="es-AR" sz="3400" b="1"/>
          </a:p>
        </p:txBody>
      </p:sp>
      <p:sp>
        <p:nvSpPr>
          <p:cNvPr id="53251" name="Rectangle 4">
            <a:extLst>
              <a:ext uri="{FF2B5EF4-FFF2-40B4-BE49-F238E27FC236}">
                <a16:creationId xmlns:a16="http://schemas.microsoft.com/office/drawing/2014/main" id="{68114C03-3DBE-4108-BC75-9556A22812D9}"/>
              </a:ext>
            </a:extLst>
          </p:cNvPr>
          <p:cNvSpPr>
            <a:spLocks noChangeArrowheads="1"/>
          </p:cNvSpPr>
          <p:nvPr/>
        </p:nvSpPr>
        <p:spPr bwMode="auto">
          <a:xfrm>
            <a:off x="485774" y="2995613"/>
            <a:ext cx="7885113" cy="720725"/>
          </a:xfrm>
          <a:prstGeom prst="rect">
            <a:avLst/>
          </a:prstGeom>
          <a:solidFill>
            <a:srgbClr val="0000FF"/>
          </a:solidFill>
          <a:ln w="9525">
            <a:solidFill>
              <a:srgbClr val="FFFF00"/>
            </a:solidFill>
            <a:miter lim="800000"/>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eaLnBrk="1" hangingPunct="1"/>
            <a:r>
              <a:rPr lang="es-ES_tradnl" altLang="es-AR" sz="4400" b="1" dirty="0">
                <a:latin typeface="Arial" panose="020B0604020202020204" pitchFamily="34" charset="0"/>
              </a:rPr>
              <a:t>  </a:t>
            </a:r>
            <a:r>
              <a:rPr lang="es-ES_tradnl" altLang="es-AR" sz="4400" b="1" dirty="0">
                <a:solidFill>
                  <a:srgbClr val="FFFF00"/>
                </a:solidFill>
                <a:latin typeface="Arial" panose="020B0604020202020204" pitchFamily="34" charset="0"/>
              </a:rPr>
              <a:t>S  EXPONENTE   MANTISA</a:t>
            </a:r>
            <a:r>
              <a:rPr lang="es-ES_tradnl" altLang="es-AR" sz="4400" b="1" dirty="0">
                <a:latin typeface="Arial" panose="020B0604020202020204" pitchFamily="34" charset="0"/>
              </a:rPr>
              <a:t> </a:t>
            </a:r>
            <a:endParaRPr lang="es-ES" altLang="es-AR" sz="4400" b="1" dirty="0">
              <a:latin typeface="Arial" panose="020B0604020202020204" pitchFamily="34" charset="0"/>
            </a:endParaRPr>
          </a:p>
        </p:txBody>
      </p:sp>
      <p:sp>
        <p:nvSpPr>
          <p:cNvPr id="53252" name="Line 11">
            <a:extLst>
              <a:ext uri="{FF2B5EF4-FFF2-40B4-BE49-F238E27FC236}">
                <a16:creationId xmlns:a16="http://schemas.microsoft.com/office/drawing/2014/main" id="{4534B8D4-1AAC-47DE-8F9F-A44CE4F07D05}"/>
              </a:ext>
            </a:extLst>
          </p:cNvPr>
          <p:cNvSpPr>
            <a:spLocks noChangeShapeType="1"/>
          </p:cNvSpPr>
          <p:nvPr/>
        </p:nvSpPr>
        <p:spPr bwMode="auto">
          <a:xfrm>
            <a:off x="1403648" y="2995613"/>
            <a:ext cx="0" cy="720725"/>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53253" name="Line 12">
            <a:extLst>
              <a:ext uri="{FF2B5EF4-FFF2-40B4-BE49-F238E27FC236}">
                <a16:creationId xmlns:a16="http://schemas.microsoft.com/office/drawing/2014/main" id="{ED08887C-665D-4F8E-A833-68CED9F60A3F}"/>
              </a:ext>
            </a:extLst>
          </p:cNvPr>
          <p:cNvSpPr>
            <a:spLocks noChangeShapeType="1"/>
          </p:cNvSpPr>
          <p:nvPr/>
        </p:nvSpPr>
        <p:spPr bwMode="auto">
          <a:xfrm>
            <a:off x="5292080" y="2995613"/>
            <a:ext cx="0" cy="720725"/>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53254" name="Text Box 13">
            <a:extLst>
              <a:ext uri="{FF2B5EF4-FFF2-40B4-BE49-F238E27FC236}">
                <a16:creationId xmlns:a16="http://schemas.microsoft.com/office/drawing/2014/main" id="{13F3BDD5-57DE-4080-8853-F1A58435A22B}"/>
              </a:ext>
            </a:extLst>
          </p:cNvPr>
          <p:cNvSpPr txBox="1">
            <a:spLocks noChangeArrowheads="1"/>
          </p:cNvSpPr>
          <p:nvPr/>
        </p:nvSpPr>
        <p:spPr bwMode="auto">
          <a:xfrm>
            <a:off x="1016143" y="4684875"/>
            <a:ext cx="73453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s-ES_tradnl" altLang="es-AR" sz="3600" b="1" dirty="0">
                <a:solidFill>
                  <a:srgbClr val="FF3300"/>
                </a:solidFill>
                <a:latin typeface="Arial" panose="020B0604020202020204" pitchFamily="34" charset="0"/>
              </a:rPr>
              <a:t>SEGÚN NORMA IEEE 754</a:t>
            </a:r>
            <a:endParaRPr lang="es-ES" altLang="es-AR" sz="3600" b="1" dirty="0">
              <a:solidFill>
                <a:srgbClr val="FF3300"/>
              </a:solidFill>
              <a:latin typeface="Arial" panose="020B0604020202020204" pitchFamily="34"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4" descr="19B08B0E">
            <a:extLst>
              <a:ext uri="{FF2B5EF4-FFF2-40B4-BE49-F238E27FC236}">
                <a16:creationId xmlns:a16="http://schemas.microsoft.com/office/drawing/2014/main" id="{67B3B861-D045-4DF1-A966-8C8820E03A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2060575"/>
            <a:ext cx="6480175" cy="315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D33431ED-38B4-43DF-8FA7-5F5A388BD6EE}"/>
              </a:ext>
            </a:extLst>
          </p:cNvPr>
          <p:cNvSpPr>
            <a:spLocks noGrp="1" noChangeArrowheads="1"/>
          </p:cNvSpPr>
          <p:nvPr>
            <p:ph type="title"/>
          </p:nvPr>
        </p:nvSpPr>
        <p:spPr>
          <a:xfrm>
            <a:off x="0" y="274638"/>
            <a:ext cx="9144000" cy="777875"/>
          </a:xfrm>
        </p:spPr>
        <p:txBody>
          <a:bodyPr/>
          <a:lstStyle/>
          <a:p>
            <a:pPr algn="ctr" eaLnBrk="1" hangingPunct="1"/>
            <a:r>
              <a:rPr lang="es-ES_tradnl" altLang="es-AR" sz="2800" b="1"/>
              <a:t>DIAGRAMA LÓGICO SIMPLIFICADO DE LA ULA PARA NÚMEROS EN COMA FLOTANTE</a:t>
            </a:r>
            <a:endParaRPr lang="es-ES" altLang="es-AR" sz="2800" b="1"/>
          </a:p>
        </p:txBody>
      </p:sp>
      <p:graphicFrame>
        <p:nvGraphicFramePr>
          <p:cNvPr id="13314" name="Object 4">
            <a:extLst>
              <a:ext uri="{FF2B5EF4-FFF2-40B4-BE49-F238E27FC236}">
                <a16:creationId xmlns:a16="http://schemas.microsoft.com/office/drawing/2014/main" id="{61369BFF-844B-4359-8B3E-E032C04E7D38}"/>
              </a:ext>
            </a:extLst>
          </p:cNvPr>
          <p:cNvGraphicFramePr>
            <a:graphicFrameLocks noGrp="1" noChangeAspect="1"/>
          </p:cNvGraphicFramePr>
          <p:nvPr>
            <p:ph idx="1"/>
          </p:nvPr>
        </p:nvGraphicFramePr>
        <p:xfrm>
          <a:off x="323850" y="979488"/>
          <a:ext cx="8388350" cy="5878512"/>
        </p:xfrm>
        <a:graphic>
          <a:graphicData uri="http://schemas.openxmlformats.org/presentationml/2006/ole">
            <mc:AlternateContent xmlns:mc="http://schemas.openxmlformats.org/markup-compatibility/2006">
              <mc:Choice xmlns:v="urn:schemas-microsoft-com:vml" Requires="v">
                <p:oleObj name="Documento" r:id="rId3" imgW="7195680" imgH="5258160" progId="WordPro.Document">
                  <p:embed/>
                </p:oleObj>
              </mc:Choice>
              <mc:Fallback>
                <p:oleObj name="Documento" r:id="rId3" imgW="7195680" imgH="5258160" progId="WordPro.Document">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10007" t="13693"/>
                      <a:stretch>
                        <a:fillRect/>
                      </a:stretch>
                    </p:blipFill>
                    <p:spPr bwMode="auto">
                      <a:xfrm>
                        <a:off x="323850" y="979488"/>
                        <a:ext cx="8388350" cy="5878512"/>
                      </a:xfrm>
                      <a:prstGeom prst="rect">
                        <a:avLst/>
                      </a:prstGeom>
                      <a:solidFill>
                        <a:srgbClr val="FFFF6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5ED5055F-07CF-4BA8-9565-8519BD75E10B}"/>
              </a:ext>
            </a:extLst>
          </p:cNvPr>
          <p:cNvSpPr>
            <a:spLocks noGrp="1" noChangeArrowheads="1"/>
          </p:cNvSpPr>
          <p:nvPr>
            <p:ph type="title"/>
          </p:nvPr>
        </p:nvSpPr>
        <p:spPr>
          <a:xfrm>
            <a:off x="574675" y="304800"/>
            <a:ext cx="8001000" cy="979488"/>
          </a:xfrm>
        </p:spPr>
        <p:txBody>
          <a:bodyPr/>
          <a:lstStyle/>
          <a:p>
            <a:pPr eaLnBrk="1" hangingPunct="1"/>
            <a:r>
              <a:rPr lang="es-ES_tradnl" altLang="es-AR" sz="3400" b="1"/>
              <a:t>OPERACIONES DE MULTIPLICACIÓN Y DIVISIÓN</a:t>
            </a:r>
            <a:endParaRPr lang="es-ES" altLang="es-AR" sz="3400" b="1"/>
          </a:p>
        </p:txBody>
      </p:sp>
      <p:sp>
        <p:nvSpPr>
          <p:cNvPr id="54275" name="Rectangle 3">
            <a:extLst>
              <a:ext uri="{FF2B5EF4-FFF2-40B4-BE49-F238E27FC236}">
                <a16:creationId xmlns:a16="http://schemas.microsoft.com/office/drawing/2014/main" id="{32B95A24-F629-46D2-9F09-D823A20A5BE6}"/>
              </a:ext>
            </a:extLst>
          </p:cNvPr>
          <p:cNvSpPr>
            <a:spLocks noGrp="1" noChangeArrowheads="1"/>
          </p:cNvSpPr>
          <p:nvPr>
            <p:ph type="body" idx="1"/>
          </p:nvPr>
        </p:nvSpPr>
        <p:spPr/>
        <p:txBody>
          <a:bodyPr/>
          <a:lstStyle/>
          <a:p>
            <a:pPr marL="609600" indent="-609600" eaLnBrk="1" hangingPunct="1">
              <a:buFont typeface="Wingdings" panose="05000000000000000000" pitchFamily="2" charset="2"/>
              <a:buNone/>
            </a:pPr>
            <a:endParaRPr lang="es-ES_tradnl" altLang="es-AR" dirty="0"/>
          </a:p>
          <a:p>
            <a:pPr marL="609600" indent="-609600" algn="just" eaLnBrk="1" hangingPunct="1">
              <a:buClr>
                <a:schemeClr val="tx1"/>
              </a:buClr>
              <a:buFontTx/>
              <a:buAutoNum type="arabicPeriod"/>
            </a:pPr>
            <a:r>
              <a:rPr lang="es-ES_tradnl" altLang="es-AR" dirty="0"/>
              <a:t>SE REALIZA EL PRODUCTO O LA DIVISIÓN DE LAS MANTISAS</a:t>
            </a:r>
          </a:p>
          <a:p>
            <a:pPr marL="609600" indent="-609600" eaLnBrk="1" hangingPunct="1">
              <a:buClr>
                <a:schemeClr val="tx1"/>
              </a:buClr>
              <a:buFontTx/>
              <a:buAutoNum type="arabicPeriod"/>
            </a:pPr>
            <a:r>
              <a:rPr lang="es-ES_tradnl" altLang="es-AR" dirty="0"/>
              <a:t>SI ES PRODUCTO SE SUMAN LOS EXPONENTES</a:t>
            </a:r>
          </a:p>
          <a:p>
            <a:pPr marL="609600" indent="-609600" algn="just" eaLnBrk="1" hangingPunct="1">
              <a:buClr>
                <a:schemeClr val="tx1"/>
              </a:buClr>
              <a:buFontTx/>
              <a:buAutoNum type="arabicPeriod"/>
            </a:pPr>
            <a:r>
              <a:rPr lang="es-ES_tradnl" altLang="es-AR" dirty="0"/>
              <a:t>SI ES DIVISIÓN SE RESTAN LOS EXPONENTES (EL DEL DIVISOR DEL DIVIDENDO)</a:t>
            </a:r>
            <a:endParaRPr lang="es-ES" altLang="es-AR" dirty="0"/>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560F6EB1-1FA0-4E30-A9F1-194601D7F001}"/>
              </a:ext>
            </a:extLst>
          </p:cNvPr>
          <p:cNvSpPr>
            <a:spLocks noGrp="1" noChangeArrowheads="1"/>
          </p:cNvSpPr>
          <p:nvPr>
            <p:ph type="title"/>
          </p:nvPr>
        </p:nvSpPr>
        <p:spPr/>
        <p:txBody>
          <a:bodyPr/>
          <a:lstStyle/>
          <a:p>
            <a:pPr eaLnBrk="1" hangingPunct="1"/>
            <a:r>
              <a:rPr lang="es-ES_tradnl" altLang="es-AR" b="1"/>
              <a:t>PARA LA SUMA Y RESTA</a:t>
            </a:r>
            <a:endParaRPr lang="es-ES" altLang="es-AR" b="1"/>
          </a:p>
        </p:txBody>
      </p:sp>
      <p:sp>
        <p:nvSpPr>
          <p:cNvPr id="55299" name="Rectangle 3">
            <a:extLst>
              <a:ext uri="{FF2B5EF4-FFF2-40B4-BE49-F238E27FC236}">
                <a16:creationId xmlns:a16="http://schemas.microsoft.com/office/drawing/2014/main" id="{F97A4476-4FBB-4C72-A833-5D1DB6FE079B}"/>
              </a:ext>
            </a:extLst>
          </p:cNvPr>
          <p:cNvSpPr>
            <a:spLocks noGrp="1" noChangeArrowheads="1"/>
          </p:cNvSpPr>
          <p:nvPr>
            <p:ph type="body" idx="1"/>
          </p:nvPr>
        </p:nvSpPr>
        <p:spPr>
          <a:xfrm>
            <a:off x="457200" y="1600200"/>
            <a:ext cx="8291513" cy="5257800"/>
          </a:xfrm>
        </p:spPr>
        <p:txBody>
          <a:bodyPr/>
          <a:lstStyle/>
          <a:p>
            <a:pPr marL="609600" indent="-609600" algn="ctr" eaLnBrk="1" hangingPunct="1">
              <a:buClr>
                <a:schemeClr val="tx1"/>
              </a:buClr>
              <a:buFont typeface="Wingdings" panose="05000000000000000000" pitchFamily="2" charset="2"/>
              <a:buNone/>
            </a:pPr>
            <a:r>
              <a:rPr lang="es-ES_tradnl" altLang="es-AR"/>
              <a:t>EN PRIMER LUGAR SE IGUALAN LOS EXPONENTES, PARA LO CUAL SE RESTAN:</a:t>
            </a:r>
          </a:p>
          <a:p>
            <a:pPr marL="609600" indent="-609600" algn="ctr" eaLnBrk="1" hangingPunct="1">
              <a:buClr>
                <a:schemeClr val="tx1"/>
              </a:buClr>
              <a:buFont typeface="Wingdings" panose="05000000000000000000" pitchFamily="2" charset="2"/>
              <a:buNone/>
            </a:pPr>
            <a:r>
              <a:rPr lang="es-ES_tradnl" altLang="es-AR"/>
              <a:t>    </a:t>
            </a:r>
            <a:r>
              <a:rPr lang="es-ES_tradnl" altLang="es-AR" sz="3900">
                <a:solidFill>
                  <a:srgbClr val="0000FF"/>
                </a:solidFill>
              </a:rPr>
              <a:t>E</a:t>
            </a:r>
            <a:r>
              <a:rPr lang="es-ES_tradnl" altLang="es-AR" sz="3900" baseline="-25000">
                <a:solidFill>
                  <a:srgbClr val="0000FF"/>
                </a:solidFill>
              </a:rPr>
              <a:t>a </a:t>
            </a:r>
            <a:r>
              <a:rPr lang="es-ES_tradnl" altLang="es-AR" sz="3900">
                <a:solidFill>
                  <a:srgbClr val="0000FF"/>
                </a:solidFill>
              </a:rPr>
              <a:t>– E</a:t>
            </a:r>
            <a:r>
              <a:rPr lang="es-ES_tradnl" altLang="es-AR" sz="3900" baseline="-25000">
                <a:solidFill>
                  <a:srgbClr val="0000FF"/>
                </a:solidFill>
              </a:rPr>
              <a:t>b</a:t>
            </a:r>
            <a:r>
              <a:rPr lang="es-ES_tradnl" altLang="es-AR" sz="3900">
                <a:solidFill>
                  <a:srgbClr val="0000FF"/>
                </a:solidFill>
              </a:rPr>
              <a:t> = C</a:t>
            </a:r>
            <a:r>
              <a:rPr lang="es-ES_tradnl" altLang="es-AR" sz="3900" baseline="-25000">
                <a:solidFill>
                  <a:srgbClr val="0000FF"/>
                </a:solidFill>
              </a:rPr>
              <a:t>d</a:t>
            </a:r>
          </a:p>
          <a:p>
            <a:pPr marL="609600" indent="-609600" algn="ctr" eaLnBrk="1" hangingPunct="1">
              <a:buClr>
                <a:schemeClr val="tx1"/>
              </a:buClr>
              <a:buFont typeface="Wingdings" panose="05000000000000000000" pitchFamily="2" charset="2"/>
              <a:buNone/>
            </a:pPr>
            <a:endParaRPr lang="es-ES_tradnl" altLang="es-AR" sz="3900" baseline="-25000">
              <a:solidFill>
                <a:srgbClr val="0000FF"/>
              </a:solidFill>
            </a:endParaRPr>
          </a:p>
          <a:p>
            <a:pPr marL="609600" indent="-609600" eaLnBrk="1" hangingPunct="1">
              <a:buClr>
                <a:schemeClr val="tx1"/>
              </a:buClr>
              <a:buFont typeface="Wingdings" panose="05000000000000000000" pitchFamily="2" charset="2"/>
              <a:buNone/>
            </a:pPr>
            <a:r>
              <a:rPr lang="es-ES_tradnl" altLang="es-AR" baseline="-25000"/>
              <a:t>   </a:t>
            </a:r>
            <a:r>
              <a:rPr lang="es-ES_tradnl" altLang="es-AR"/>
              <a:t>SI ES C</a:t>
            </a:r>
            <a:r>
              <a:rPr lang="es-ES_tradnl" altLang="es-AR" baseline="-25000"/>
              <a:t>d </a:t>
            </a:r>
            <a:r>
              <a:rPr lang="es-ES_tradnl" altLang="es-AR"/>
              <a:t>= 0, ENTONCES SON IGUALES</a:t>
            </a:r>
          </a:p>
          <a:p>
            <a:pPr marL="609600" indent="-609600" eaLnBrk="1" hangingPunct="1">
              <a:buClr>
                <a:schemeClr val="tx1"/>
              </a:buClr>
              <a:buFont typeface="Wingdings" panose="05000000000000000000" pitchFamily="2" charset="2"/>
              <a:buNone/>
            </a:pPr>
            <a:r>
              <a:rPr lang="es-ES_tradnl" altLang="es-AR"/>
              <a:t>  SI ES C</a:t>
            </a:r>
            <a:r>
              <a:rPr lang="es-ES_tradnl" altLang="es-AR" baseline="-25000"/>
              <a:t>d </a:t>
            </a:r>
            <a:r>
              <a:rPr lang="es-ES_tradnl" altLang="es-AR"/>
              <a:t>&gt; 0, ENTONCES ES: E</a:t>
            </a:r>
            <a:r>
              <a:rPr lang="es-ES_tradnl" altLang="es-AR" baseline="-25000"/>
              <a:t>a</a:t>
            </a:r>
            <a:r>
              <a:rPr lang="es-ES_tradnl" altLang="es-AR"/>
              <a:t> &gt; E</a:t>
            </a:r>
            <a:r>
              <a:rPr lang="es-ES_tradnl" altLang="es-AR" baseline="-25000"/>
              <a:t>b</a:t>
            </a:r>
          </a:p>
          <a:p>
            <a:pPr marL="609600" indent="-609600" eaLnBrk="1" hangingPunct="1">
              <a:buClr>
                <a:schemeClr val="tx1"/>
              </a:buClr>
              <a:buFont typeface="Wingdings" panose="05000000000000000000" pitchFamily="2" charset="2"/>
              <a:buNone/>
            </a:pPr>
            <a:r>
              <a:rPr lang="es-ES_tradnl" altLang="es-AR"/>
              <a:t>  SI ES C</a:t>
            </a:r>
            <a:r>
              <a:rPr lang="es-ES_tradnl" altLang="es-AR" baseline="-25000"/>
              <a:t>d </a:t>
            </a:r>
            <a:r>
              <a:rPr lang="es-ES_tradnl" altLang="es-AR"/>
              <a:t>&lt; 0, ENTONCES ES: E</a:t>
            </a:r>
            <a:r>
              <a:rPr lang="es-ES_tradnl" altLang="es-AR" baseline="-25000"/>
              <a:t>b</a:t>
            </a:r>
            <a:r>
              <a:rPr lang="es-ES_tradnl" altLang="es-AR"/>
              <a:t> &gt; E</a:t>
            </a:r>
            <a:r>
              <a:rPr lang="es-ES_tradnl" altLang="es-AR" baseline="-25000"/>
              <a:t>a</a:t>
            </a:r>
          </a:p>
          <a:p>
            <a:pPr marL="609600" indent="-609600" eaLnBrk="1" hangingPunct="1">
              <a:buClr>
                <a:schemeClr val="tx1"/>
              </a:buClr>
              <a:buFont typeface="Wingdings" panose="05000000000000000000" pitchFamily="2" charset="2"/>
              <a:buNone/>
            </a:pPr>
            <a:endParaRPr lang="es-ES" altLang="es-AR"/>
          </a:p>
          <a:p>
            <a:pPr marL="609600" indent="-609600" eaLnBrk="1" hangingPunct="1">
              <a:buClr>
                <a:schemeClr val="tx1"/>
              </a:buClr>
              <a:buFont typeface="Wingdings" panose="05000000000000000000" pitchFamily="2" charset="2"/>
              <a:buNone/>
            </a:pPr>
            <a:endParaRPr lang="es-ES" altLang="es-AR"/>
          </a:p>
          <a:p>
            <a:pPr marL="609600" indent="-609600" eaLnBrk="1" hangingPunct="1">
              <a:buClr>
                <a:schemeClr val="tx1"/>
              </a:buClr>
              <a:buFont typeface="Wingdings" panose="05000000000000000000" pitchFamily="2" charset="2"/>
              <a:buNone/>
            </a:pPr>
            <a:endParaRPr lang="es-ES" altLang="es-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FAB5842F-FE01-47A2-98B6-8B11FF6BF8E8}"/>
              </a:ext>
            </a:extLst>
          </p:cNvPr>
          <p:cNvSpPr>
            <a:spLocks noGrp="1" noChangeArrowheads="1"/>
          </p:cNvSpPr>
          <p:nvPr>
            <p:ph type="title"/>
          </p:nvPr>
        </p:nvSpPr>
        <p:spPr>
          <a:xfrm>
            <a:off x="574675" y="304800"/>
            <a:ext cx="8001000" cy="671513"/>
          </a:xfrm>
        </p:spPr>
        <p:txBody>
          <a:bodyPr/>
          <a:lstStyle/>
          <a:p>
            <a:pPr eaLnBrk="1" hangingPunct="1"/>
            <a:r>
              <a:rPr lang="es-ES_tradnl" altLang="es-AR"/>
              <a:t>CONTINUACIÓN</a:t>
            </a:r>
            <a:endParaRPr lang="es-ES" altLang="es-AR"/>
          </a:p>
        </p:txBody>
      </p:sp>
      <p:sp>
        <p:nvSpPr>
          <p:cNvPr id="56323" name="Rectangle 3">
            <a:extLst>
              <a:ext uri="{FF2B5EF4-FFF2-40B4-BE49-F238E27FC236}">
                <a16:creationId xmlns:a16="http://schemas.microsoft.com/office/drawing/2014/main" id="{06DAFE14-8643-4BBD-84F4-ED4585F004C2}"/>
              </a:ext>
            </a:extLst>
          </p:cNvPr>
          <p:cNvSpPr>
            <a:spLocks noGrp="1" noChangeArrowheads="1"/>
          </p:cNvSpPr>
          <p:nvPr>
            <p:ph type="body" idx="1"/>
          </p:nvPr>
        </p:nvSpPr>
        <p:spPr>
          <a:xfrm>
            <a:off x="0" y="981075"/>
            <a:ext cx="9144000" cy="5876925"/>
          </a:xfrm>
          <a:solidFill>
            <a:srgbClr val="0000FF"/>
          </a:solidFill>
        </p:spPr>
        <p:txBody>
          <a:bodyPr/>
          <a:lstStyle/>
          <a:p>
            <a:pPr algn="ctr" eaLnBrk="1" hangingPunct="1">
              <a:buFont typeface="Wingdings" panose="05000000000000000000" pitchFamily="2" charset="2"/>
              <a:buNone/>
            </a:pPr>
            <a:r>
              <a:rPr lang="es-ES_tradnl" altLang="es-AR" sz="2600" b="1" dirty="0">
                <a:solidFill>
                  <a:srgbClr val="FFCC00"/>
                </a:solidFill>
              </a:rPr>
              <a:t>SI SON IGUALES SE DEJA TODO COMO ESTÁ</a:t>
            </a:r>
          </a:p>
          <a:p>
            <a:pPr algn="ctr" eaLnBrk="1" hangingPunct="1">
              <a:buFont typeface="Wingdings" panose="05000000000000000000" pitchFamily="2" charset="2"/>
              <a:buNone/>
            </a:pPr>
            <a:r>
              <a:rPr lang="es-ES_tradnl" altLang="es-AR" sz="2600" b="1" dirty="0">
                <a:solidFill>
                  <a:srgbClr val="FFCC00"/>
                </a:solidFill>
              </a:rPr>
              <a:t>SI SON DISTINTOS, SE TOMA LA MANTISA</a:t>
            </a:r>
          </a:p>
          <a:p>
            <a:pPr eaLnBrk="1" hangingPunct="1">
              <a:buFont typeface="Wingdings" panose="05000000000000000000" pitchFamily="2" charset="2"/>
              <a:buNone/>
            </a:pPr>
            <a:r>
              <a:rPr lang="es-ES_tradnl" altLang="es-AR" sz="2600" b="1" dirty="0">
                <a:solidFill>
                  <a:srgbClr val="FFCC00"/>
                </a:solidFill>
              </a:rPr>
              <a:t>DEL MENOR EXPONENTE Y SE LA LLEVA A UN </a:t>
            </a:r>
            <a:r>
              <a:rPr lang="es-ES_tradnl" altLang="es-AR" sz="2600" b="1" dirty="0">
                <a:solidFill>
                  <a:srgbClr val="FFCC00"/>
                </a:solidFill>
                <a:effectLst>
                  <a:outerShdw blurRad="38100" dist="38100" dir="2700000" algn="tl">
                    <a:srgbClr val="000000">
                      <a:alpha val="43137"/>
                    </a:srgbClr>
                  </a:outerShdw>
                </a:effectLst>
              </a:rPr>
              <a:t>REGISTRO DE DESPLAZAMIENTO </a:t>
            </a:r>
            <a:r>
              <a:rPr lang="es-ES_tradnl" altLang="es-AR" sz="2600" b="1" dirty="0" err="1">
                <a:solidFill>
                  <a:srgbClr val="FFCC00"/>
                </a:solidFill>
                <a:effectLst>
                  <a:outerShdw blurRad="38100" dist="38100" dir="2700000" algn="tl">
                    <a:srgbClr val="000000">
                      <a:alpha val="43137"/>
                    </a:srgbClr>
                  </a:outerShdw>
                </a:effectLst>
              </a:rPr>
              <a:t>R</a:t>
            </a:r>
            <a:r>
              <a:rPr lang="es-ES_tradnl" altLang="es-AR" sz="2600" b="1" baseline="-25000" dirty="0" err="1">
                <a:solidFill>
                  <a:srgbClr val="FFCC00"/>
                </a:solidFill>
                <a:effectLst>
                  <a:outerShdw blurRad="38100" dist="38100" dir="2700000" algn="tl">
                    <a:srgbClr val="000000">
                      <a:alpha val="43137"/>
                    </a:srgbClr>
                  </a:outerShdw>
                </a:effectLst>
              </a:rPr>
              <a:t>d</a:t>
            </a:r>
            <a:endParaRPr lang="es-ES_tradnl" altLang="es-AR" sz="2600" b="1" dirty="0">
              <a:solidFill>
                <a:srgbClr val="FFCC00"/>
              </a:solidFill>
              <a:effectLst>
                <a:outerShdw blurRad="38100" dist="38100" dir="2700000" algn="tl">
                  <a:srgbClr val="000000">
                    <a:alpha val="43137"/>
                  </a:srgbClr>
                </a:outerShdw>
              </a:effectLst>
            </a:endParaRPr>
          </a:p>
          <a:p>
            <a:pPr algn="ctr" eaLnBrk="1" hangingPunct="1">
              <a:buFont typeface="Wingdings" panose="05000000000000000000" pitchFamily="2" charset="2"/>
              <a:buNone/>
            </a:pPr>
            <a:r>
              <a:rPr lang="es-ES_tradnl" altLang="es-AR" sz="2600" b="1" dirty="0">
                <a:solidFill>
                  <a:srgbClr val="FFCC00"/>
                </a:solidFill>
              </a:rPr>
              <a:t>(NO INCLUÍDO EN LA FIGURA)</a:t>
            </a:r>
          </a:p>
          <a:p>
            <a:pPr algn="ctr" eaLnBrk="1" hangingPunct="1">
              <a:buFont typeface="Wingdings" panose="05000000000000000000" pitchFamily="2" charset="2"/>
              <a:buNone/>
            </a:pPr>
            <a:r>
              <a:rPr lang="es-ES_tradnl" altLang="es-AR" sz="2600" b="1" dirty="0">
                <a:solidFill>
                  <a:srgbClr val="FFCC00"/>
                </a:solidFill>
              </a:rPr>
              <a:t>SE COLOCA </a:t>
            </a:r>
            <a:r>
              <a:rPr lang="es-ES_tradnl" altLang="es-AR" sz="2600" b="1" dirty="0">
                <a:solidFill>
                  <a:srgbClr val="FFCC00"/>
                </a:solidFill>
                <a:effectLst>
                  <a:outerShdw blurRad="38100" dist="38100" dir="2700000" algn="tl">
                    <a:srgbClr val="000000">
                      <a:alpha val="43137"/>
                    </a:srgbClr>
                  </a:outerShdw>
                </a:effectLst>
              </a:rPr>
              <a:t>C</a:t>
            </a:r>
            <a:r>
              <a:rPr lang="es-ES_tradnl" altLang="es-AR" sz="2600" b="1" baseline="-25000" dirty="0">
                <a:solidFill>
                  <a:srgbClr val="FFCC00"/>
                </a:solidFill>
                <a:effectLst>
                  <a:outerShdw blurRad="38100" dist="38100" dir="2700000" algn="tl">
                    <a:srgbClr val="000000">
                      <a:alpha val="43137"/>
                    </a:srgbClr>
                  </a:outerShdw>
                </a:effectLst>
              </a:rPr>
              <a:t>d</a:t>
            </a:r>
            <a:r>
              <a:rPr lang="es-ES_tradnl" altLang="es-AR" sz="2600" b="1" dirty="0">
                <a:solidFill>
                  <a:srgbClr val="FFCC00"/>
                </a:solidFill>
              </a:rPr>
              <a:t> EN UN CONTADOR, Y A CADA</a:t>
            </a:r>
          </a:p>
          <a:p>
            <a:pPr algn="ctr" eaLnBrk="1" hangingPunct="1">
              <a:buFont typeface="Wingdings" panose="05000000000000000000" pitchFamily="2" charset="2"/>
              <a:buNone/>
            </a:pPr>
            <a:r>
              <a:rPr lang="es-ES_tradnl" altLang="es-AR" sz="2600" b="1" dirty="0">
                <a:solidFill>
                  <a:srgbClr val="FFCC00"/>
                </a:solidFill>
              </a:rPr>
              <a:t>PULSO DE RELOJ SE DESPLAZA UN LUGAR</a:t>
            </a:r>
          </a:p>
          <a:p>
            <a:pPr algn="ctr" eaLnBrk="1" hangingPunct="1">
              <a:buFont typeface="Wingdings" panose="05000000000000000000" pitchFamily="2" charset="2"/>
              <a:buNone/>
            </a:pPr>
            <a:r>
              <a:rPr lang="es-ES_tradnl" altLang="es-AR" sz="2600" b="1" dirty="0">
                <a:solidFill>
                  <a:srgbClr val="FFCC00"/>
                </a:solidFill>
              </a:rPr>
              <a:t>A LA DERECHA LA MANTISA Y SE VA</a:t>
            </a:r>
          </a:p>
          <a:p>
            <a:pPr algn="ctr" eaLnBrk="1" hangingPunct="1">
              <a:buFont typeface="Wingdings" panose="05000000000000000000" pitchFamily="2" charset="2"/>
              <a:buNone/>
            </a:pPr>
            <a:r>
              <a:rPr lang="es-ES_tradnl" altLang="es-AR" sz="2600" b="1" dirty="0">
                <a:solidFill>
                  <a:srgbClr val="FFCC00"/>
                </a:solidFill>
              </a:rPr>
              <a:t>DESCONTANDO UNA UNIDAD EN EL CONTADOR, </a:t>
            </a:r>
          </a:p>
          <a:p>
            <a:pPr algn="ctr" eaLnBrk="1" hangingPunct="1">
              <a:buFont typeface="Wingdings" panose="05000000000000000000" pitchFamily="2" charset="2"/>
              <a:buNone/>
            </a:pPr>
            <a:r>
              <a:rPr lang="es-ES_tradnl" altLang="es-AR" sz="2600" b="1" dirty="0">
                <a:solidFill>
                  <a:srgbClr val="FFCC00"/>
                </a:solidFill>
              </a:rPr>
              <a:t>CUANDO ESTE LLEGA A CERO, TENEMOS </a:t>
            </a:r>
          </a:p>
          <a:p>
            <a:pPr algn="ctr" eaLnBrk="1" hangingPunct="1">
              <a:buFont typeface="Wingdings" panose="05000000000000000000" pitchFamily="2" charset="2"/>
              <a:buNone/>
            </a:pPr>
            <a:r>
              <a:rPr lang="es-ES_tradnl" altLang="es-AR" sz="2600" b="1" dirty="0">
                <a:solidFill>
                  <a:srgbClr val="FFCC00"/>
                </a:solidFill>
              </a:rPr>
              <a:t>IGUALADOS LOS EXPONENTES Y PODEMOS OPERAR CON LAS MANTISAS.</a:t>
            </a:r>
            <a:endParaRPr lang="es-ES" altLang="es-AR" sz="2600" b="1" dirty="0">
              <a:solidFill>
                <a:srgbClr val="FFCC00"/>
              </a:solidFill>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a:extLst>
              <a:ext uri="{FF2B5EF4-FFF2-40B4-BE49-F238E27FC236}">
                <a16:creationId xmlns:a16="http://schemas.microsoft.com/office/drawing/2014/main" id="{9E5E72E5-74A1-4211-BE2F-AE882241CCEA}"/>
              </a:ext>
            </a:extLst>
          </p:cNvPr>
          <p:cNvSpPr>
            <a:spLocks noGrp="1" noChangeArrowheads="1"/>
          </p:cNvSpPr>
          <p:nvPr>
            <p:ph type="title"/>
          </p:nvPr>
        </p:nvSpPr>
        <p:spPr>
          <a:xfrm rot="16200000">
            <a:off x="-1629569" y="3798094"/>
            <a:ext cx="4860925" cy="522288"/>
          </a:xfrm>
        </p:spPr>
        <p:txBody>
          <a:bodyPr/>
          <a:lstStyle/>
          <a:p>
            <a:pPr eaLnBrk="1" hangingPunct="1"/>
            <a:r>
              <a:rPr lang="es-ES_tradnl" altLang="es-AR" sz="3400"/>
              <a:t>DIAGRAMA DE FLUJO</a:t>
            </a:r>
            <a:endParaRPr lang="es-ES" altLang="es-AR" sz="3400"/>
          </a:p>
        </p:txBody>
      </p:sp>
      <p:graphicFrame>
        <p:nvGraphicFramePr>
          <p:cNvPr id="14338" name="Object 4">
            <a:extLst>
              <a:ext uri="{FF2B5EF4-FFF2-40B4-BE49-F238E27FC236}">
                <a16:creationId xmlns:a16="http://schemas.microsoft.com/office/drawing/2014/main" id="{7ACF9452-A8B2-4CF8-9794-8E065FC441F8}"/>
              </a:ext>
            </a:extLst>
          </p:cNvPr>
          <p:cNvGraphicFramePr>
            <a:graphicFrameLocks noGrp="1" noChangeAspect="1"/>
          </p:cNvGraphicFramePr>
          <p:nvPr>
            <p:ph idx="1"/>
          </p:nvPr>
        </p:nvGraphicFramePr>
        <p:xfrm>
          <a:off x="1547813" y="0"/>
          <a:ext cx="6151562" cy="6858000"/>
        </p:xfrm>
        <a:graphic>
          <a:graphicData uri="http://schemas.openxmlformats.org/presentationml/2006/ole">
            <mc:AlternateContent xmlns:mc="http://schemas.openxmlformats.org/markup-compatibility/2006">
              <mc:Choice xmlns:v="urn:schemas-microsoft-com:vml" Requires="v">
                <p:oleObj name="Documento" r:id="rId3" imgW="5981400" imgH="8413560" progId="WordPro.Document">
                  <p:embed/>
                </p:oleObj>
              </mc:Choice>
              <mc:Fallback>
                <p:oleObj name="Documento" r:id="rId3" imgW="5981400" imgH="8413560" progId="WordPro.Document">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0"/>
                        <a:ext cx="6151562" cy="6858000"/>
                      </a:xfrm>
                      <a:prstGeom prst="rect">
                        <a:avLst/>
                      </a:prstGeom>
                      <a:solidFill>
                        <a:srgbClr val="FFFF6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9C15811C-8185-4685-8EDF-69128EEB40DF}"/>
              </a:ext>
            </a:extLst>
          </p:cNvPr>
          <p:cNvSpPr>
            <a:spLocks noGrp="1" noChangeArrowheads="1"/>
          </p:cNvSpPr>
          <p:nvPr>
            <p:ph type="title"/>
          </p:nvPr>
        </p:nvSpPr>
        <p:spPr/>
        <p:txBody>
          <a:bodyPr/>
          <a:lstStyle/>
          <a:p>
            <a:pPr eaLnBrk="1" hangingPunct="1"/>
            <a:r>
              <a:rPr lang="es-ES_tradnl" altLang="es-AR"/>
              <a:t>NORMALIZACIÓN</a:t>
            </a:r>
            <a:endParaRPr lang="es-ES" altLang="es-AR"/>
          </a:p>
        </p:txBody>
      </p:sp>
      <p:sp>
        <p:nvSpPr>
          <p:cNvPr id="57347" name="Rectangle 3">
            <a:extLst>
              <a:ext uri="{FF2B5EF4-FFF2-40B4-BE49-F238E27FC236}">
                <a16:creationId xmlns:a16="http://schemas.microsoft.com/office/drawing/2014/main" id="{9CDBF7BE-14DD-44C5-91A1-78E1656E155A}"/>
              </a:ext>
            </a:extLst>
          </p:cNvPr>
          <p:cNvSpPr>
            <a:spLocks noGrp="1" noChangeArrowheads="1"/>
          </p:cNvSpPr>
          <p:nvPr>
            <p:ph type="body" idx="1"/>
          </p:nvPr>
        </p:nvSpPr>
        <p:spPr>
          <a:xfrm>
            <a:off x="0" y="2132856"/>
            <a:ext cx="8575675" cy="3528391"/>
          </a:xfrm>
          <a:noFill/>
        </p:spPr>
        <p:txBody>
          <a:bodyPr/>
          <a:lstStyle/>
          <a:p>
            <a:pPr algn="just" eaLnBrk="1" hangingPunct="1">
              <a:buFont typeface="Wingdings" panose="05000000000000000000" pitchFamily="2" charset="2"/>
              <a:buChar char="v"/>
            </a:pPr>
            <a:r>
              <a:rPr lang="es-ES_tradnl" altLang="es-AR" dirty="0"/>
              <a:t>   </a:t>
            </a:r>
            <a:r>
              <a:rPr lang="es-ES_tradnl" altLang="es-AR" dirty="0">
                <a:solidFill>
                  <a:srgbClr val="0033CC"/>
                </a:solidFill>
              </a:rPr>
              <a:t>LUEGO DE EFECTUAR LA OPERACIÓN INDICADA, </a:t>
            </a:r>
            <a:r>
              <a:rPr lang="es-ES_tradnl" altLang="es-AR" dirty="0">
                <a:solidFill>
                  <a:srgbClr val="0033CC"/>
                </a:solidFill>
                <a:effectLst>
                  <a:outerShdw blurRad="38100" dist="38100" dir="2700000" algn="tl">
                    <a:srgbClr val="000000">
                      <a:alpha val="43137"/>
                    </a:srgbClr>
                  </a:outerShdw>
                </a:effectLst>
              </a:rPr>
              <a:t>SUMA</a:t>
            </a:r>
            <a:r>
              <a:rPr lang="es-ES_tradnl" altLang="es-AR" dirty="0">
                <a:solidFill>
                  <a:srgbClr val="0033CC"/>
                </a:solidFill>
              </a:rPr>
              <a:t> O </a:t>
            </a:r>
            <a:r>
              <a:rPr lang="es-ES_tradnl" altLang="es-AR" dirty="0">
                <a:solidFill>
                  <a:srgbClr val="0033CC"/>
                </a:solidFill>
                <a:effectLst>
                  <a:outerShdw blurRad="38100" dist="38100" dir="2700000" algn="tl">
                    <a:srgbClr val="000000">
                      <a:alpha val="43137"/>
                    </a:srgbClr>
                  </a:outerShdw>
                </a:effectLst>
              </a:rPr>
              <a:t>RESTA</a:t>
            </a:r>
            <a:r>
              <a:rPr lang="es-ES_tradnl" altLang="es-AR" dirty="0">
                <a:solidFill>
                  <a:srgbClr val="0033CC"/>
                </a:solidFill>
              </a:rPr>
              <a:t>, SE DEBERÁ NORMALIZAR EL NÚMERO RESULTANTE, ES DECIR, LLEVAR LA MANTISA A LA EXPRESIÓN NORMAL, QUE ES FRACCIONARIA, Y COLOCAR EL EXPONENTE QUE CORRESPONDA</a:t>
            </a:r>
            <a:endParaRPr lang="es-ES" altLang="es-AR" dirty="0">
              <a:solidFill>
                <a:srgbClr val="0033CC"/>
              </a:solidFill>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7">
            <a:extLst>
              <a:ext uri="{FF2B5EF4-FFF2-40B4-BE49-F238E27FC236}">
                <a16:creationId xmlns:a16="http://schemas.microsoft.com/office/drawing/2014/main" id="{10781557-296B-40A0-B836-FC2BAEC28615}"/>
              </a:ext>
            </a:extLst>
          </p:cNvPr>
          <p:cNvGraphicFramePr>
            <a:graphicFrameLocks noGrp="1" noChangeAspect="1"/>
          </p:cNvGraphicFramePr>
          <p:nvPr>
            <p:ph idx="1"/>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name="Documento" r:id="rId3" imgW="5924520" imgH="4264560" progId="WordPro.Document">
                  <p:embed/>
                </p:oleObj>
              </mc:Choice>
              <mc:Fallback>
                <p:oleObj name="Documento" r:id="rId3" imgW="5924520" imgH="4264560" progId="WordPro.Document">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solidFill>
                        <a:srgbClr val="CAD49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3" name="Line 9">
            <a:extLst>
              <a:ext uri="{FF2B5EF4-FFF2-40B4-BE49-F238E27FC236}">
                <a16:creationId xmlns:a16="http://schemas.microsoft.com/office/drawing/2014/main" id="{56B5E494-FC27-4626-9A83-C4992A40D736}"/>
              </a:ext>
            </a:extLst>
          </p:cNvPr>
          <p:cNvSpPr>
            <a:spLocks noChangeShapeType="1"/>
          </p:cNvSpPr>
          <p:nvPr/>
        </p:nvSpPr>
        <p:spPr bwMode="auto">
          <a:xfrm flipH="1">
            <a:off x="4932363" y="0"/>
            <a:ext cx="0" cy="40481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15364" name="Rectangle 2">
            <a:extLst>
              <a:ext uri="{FF2B5EF4-FFF2-40B4-BE49-F238E27FC236}">
                <a16:creationId xmlns:a16="http://schemas.microsoft.com/office/drawing/2014/main" id="{DA2F4C0A-9119-44C5-8F17-CA20CA0C3338}"/>
              </a:ext>
            </a:extLst>
          </p:cNvPr>
          <p:cNvSpPr>
            <a:spLocks noGrp="1" noChangeArrowheads="1"/>
          </p:cNvSpPr>
          <p:nvPr>
            <p:ph type="title"/>
          </p:nvPr>
        </p:nvSpPr>
        <p:spPr>
          <a:xfrm>
            <a:off x="4211638" y="6021388"/>
            <a:ext cx="4645025" cy="460375"/>
          </a:xfrm>
        </p:spPr>
        <p:txBody>
          <a:bodyPr/>
          <a:lstStyle/>
          <a:p>
            <a:pPr algn="ctr" eaLnBrk="1" hangingPunct="1"/>
            <a:r>
              <a:rPr lang="es-ES_tradnl" altLang="es-AR" sz="3400">
                <a:solidFill>
                  <a:srgbClr val="FF3300"/>
                </a:solidFill>
              </a:rPr>
              <a:t>NORMALIZACIÓN</a:t>
            </a:r>
            <a:endParaRPr lang="es-ES" altLang="es-AR" sz="3400">
              <a:solidFill>
                <a:srgbClr val="FF3300"/>
              </a:solidFill>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EA93FD77-9870-4211-9D3D-63EB40A2DD30}"/>
              </a:ext>
            </a:extLst>
          </p:cNvPr>
          <p:cNvSpPr>
            <a:spLocks noGrp="1" noChangeArrowheads="1"/>
          </p:cNvSpPr>
          <p:nvPr>
            <p:ph type="title"/>
          </p:nvPr>
        </p:nvSpPr>
        <p:spPr>
          <a:xfrm>
            <a:off x="683568" y="2348880"/>
            <a:ext cx="7797552" cy="2522923"/>
          </a:xfrm>
          <a:solidFill>
            <a:srgbClr val="FFFFCC"/>
          </a:solidFill>
        </p:spPr>
        <p:txBody>
          <a:bodyPr/>
          <a:lstStyle/>
          <a:p>
            <a:pPr algn="ctr" eaLnBrk="1" hangingPunct="1"/>
            <a:r>
              <a:rPr lang="es-ES_tradnl" altLang="es-AR" sz="4000" b="1" dirty="0">
                <a:solidFill>
                  <a:srgbClr val="FF3300"/>
                </a:solidFill>
              </a:rPr>
              <a:t>FIN Segunda Parte</a:t>
            </a:r>
            <a:br>
              <a:rPr lang="es-ES_tradnl" altLang="es-AR" sz="4000" b="1" dirty="0">
                <a:solidFill>
                  <a:srgbClr val="FF3300"/>
                </a:solidFill>
              </a:rPr>
            </a:br>
            <a:r>
              <a:rPr lang="es-ES_tradnl" altLang="es-AR" sz="4000" b="1" dirty="0">
                <a:solidFill>
                  <a:srgbClr val="FF3300"/>
                </a:solidFill>
              </a:rPr>
              <a:t>UNIDAD 1</a:t>
            </a:r>
            <a:br>
              <a:rPr lang="es-ES_tradnl" altLang="es-AR" sz="4000" b="1" dirty="0">
                <a:solidFill>
                  <a:srgbClr val="FF3300"/>
                </a:solidFill>
              </a:rPr>
            </a:br>
            <a:endParaRPr lang="es-ES" altLang="es-AR" sz="4000" b="1" dirty="0">
              <a:solidFill>
                <a:srgbClr val="FF3300"/>
              </a:solidFill>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5" descr="14AE3A4C">
            <a:extLst>
              <a:ext uri="{FF2B5EF4-FFF2-40B4-BE49-F238E27FC236}">
                <a16:creationId xmlns:a16="http://schemas.microsoft.com/office/drawing/2014/main" id="{C3634B2E-FE1E-4784-AD2F-17CFFA1E0D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936750"/>
            <a:ext cx="7272338"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4" descr="297F3DDD">
            <a:extLst>
              <a:ext uri="{FF2B5EF4-FFF2-40B4-BE49-F238E27FC236}">
                <a16:creationId xmlns:a16="http://schemas.microsoft.com/office/drawing/2014/main" id="{F2C0E5E3-BC67-4C76-8B2A-95C2D399CC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2093913"/>
            <a:ext cx="6697662" cy="326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4" descr="D8B1323A">
            <a:extLst>
              <a:ext uri="{FF2B5EF4-FFF2-40B4-BE49-F238E27FC236}">
                <a16:creationId xmlns:a16="http://schemas.microsoft.com/office/drawing/2014/main" id="{69B910B8-EA62-4D4F-B79C-DAE6888FF8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957388"/>
            <a:ext cx="7345363" cy="344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theme/theme1.xml><?xml version="1.0" encoding="utf-8"?>
<a:theme xmlns:a="http://schemas.openxmlformats.org/drawingml/2006/main" name="Perfil">
  <a:themeElements>
    <a:clrScheme name="Perfil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erfi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E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E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erfil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erfil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erfil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erfil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erfil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erfil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erfil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erfil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erfil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3187</TotalTime>
  <Words>2588</Words>
  <Application>Microsoft Office PowerPoint</Application>
  <PresentationFormat>Presentación en pantalla (4:3)</PresentationFormat>
  <Paragraphs>354</Paragraphs>
  <Slides>67</Slides>
  <Notes>43</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2</vt:i4>
      </vt:variant>
      <vt:variant>
        <vt:lpstr>Títulos de diapositiva</vt:lpstr>
      </vt:variant>
      <vt:variant>
        <vt:i4>67</vt:i4>
      </vt:variant>
    </vt:vector>
  </HeadingPairs>
  <TitlesOfParts>
    <vt:vector size="75" baseType="lpstr">
      <vt:lpstr>Arial</vt:lpstr>
      <vt:lpstr>Arial Black</vt:lpstr>
      <vt:lpstr>Times New Roman</vt:lpstr>
      <vt:lpstr>Verdana</vt:lpstr>
      <vt:lpstr>Wingdings</vt:lpstr>
      <vt:lpstr>Perfil</vt:lpstr>
      <vt:lpstr>Documento</vt:lpstr>
      <vt:lpstr>Ecuación</vt:lpstr>
      <vt:lpstr>ARQUITECTURA DE COMPUTADORAS</vt:lpstr>
      <vt:lpstr>UNIDAD LÓGICA Y ARITMÉTICA</vt:lpstr>
      <vt:lpstr>COMPUERTAS LÓGICAS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COMPLEMENTADORES BINARIOS</vt:lpstr>
      <vt:lpstr>COMPLEMENTADORES BINARIOS</vt:lpstr>
      <vt:lpstr>COMPLEMENTADORES DECIMALES (COMPLEMENTO A NUEVE)</vt:lpstr>
      <vt:lpstr>Presentación de PowerPoint</vt:lpstr>
      <vt:lpstr>FUNCIONES</vt:lpstr>
      <vt:lpstr>MINIMIZANDO</vt:lpstr>
      <vt:lpstr>ESQUEMA DEL CIRCUITO</vt:lpstr>
      <vt:lpstr>COMPARADORES</vt:lpstr>
      <vt:lpstr>SUMADOR BINARIO</vt:lpstr>
      <vt:lpstr>SEMISUMADOR </vt:lpstr>
      <vt:lpstr>SEMISUMADOR  CON INDICACIÓN DE ARRASTRE</vt:lpstr>
      <vt:lpstr>SUMADOR COMPLETO IMPLEMENTADO CON COMPUERTAS</vt:lpstr>
      <vt:lpstr>SUMADOR COMPLETO  IMPLEMENTADO CON BLOQUES SEMISUMADORES</vt:lpstr>
      <vt:lpstr>MECANIZACIÓN DE LA SUMA ENTRE BINARIOS</vt:lpstr>
      <vt:lpstr>SUMADOR SERIE BINARIO</vt:lpstr>
      <vt:lpstr>SUMADOR SERIE BINARIO CON ACUMULADOR</vt:lpstr>
      <vt:lpstr>SUMADOR SERIE BINARIO CON ACUMULADOR</vt:lpstr>
      <vt:lpstr>DIAGRAMA DE FLUJO DE LA SUMA SERIE BINARIA</vt:lpstr>
      <vt:lpstr>SUMADOR PARALELO</vt:lpstr>
      <vt:lpstr>SUMADOR PARALELO</vt:lpstr>
      <vt:lpstr>SUMADOR PARALELO  CON ANTICIPO DEL ARRASTRE</vt:lpstr>
      <vt:lpstr>SUMADOR PARALELO  CON ANTICIPO DEL ARRASTRE</vt:lpstr>
      <vt:lpstr>MULTIPLICACIÓN POR SUMAS SUCESIVAS</vt:lpstr>
      <vt:lpstr>MULTIPLICACIÓN POR SUMAS SUCESIVAS</vt:lpstr>
      <vt:lpstr>DIAGRAMA DE FLUJO</vt:lpstr>
      <vt:lpstr>MULTIPLICACIÓN BINARIA ACELERADA</vt:lpstr>
      <vt:lpstr>MULTIPLICACIÓN BINARIA ACELERADA</vt:lpstr>
      <vt:lpstr>MULTIPLICACIÓN BINARIA ACELERADA</vt:lpstr>
      <vt:lpstr>DIAGRAMA DE FLUJO</vt:lpstr>
      <vt:lpstr>MULTIPLICADOR CELULAR</vt:lpstr>
      <vt:lpstr>MULTIPLICADOR CELULAR</vt:lpstr>
      <vt:lpstr>MULTIPLICADOR CELULAR</vt:lpstr>
      <vt:lpstr>OPERACIONES ENTRE NÚMEROS DECIMALES CODIFICADOS EN BINARIO (BCD)</vt:lpstr>
      <vt:lpstr>EJEMPLOS DE  CASOS SUMA DE NÚMEROS EN BCD</vt:lpstr>
      <vt:lpstr>CORRECCIÓN BCD</vt:lpstr>
      <vt:lpstr>SUMADOR BCD</vt:lpstr>
      <vt:lpstr>SUMADOR BCD</vt:lpstr>
      <vt:lpstr>SUMADOR BCD</vt:lpstr>
      <vt:lpstr>SUMADOR  BCD</vt:lpstr>
      <vt:lpstr>NÚMEROS EN COMA FLOTANTE</vt:lpstr>
      <vt:lpstr>EXPONENTES</vt:lpstr>
      <vt:lpstr>EJEMPLOS</vt:lpstr>
      <vt:lpstr>MANTISA</vt:lpstr>
      <vt:lpstr>OPERACIONES ENTRE NÚMEROS REPRESENTADOS EN COMA FLOTANTE</vt:lpstr>
      <vt:lpstr>OPERACIONES ENTRE NÚMEROS REPRESENTADOS EN COMA FLOTANTE</vt:lpstr>
      <vt:lpstr>NORMAS IEEE PARA NUMEROS EN COMA FLOTANTE (IEEE Standard for Floating-Point Arithmetic-IEEE Std 754-2019) </vt:lpstr>
      <vt:lpstr>EXPONENTE POLARIZADO</vt:lpstr>
      <vt:lpstr>NORMA IEEE 754  EN FORMA GRÁFICA</vt:lpstr>
      <vt:lpstr>MECANIZACIÓN DE LAS OPERACIONES CON NÚMEROS EXPRESADOS EN COMA FLOTANTE</vt:lpstr>
      <vt:lpstr>DIAGRAMA LÓGICO SIMPLIFICADO DE LA ULA PARA NÚMEROS EN COMA FLOTANTE</vt:lpstr>
      <vt:lpstr>OPERACIONES DE MULTIPLICACIÓN Y DIVISIÓN</vt:lpstr>
      <vt:lpstr>PARA LA SUMA Y RESTA</vt:lpstr>
      <vt:lpstr>CONTINUACIÓN</vt:lpstr>
      <vt:lpstr>DIAGRAMA DE FLUJO</vt:lpstr>
      <vt:lpstr>NORMALIZACIÓN</vt:lpstr>
      <vt:lpstr>NORMALIZACIÓN</vt:lpstr>
      <vt:lpstr>FIN Segunda Parte UNIDAD 1 </vt:lpstr>
    </vt:vector>
  </TitlesOfParts>
  <Company>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LÓGICA Y ARITMÉTICA</dc:title>
  <dc:creator>Guillermo Oriolani</dc:creator>
  <cp:lastModifiedBy>Guillermo Oriolani</cp:lastModifiedBy>
  <cp:revision>89</cp:revision>
  <dcterms:created xsi:type="dcterms:W3CDTF">2004-08-28T13:59:40Z</dcterms:created>
  <dcterms:modified xsi:type="dcterms:W3CDTF">2024-03-22T01:21:53Z</dcterms:modified>
</cp:coreProperties>
</file>