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1"/>
  </p:sldMasterIdLst>
  <p:notesMasterIdLst>
    <p:notesMasterId r:id="rId98"/>
  </p:notesMasterIdLst>
  <p:sldIdLst>
    <p:sldId id="256" r:id="rId2"/>
    <p:sldId id="401" r:id="rId3"/>
    <p:sldId id="403" r:id="rId4"/>
    <p:sldId id="402" r:id="rId5"/>
    <p:sldId id="404" r:id="rId6"/>
    <p:sldId id="405" r:id="rId7"/>
    <p:sldId id="261" r:id="rId8"/>
    <p:sldId id="400" r:id="rId9"/>
    <p:sldId id="263" r:id="rId10"/>
    <p:sldId id="272" r:id="rId11"/>
    <p:sldId id="273" r:id="rId12"/>
    <p:sldId id="274"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94" r:id="rId27"/>
    <p:sldId id="295" r:id="rId28"/>
    <p:sldId id="296" r:id="rId29"/>
    <p:sldId id="297" r:id="rId30"/>
    <p:sldId id="298" r:id="rId31"/>
    <p:sldId id="299" r:id="rId32"/>
    <p:sldId id="399" r:id="rId33"/>
    <p:sldId id="289" r:id="rId34"/>
    <p:sldId id="290" r:id="rId35"/>
    <p:sldId id="291" r:id="rId36"/>
    <p:sldId id="292" r:id="rId37"/>
    <p:sldId id="293"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97" r:id="rId51"/>
    <p:sldId id="314" r:id="rId52"/>
    <p:sldId id="315" r:id="rId53"/>
    <p:sldId id="316" r:id="rId54"/>
    <p:sldId id="317" r:id="rId55"/>
    <p:sldId id="319" r:id="rId56"/>
    <p:sldId id="318" r:id="rId57"/>
    <p:sldId id="320" r:id="rId58"/>
    <p:sldId id="321" r:id="rId59"/>
    <p:sldId id="322" r:id="rId60"/>
    <p:sldId id="323" r:id="rId61"/>
    <p:sldId id="324" r:id="rId62"/>
    <p:sldId id="325" r:id="rId63"/>
    <p:sldId id="327" r:id="rId64"/>
    <p:sldId id="326" r:id="rId65"/>
    <p:sldId id="328" r:id="rId66"/>
    <p:sldId id="329" r:id="rId67"/>
    <p:sldId id="330" r:id="rId68"/>
    <p:sldId id="331" r:id="rId69"/>
    <p:sldId id="332" r:id="rId70"/>
    <p:sldId id="333" r:id="rId71"/>
    <p:sldId id="334" r:id="rId72"/>
    <p:sldId id="413" r:id="rId73"/>
    <p:sldId id="335" r:id="rId74"/>
    <p:sldId id="414" r:id="rId75"/>
    <p:sldId id="336" r:id="rId76"/>
    <p:sldId id="408" r:id="rId77"/>
    <p:sldId id="407" r:id="rId78"/>
    <p:sldId id="410" r:id="rId79"/>
    <p:sldId id="419" r:id="rId80"/>
    <p:sldId id="420" r:id="rId81"/>
    <p:sldId id="421" r:id="rId82"/>
    <p:sldId id="424" r:id="rId83"/>
    <p:sldId id="412" r:id="rId84"/>
    <p:sldId id="411" r:id="rId85"/>
    <p:sldId id="425" r:id="rId86"/>
    <p:sldId id="415" r:id="rId87"/>
    <p:sldId id="416" r:id="rId88"/>
    <p:sldId id="337" r:id="rId89"/>
    <p:sldId id="338" r:id="rId90"/>
    <p:sldId id="339" r:id="rId91"/>
    <p:sldId id="340" r:id="rId92"/>
    <p:sldId id="341" r:id="rId93"/>
    <p:sldId id="417" r:id="rId94"/>
    <p:sldId id="342" r:id="rId95"/>
    <p:sldId id="418" r:id="rId96"/>
    <p:sldId id="406" r:id="rId9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FFCC"/>
    <a:srgbClr val="FF0000"/>
    <a:srgbClr val="FFFF00"/>
    <a:srgbClr val="FF99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719" autoAdjust="0"/>
  </p:normalViewPr>
  <p:slideViewPr>
    <p:cSldViewPr>
      <p:cViewPr varScale="1">
        <p:scale>
          <a:sx n="64" d="100"/>
          <a:sy n="64" d="100"/>
        </p:scale>
        <p:origin x="153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133A8ADB-3EF7-4A44-907F-355BEA2A10F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s-ES"/>
          </a:p>
        </p:txBody>
      </p:sp>
      <p:sp>
        <p:nvSpPr>
          <p:cNvPr id="193539" name="Rectangle 3">
            <a:extLst>
              <a:ext uri="{FF2B5EF4-FFF2-40B4-BE49-F238E27FC236}">
                <a16:creationId xmlns:a16="http://schemas.microsoft.com/office/drawing/2014/main" id="{F36571C9-BEB7-42FA-887D-F25450798F7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s-ES"/>
          </a:p>
        </p:txBody>
      </p:sp>
      <p:sp>
        <p:nvSpPr>
          <p:cNvPr id="3076" name="Rectangle 4">
            <a:extLst>
              <a:ext uri="{FF2B5EF4-FFF2-40B4-BE49-F238E27FC236}">
                <a16:creationId xmlns:a16="http://schemas.microsoft.com/office/drawing/2014/main" id="{4CCB64D6-00F6-4BAA-AFC5-DF0E49FCCCE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41" name="Rectangle 5">
            <a:extLst>
              <a:ext uri="{FF2B5EF4-FFF2-40B4-BE49-F238E27FC236}">
                <a16:creationId xmlns:a16="http://schemas.microsoft.com/office/drawing/2014/main" id="{F3D76388-7D25-439D-B626-D1726F5457E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93542" name="Rectangle 6">
            <a:extLst>
              <a:ext uri="{FF2B5EF4-FFF2-40B4-BE49-F238E27FC236}">
                <a16:creationId xmlns:a16="http://schemas.microsoft.com/office/drawing/2014/main" id="{930B40BD-3767-45AB-8341-EFF6045D2243}"/>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s-ES"/>
          </a:p>
        </p:txBody>
      </p:sp>
      <p:sp>
        <p:nvSpPr>
          <p:cNvPr id="193543" name="Rectangle 7">
            <a:extLst>
              <a:ext uri="{FF2B5EF4-FFF2-40B4-BE49-F238E27FC236}">
                <a16:creationId xmlns:a16="http://schemas.microsoft.com/office/drawing/2014/main" id="{1072BD02-5C3A-4FAD-AA02-A3593171111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1B9E1EC-EB7B-4106-AA93-DE095E37E42F}"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4772951-C4EC-46E4-976A-C931DFC08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60AF43-A8D3-4013-B2A8-58C2C4CB2B02}" type="slidenum">
              <a:rPr lang="es-ES" altLang="es-AR" smtClean="0"/>
              <a:pPr>
                <a:spcBef>
                  <a:spcPct val="0"/>
                </a:spcBef>
              </a:pPr>
              <a:t>1</a:t>
            </a:fld>
            <a:endParaRPr lang="es-ES" altLang="es-AR"/>
          </a:p>
        </p:txBody>
      </p:sp>
      <p:sp>
        <p:nvSpPr>
          <p:cNvPr id="5123" name="Rectangle 2">
            <a:extLst>
              <a:ext uri="{FF2B5EF4-FFF2-40B4-BE49-F238E27FC236}">
                <a16:creationId xmlns:a16="http://schemas.microsoft.com/office/drawing/2014/main" id="{CE200E0A-DE61-4839-83D5-CEDA2AEDA9DF}"/>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328A81B9-1BC5-4E32-8241-D260FE8E5E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3C6C94C2-003D-451C-870B-FF23D8F850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E78D00-252C-4A17-8FEF-7E71509C0A30}" type="slidenum">
              <a:rPr lang="es-ES" altLang="es-AR" smtClean="0"/>
              <a:pPr>
                <a:spcBef>
                  <a:spcPct val="0"/>
                </a:spcBef>
              </a:pPr>
              <a:t>16</a:t>
            </a:fld>
            <a:endParaRPr lang="es-ES" altLang="es-AR"/>
          </a:p>
        </p:txBody>
      </p:sp>
      <p:sp>
        <p:nvSpPr>
          <p:cNvPr id="31747" name="Rectangle 2">
            <a:extLst>
              <a:ext uri="{FF2B5EF4-FFF2-40B4-BE49-F238E27FC236}">
                <a16:creationId xmlns:a16="http://schemas.microsoft.com/office/drawing/2014/main" id="{FFAF0EB7-20E6-4635-BF66-0843687184D8}"/>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454533B-F185-46D5-9108-6F641F912C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616AC558-1FFE-4553-9152-11453D7ABD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637A67-3661-460D-8730-38822FCC70D2}" type="slidenum">
              <a:rPr lang="es-ES" altLang="es-AR" smtClean="0"/>
              <a:pPr>
                <a:spcBef>
                  <a:spcPct val="0"/>
                </a:spcBef>
              </a:pPr>
              <a:t>17</a:t>
            </a:fld>
            <a:endParaRPr lang="es-ES" altLang="es-AR"/>
          </a:p>
        </p:txBody>
      </p:sp>
      <p:sp>
        <p:nvSpPr>
          <p:cNvPr id="33795" name="Rectangle 2">
            <a:extLst>
              <a:ext uri="{FF2B5EF4-FFF2-40B4-BE49-F238E27FC236}">
                <a16:creationId xmlns:a16="http://schemas.microsoft.com/office/drawing/2014/main" id="{C5AEBB60-D8CB-4B19-BDB3-1952AEF6F84B}"/>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8C2BD1AD-9C94-4E42-A093-F6BF80E6C7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18F681A8-FF26-40A2-8D39-2927B9DED4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EB2375-C627-4806-899B-3D4114ABF812}" type="slidenum">
              <a:rPr lang="es-ES" altLang="es-AR" smtClean="0"/>
              <a:pPr>
                <a:spcBef>
                  <a:spcPct val="0"/>
                </a:spcBef>
              </a:pPr>
              <a:t>18</a:t>
            </a:fld>
            <a:endParaRPr lang="es-ES" altLang="es-AR"/>
          </a:p>
        </p:txBody>
      </p:sp>
      <p:sp>
        <p:nvSpPr>
          <p:cNvPr id="35843" name="Rectangle 2">
            <a:extLst>
              <a:ext uri="{FF2B5EF4-FFF2-40B4-BE49-F238E27FC236}">
                <a16:creationId xmlns:a16="http://schemas.microsoft.com/office/drawing/2014/main" id="{2C17D04C-971C-4CE7-BFCF-B477D4C706F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C7D129E-E6E3-46B2-ADF8-F63516CFB5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175D6C1-A675-463A-A1AD-FF8E352B8B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3D9249-0C75-4C86-BD8F-CCC04D3465C8}" type="slidenum">
              <a:rPr lang="es-ES" altLang="es-AR" smtClean="0"/>
              <a:pPr>
                <a:spcBef>
                  <a:spcPct val="0"/>
                </a:spcBef>
              </a:pPr>
              <a:t>19</a:t>
            </a:fld>
            <a:endParaRPr lang="es-ES" altLang="es-AR"/>
          </a:p>
        </p:txBody>
      </p:sp>
      <p:sp>
        <p:nvSpPr>
          <p:cNvPr id="37891" name="Rectangle 2">
            <a:extLst>
              <a:ext uri="{FF2B5EF4-FFF2-40B4-BE49-F238E27FC236}">
                <a16:creationId xmlns:a16="http://schemas.microsoft.com/office/drawing/2014/main" id="{ED9A053D-96D9-4620-8E2C-BF2862688FF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E7C1B35C-DB96-491C-ADA2-239C35F7A2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6858B77-67B9-4322-A14E-A9A8DC169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9A3666-5439-410E-846E-6E4908BBF8D0}" type="slidenum">
              <a:rPr lang="es-ES" altLang="es-AR" smtClean="0"/>
              <a:pPr>
                <a:spcBef>
                  <a:spcPct val="0"/>
                </a:spcBef>
              </a:pPr>
              <a:t>20</a:t>
            </a:fld>
            <a:endParaRPr lang="es-ES" altLang="es-AR"/>
          </a:p>
        </p:txBody>
      </p:sp>
      <p:sp>
        <p:nvSpPr>
          <p:cNvPr id="39939" name="Rectangle 2">
            <a:extLst>
              <a:ext uri="{FF2B5EF4-FFF2-40B4-BE49-F238E27FC236}">
                <a16:creationId xmlns:a16="http://schemas.microsoft.com/office/drawing/2014/main" id="{6443457D-54FF-486D-88FF-7392704D6B57}"/>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35BF4EC9-7E4E-4D75-8AA7-C176B51465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38AA19C-3505-48A5-954C-E360379A51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E739C0-C30A-470E-9848-0764A5B20841}" type="slidenum">
              <a:rPr lang="es-ES" altLang="es-AR" smtClean="0"/>
              <a:pPr>
                <a:spcBef>
                  <a:spcPct val="0"/>
                </a:spcBef>
              </a:pPr>
              <a:t>21</a:t>
            </a:fld>
            <a:endParaRPr lang="es-ES" altLang="es-AR"/>
          </a:p>
        </p:txBody>
      </p:sp>
      <p:sp>
        <p:nvSpPr>
          <p:cNvPr id="41987" name="Rectangle 2">
            <a:extLst>
              <a:ext uri="{FF2B5EF4-FFF2-40B4-BE49-F238E27FC236}">
                <a16:creationId xmlns:a16="http://schemas.microsoft.com/office/drawing/2014/main" id="{A4FC91D9-B31E-4FC0-984A-F58CE39CB137}"/>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B8090D42-C6AB-4262-92C4-114D2F71F9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93D1F9C3-FCBA-4BBB-9FF2-9EE133FEC0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371B067-ADD7-443A-AD7D-D0498E74213B}" type="slidenum">
              <a:rPr lang="es-ES" altLang="es-AR" smtClean="0"/>
              <a:pPr>
                <a:spcBef>
                  <a:spcPct val="0"/>
                </a:spcBef>
              </a:pPr>
              <a:t>22</a:t>
            </a:fld>
            <a:endParaRPr lang="es-ES" altLang="es-AR"/>
          </a:p>
        </p:txBody>
      </p:sp>
      <p:sp>
        <p:nvSpPr>
          <p:cNvPr id="44035" name="Rectangle 2">
            <a:extLst>
              <a:ext uri="{FF2B5EF4-FFF2-40B4-BE49-F238E27FC236}">
                <a16:creationId xmlns:a16="http://schemas.microsoft.com/office/drawing/2014/main" id="{A5210CF9-8C3D-449C-BAE7-4A6EC98EBDB7}"/>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44A3D25-9189-4641-BD64-FE9C5779B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E53572C4-D0CF-4A5B-8B2E-75556909B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813B33-E74C-4F40-8589-14957328D452}" type="slidenum">
              <a:rPr lang="es-ES" altLang="es-AR" smtClean="0"/>
              <a:pPr>
                <a:spcBef>
                  <a:spcPct val="0"/>
                </a:spcBef>
              </a:pPr>
              <a:t>23</a:t>
            </a:fld>
            <a:endParaRPr lang="es-ES" altLang="es-AR"/>
          </a:p>
        </p:txBody>
      </p:sp>
      <p:sp>
        <p:nvSpPr>
          <p:cNvPr id="46083" name="Rectangle 2">
            <a:extLst>
              <a:ext uri="{FF2B5EF4-FFF2-40B4-BE49-F238E27FC236}">
                <a16:creationId xmlns:a16="http://schemas.microsoft.com/office/drawing/2014/main" id="{2E3B0A5B-3AEF-45AE-AD71-245D36A05B4A}"/>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69442408-5EA0-49BD-BA81-5712B919FD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3BCD6FB-0D21-43A6-B4C1-0034AFA46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68A44E-8B28-4712-B248-2684BB42B0B9}" type="slidenum">
              <a:rPr lang="es-ES" altLang="es-AR" smtClean="0"/>
              <a:pPr>
                <a:spcBef>
                  <a:spcPct val="0"/>
                </a:spcBef>
              </a:pPr>
              <a:t>24</a:t>
            </a:fld>
            <a:endParaRPr lang="es-ES" altLang="es-AR"/>
          </a:p>
        </p:txBody>
      </p:sp>
      <p:sp>
        <p:nvSpPr>
          <p:cNvPr id="48131" name="Rectangle 2">
            <a:extLst>
              <a:ext uri="{FF2B5EF4-FFF2-40B4-BE49-F238E27FC236}">
                <a16:creationId xmlns:a16="http://schemas.microsoft.com/office/drawing/2014/main" id="{515ABE32-EAD0-4448-8CE9-2C7DC9DEDD2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87E3F1B-B73C-42A8-BCD6-F52ABBB57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EFBD06CF-ACFF-415F-AFFD-37F1D026CB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CE6162-E760-426F-8019-4403FD44DAE8}" type="slidenum">
              <a:rPr lang="es-ES" altLang="es-AR" smtClean="0"/>
              <a:pPr>
                <a:spcBef>
                  <a:spcPct val="0"/>
                </a:spcBef>
              </a:pPr>
              <a:t>25</a:t>
            </a:fld>
            <a:endParaRPr lang="es-ES" altLang="es-AR"/>
          </a:p>
        </p:txBody>
      </p:sp>
      <p:sp>
        <p:nvSpPr>
          <p:cNvPr id="50179" name="Rectangle 2">
            <a:extLst>
              <a:ext uri="{FF2B5EF4-FFF2-40B4-BE49-F238E27FC236}">
                <a16:creationId xmlns:a16="http://schemas.microsoft.com/office/drawing/2014/main" id="{E6076C07-982F-40E5-A9D1-E8A3EB958CF1}"/>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6BB46587-B34D-424B-B2A1-70C35C18C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23F3582-3685-45F0-AE6D-11DB9F848A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8C1C5E-D014-442C-A7D3-4FD1171A0D11}" type="slidenum">
              <a:rPr lang="es-ES" altLang="es-AR" smtClean="0"/>
              <a:pPr>
                <a:spcBef>
                  <a:spcPct val="0"/>
                </a:spcBef>
              </a:pPr>
              <a:t>7</a:t>
            </a:fld>
            <a:endParaRPr lang="es-ES" altLang="es-AR"/>
          </a:p>
        </p:txBody>
      </p:sp>
      <p:sp>
        <p:nvSpPr>
          <p:cNvPr id="12291" name="Rectangle 2">
            <a:extLst>
              <a:ext uri="{FF2B5EF4-FFF2-40B4-BE49-F238E27FC236}">
                <a16:creationId xmlns:a16="http://schemas.microsoft.com/office/drawing/2014/main" id="{4366923C-D358-4B64-AD6D-4CA6842DE65C}"/>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AEB2215D-C8E7-47CA-986F-DF5BB67C9D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2F2235C-3F43-40F0-AE00-1AFA8EA77A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7E7D4B-F28C-467F-8204-5AD0A5C0A42D}" type="slidenum">
              <a:rPr lang="es-ES" altLang="es-AR" smtClean="0"/>
              <a:pPr>
                <a:spcBef>
                  <a:spcPct val="0"/>
                </a:spcBef>
              </a:pPr>
              <a:t>26</a:t>
            </a:fld>
            <a:endParaRPr lang="es-ES" altLang="es-AR"/>
          </a:p>
        </p:txBody>
      </p:sp>
      <p:sp>
        <p:nvSpPr>
          <p:cNvPr id="52227" name="Rectangle 2">
            <a:extLst>
              <a:ext uri="{FF2B5EF4-FFF2-40B4-BE49-F238E27FC236}">
                <a16:creationId xmlns:a16="http://schemas.microsoft.com/office/drawing/2014/main" id="{7A919D62-6641-4EBD-9BB9-90466DD96364}"/>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66E36C3-8141-4664-B2BA-E970653731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030BF69-1C0A-4521-A7CC-8D05A4C6A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09E44B-3446-4846-865E-FD05B17F207A}" type="slidenum">
              <a:rPr lang="es-ES" altLang="es-AR" smtClean="0"/>
              <a:pPr>
                <a:spcBef>
                  <a:spcPct val="0"/>
                </a:spcBef>
              </a:pPr>
              <a:t>27</a:t>
            </a:fld>
            <a:endParaRPr lang="es-ES" altLang="es-AR"/>
          </a:p>
        </p:txBody>
      </p:sp>
      <p:sp>
        <p:nvSpPr>
          <p:cNvPr id="54275" name="Rectangle 2">
            <a:extLst>
              <a:ext uri="{FF2B5EF4-FFF2-40B4-BE49-F238E27FC236}">
                <a16:creationId xmlns:a16="http://schemas.microsoft.com/office/drawing/2014/main" id="{B1095DCE-7A25-4E23-A341-BC8133E8BA6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0ED9CDF5-961B-445E-9409-B66BB6E0C0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EE6907C-0DF4-4A88-BC91-4068E1F399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121041-D4FA-4419-AE22-5F15272D806B}" type="slidenum">
              <a:rPr lang="es-ES" altLang="es-AR" smtClean="0"/>
              <a:pPr>
                <a:spcBef>
                  <a:spcPct val="0"/>
                </a:spcBef>
              </a:pPr>
              <a:t>28</a:t>
            </a:fld>
            <a:endParaRPr lang="es-ES" altLang="es-AR"/>
          </a:p>
        </p:txBody>
      </p:sp>
      <p:sp>
        <p:nvSpPr>
          <p:cNvPr id="56323" name="Rectangle 2">
            <a:extLst>
              <a:ext uri="{FF2B5EF4-FFF2-40B4-BE49-F238E27FC236}">
                <a16:creationId xmlns:a16="http://schemas.microsoft.com/office/drawing/2014/main" id="{5F657538-2FC9-41F3-9471-DC26138053B9}"/>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5110B33-09B0-4B81-859B-F3000689CC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70CD382C-BE93-4294-8C11-1D68647EB1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FF71CA-02A1-4C92-903F-EA90AF9CACC1}" type="slidenum">
              <a:rPr lang="es-ES" altLang="es-AR" smtClean="0"/>
              <a:pPr>
                <a:spcBef>
                  <a:spcPct val="0"/>
                </a:spcBef>
              </a:pPr>
              <a:t>29</a:t>
            </a:fld>
            <a:endParaRPr lang="es-ES" altLang="es-AR"/>
          </a:p>
        </p:txBody>
      </p:sp>
      <p:sp>
        <p:nvSpPr>
          <p:cNvPr id="58371" name="Rectangle 2">
            <a:extLst>
              <a:ext uri="{FF2B5EF4-FFF2-40B4-BE49-F238E27FC236}">
                <a16:creationId xmlns:a16="http://schemas.microsoft.com/office/drawing/2014/main" id="{732103D7-D0EC-4AA8-803D-2BF38447FBA1}"/>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F3C44347-1597-4860-A841-252B4C1121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AE0331F-7356-4494-8B7B-D8E3748D7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889D67-DED2-471D-9365-ADDC814A6B2A}" type="slidenum">
              <a:rPr lang="es-ES" altLang="es-AR" smtClean="0"/>
              <a:pPr>
                <a:spcBef>
                  <a:spcPct val="0"/>
                </a:spcBef>
              </a:pPr>
              <a:t>30</a:t>
            </a:fld>
            <a:endParaRPr lang="es-ES" altLang="es-AR"/>
          </a:p>
        </p:txBody>
      </p:sp>
      <p:sp>
        <p:nvSpPr>
          <p:cNvPr id="60419" name="Rectangle 2">
            <a:extLst>
              <a:ext uri="{FF2B5EF4-FFF2-40B4-BE49-F238E27FC236}">
                <a16:creationId xmlns:a16="http://schemas.microsoft.com/office/drawing/2014/main" id="{229A9594-103D-4EB9-960F-5320E015EAC5}"/>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3694F3D6-50DF-4874-B4E4-233CF6FC58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5686B14-20FC-4C32-BAB4-9D7F575BC7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0E78CA6-A6E4-483E-BE60-A5C5C1A27612}" type="slidenum">
              <a:rPr lang="es-ES" altLang="es-AR" smtClean="0"/>
              <a:pPr>
                <a:spcBef>
                  <a:spcPct val="0"/>
                </a:spcBef>
              </a:pPr>
              <a:t>31</a:t>
            </a:fld>
            <a:endParaRPr lang="es-ES" altLang="es-AR"/>
          </a:p>
        </p:txBody>
      </p:sp>
      <p:sp>
        <p:nvSpPr>
          <p:cNvPr id="62467" name="Rectangle 2">
            <a:extLst>
              <a:ext uri="{FF2B5EF4-FFF2-40B4-BE49-F238E27FC236}">
                <a16:creationId xmlns:a16="http://schemas.microsoft.com/office/drawing/2014/main" id="{51C92690-C088-4B40-8CCF-CAF838BE2870}"/>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370ADC59-454F-4747-AEF0-AF3B5282E4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E23B6EB-B1AF-4A71-B61A-40C09EC97B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A0BC5DA-78E2-415A-A44E-D85718167174}" type="slidenum">
              <a:rPr lang="es-ES" altLang="es-AR" smtClean="0"/>
              <a:pPr>
                <a:spcBef>
                  <a:spcPct val="0"/>
                </a:spcBef>
              </a:pPr>
              <a:t>33</a:t>
            </a:fld>
            <a:endParaRPr lang="es-ES" altLang="es-AR"/>
          </a:p>
        </p:txBody>
      </p:sp>
      <p:sp>
        <p:nvSpPr>
          <p:cNvPr id="65539" name="Rectangle 2">
            <a:extLst>
              <a:ext uri="{FF2B5EF4-FFF2-40B4-BE49-F238E27FC236}">
                <a16:creationId xmlns:a16="http://schemas.microsoft.com/office/drawing/2014/main" id="{7D7B98C3-409F-44A3-AE06-611EC9EAF646}"/>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DBBF1497-0682-4983-B6BB-0A18351AEA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E90AA23-D385-4FD3-AB9F-10D32C971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DCC441-3885-4703-A147-09E8B9D8B82A}" type="slidenum">
              <a:rPr lang="es-ES" altLang="es-AR" smtClean="0"/>
              <a:pPr>
                <a:spcBef>
                  <a:spcPct val="0"/>
                </a:spcBef>
              </a:pPr>
              <a:t>34</a:t>
            </a:fld>
            <a:endParaRPr lang="es-ES" altLang="es-AR"/>
          </a:p>
        </p:txBody>
      </p:sp>
      <p:sp>
        <p:nvSpPr>
          <p:cNvPr id="67587" name="Rectangle 2">
            <a:extLst>
              <a:ext uri="{FF2B5EF4-FFF2-40B4-BE49-F238E27FC236}">
                <a16:creationId xmlns:a16="http://schemas.microsoft.com/office/drawing/2014/main" id="{F836577F-9B5A-4992-AD84-B69B9E61AEBE}"/>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382A11B-3E7E-4B3C-8E1D-143D216889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E2504C4-3967-4E93-B68A-066DA3BA85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6FEDF0-3A78-423E-86BB-92DA01E6E663}" type="slidenum">
              <a:rPr lang="es-ES" altLang="es-AR" smtClean="0"/>
              <a:pPr>
                <a:spcBef>
                  <a:spcPct val="0"/>
                </a:spcBef>
              </a:pPr>
              <a:t>35</a:t>
            </a:fld>
            <a:endParaRPr lang="es-ES" altLang="es-AR"/>
          </a:p>
        </p:txBody>
      </p:sp>
      <p:sp>
        <p:nvSpPr>
          <p:cNvPr id="69635" name="Rectangle 2">
            <a:extLst>
              <a:ext uri="{FF2B5EF4-FFF2-40B4-BE49-F238E27FC236}">
                <a16:creationId xmlns:a16="http://schemas.microsoft.com/office/drawing/2014/main" id="{3A6EF4CC-AB9B-463F-856C-F434A3E7C1CE}"/>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73FF3810-A0DC-4D91-8441-9913C933D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2A89846-F703-4906-8C11-871F13BAFF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D08DCE-6FD6-468C-8FB1-3EF8F247FCF5}" type="slidenum">
              <a:rPr lang="es-ES" altLang="es-AR" smtClean="0"/>
              <a:pPr>
                <a:spcBef>
                  <a:spcPct val="0"/>
                </a:spcBef>
              </a:pPr>
              <a:t>36</a:t>
            </a:fld>
            <a:endParaRPr lang="es-ES" altLang="es-AR"/>
          </a:p>
        </p:txBody>
      </p:sp>
      <p:sp>
        <p:nvSpPr>
          <p:cNvPr id="71683" name="Rectangle 2">
            <a:extLst>
              <a:ext uri="{FF2B5EF4-FFF2-40B4-BE49-F238E27FC236}">
                <a16:creationId xmlns:a16="http://schemas.microsoft.com/office/drawing/2014/main" id="{72FB0226-3628-486C-8DBE-848ABDC213F0}"/>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2772B30-88FB-4614-BDC9-B5CA418683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29F2D09-738B-4491-B321-2251A95241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39807B-D105-49B0-809D-1373E59D9E8E}" type="slidenum">
              <a:rPr lang="es-ES" altLang="es-AR" smtClean="0"/>
              <a:pPr>
                <a:spcBef>
                  <a:spcPct val="0"/>
                </a:spcBef>
              </a:pPr>
              <a:t>9</a:t>
            </a:fld>
            <a:endParaRPr lang="es-ES" altLang="es-AR"/>
          </a:p>
        </p:txBody>
      </p:sp>
      <p:sp>
        <p:nvSpPr>
          <p:cNvPr id="15363" name="Rectangle 2">
            <a:extLst>
              <a:ext uri="{FF2B5EF4-FFF2-40B4-BE49-F238E27FC236}">
                <a16:creationId xmlns:a16="http://schemas.microsoft.com/office/drawing/2014/main" id="{F51E4CC3-C491-4819-8684-D0F065A18EA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4413D2A1-3FD4-49E0-AA7E-050D69F7A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087D52AC-4D04-4454-BA17-181D6DE62C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ED4771-A3C8-4266-A965-D2CEB42DFB85}" type="slidenum">
              <a:rPr lang="es-ES" altLang="es-AR" smtClean="0"/>
              <a:pPr>
                <a:spcBef>
                  <a:spcPct val="0"/>
                </a:spcBef>
              </a:pPr>
              <a:t>37</a:t>
            </a:fld>
            <a:endParaRPr lang="es-ES" altLang="es-AR"/>
          </a:p>
        </p:txBody>
      </p:sp>
      <p:sp>
        <p:nvSpPr>
          <p:cNvPr id="73731" name="Rectangle 2">
            <a:extLst>
              <a:ext uri="{FF2B5EF4-FFF2-40B4-BE49-F238E27FC236}">
                <a16:creationId xmlns:a16="http://schemas.microsoft.com/office/drawing/2014/main" id="{8FF0D5A0-F21D-4819-99C6-7EFC82A824DA}"/>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B8B3CF36-9807-4A68-9E53-17E2DDB1A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81E8F0E-E2E2-4774-8E1B-978D965580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3A336D-2983-4DA0-B7A2-771D8D86059D}" type="slidenum">
              <a:rPr lang="es-ES" altLang="es-AR" smtClean="0"/>
              <a:pPr>
                <a:spcBef>
                  <a:spcPct val="0"/>
                </a:spcBef>
              </a:pPr>
              <a:t>38</a:t>
            </a:fld>
            <a:endParaRPr lang="es-ES" altLang="es-AR"/>
          </a:p>
        </p:txBody>
      </p:sp>
      <p:sp>
        <p:nvSpPr>
          <p:cNvPr id="75779" name="Rectangle 2">
            <a:extLst>
              <a:ext uri="{FF2B5EF4-FFF2-40B4-BE49-F238E27FC236}">
                <a16:creationId xmlns:a16="http://schemas.microsoft.com/office/drawing/2014/main" id="{273A75C9-034E-489A-8CBA-5C7AF275CDF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EBF50D9F-24F5-42CC-B2C5-ED4E73BB2A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7E490014-DD26-48FE-8D1D-6CB98D97CA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8DF6924-F7F8-4109-A6D7-706B4AEFE2D8}" type="slidenum">
              <a:rPr lang="es-ES" altLang="es-AR" smtClean="0"/>
              <a:pPr>
                <a:spcBef>
                  <a:spcPct val="0"/>
                </a:spcBef>
              </a:pPr>
              <a:t>39</a:t>
            </a:fld>
            <a:endParaRPr lang="es-ES" altLang="es-AR"/>
          </a:p>
        </p:txBody>
      </p:sp>
      <p:sp>
        <p:nvSpPr>
          <p:cNvPr id="77827" name="Rectangle 2">
            <a:extLst>
              <a:ext uri="{FF2B5EF4-FFF2-40B4-BE49-F238E27FC236}">
                <a16:creationId xmlns:a16="http://schemas.microsoft.com/office/drawing/2014/main" id="{1402D64E-E0F6-4388-B004-19DCD050A17C}"/>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EF13AB5A-5CA9-491B-824D-92B5603DA1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FAD8882-6351-48AD-8916-A8BD892F80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A58554-3238-42A3-971F-60A06D3B879F}" type="slidenum">
              <a:rPr lang="es-ES" altLang="es-AR" smtClean="0"/>
              <a:pPr>
                <a:spcBef>
                  <a:spcPct val="0"/>
                </a:spcBef>
              </a:pPr>
              <a:t>40</a:t>
            </a:fld>
            <a:endParaRPr lang="es-ES" altLang="es-AR"/>
          </a:p>
        </p:txBody>
      </p:sp>
      <p:sp>
        <p:nvSpPr>
          <p:cNvPr id="79875" name="Rectangle 2">
            <a:extLst>
              <a:ext uri="{FF2B5EF4-FFF2-40B4-BE49-F238E27FC236}">
                <a16:creationId xmlns:a16="http://schemas.microsoft.com/office/drawing/2014/main" id="{A976AD09-50DA-4C75-9125-E32C4395B559}"/>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B895958A-86E0-4087-9F33-A5958A182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40D52CE-3D60-4510-A641-A265C1FC80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23C2E1-A0F6-4CB6-829A-77029E6E3E74}" type="slidenum">
              <a:rPr lang="es-ES" altLang="es-AR" smtClean="0"/>
              <a:pPr>
                <a:spcBef>
                  <a:spcPct val="0"/>
                </a:spcBef>
              </a:pPr>
              <a:t>41</a:t>
            </a:fld>
            <a:endParaRPr lang="es-ES" altLang="es-AR"/>
          </a:p>
        </p:txBody>
      </p:sp>
      <p:sp>
        <p:nvSpPr>
          <p:cNvPr id="81923" name="Rectangle 2">
            <a:extLst>
              <a:ext uri="{FF2B5EF4-FFF2-40B4-BE49-F238E27FC236}">
                <a16:creationId xmlns:a16="http://schemas.microsoft.com/office/drawing/2014/main" id="{2055889E-7180-48C7-81E8-39292B2F0F60}"/>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4503D0AB-6B54-40A6-AFBA-C5B5A9513E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4754B30-2835-4309-A19F-1E318BC91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C22451-53A4-498D-B583-CFE8371916DA}" type="slidenum">
              <a:rPr lang="es-ES" altLang="es-AR" smtClean="0"/>
              <a:pPr>
                <a:spcBef>
                  <a:spcPct val="0"/>
                </a:spcBef>
              </a:pPr>
              <a:t>42</a:t>
            </a:fld>
            <a:endParaRPr lang="es-ES" altLang="es-AR"/>
          </a:p>
        </p:txBody>
      </p:sp>
      <p:sp>
        <p:nvSpPr>
          <p:cNvPr id="83971" name="Rectangle 2">
            <a:extLst>
              <a:ext uri="{FF2B5EF4-FFF2-40B4-BE49-F238E27FC236}">
                <a16:creationId xmlns:a16="http://schemas.microsoft.com/office/drawing/2014/main" id="{B79D4628-E108-4B45-ACD5-5B2EC488FAAF}"/>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7A54A6C5-8EC5-4577-BE28-712799F61C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6996792C-109C-4C15-9BF4-EA1F63EEA0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E8EC72-EEAF-4730-B763-B9725AA9A3FD}" type="slidenum">
              <a:rPr lang="es-ES" altLang="es-AR" smtClean="0"/>
              <a:pPr>
                <a:spcBef>
                  <a:spcPct val="0"/>
                </a:spcBef>
              </a:pPr>
              <a:t>43</a:t>
            </a:fld>
            <a:endParaRPr lang="es-ES" altLang="es-AR"/>
          </a:p>
        </p:txBody>
      </p:sp>
      <p:sp>
        <p:nvSpPr>
          <p:cNvPr id="86019" name="Rectangle 2">
            <a:extLst>
              <a:ext uri="{FF2B5EF4-FFF2-40B4-BE49-F238E27FC236}">
                <a16:creationId xmlns:a16="http://schemas.microsoft.com/office/drawing/2014/main" id="{64E119D5-23EC-4E78-B5DD-C05A9F6A6752}"/>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61F6BDAB-FE79-4DA4-AC73-2AF5503922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35F6B8E4-E1BA-42B0-8B25-9D5E803A04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CA5491-9E35-4D02-ADED-3CE5EA19626F}" type="slidenum">
              <a:rPr lang="es-ES" altLang="es-AR" smtClean="0"/>
              <a:pPr>
                <a:spcBef>
                  <a:spcPct val="0"/>
                </a:spcBef>
              </a:pPr>
              <a:t>44</a:t>
            </a:fld>
            <a:endParaRPr lang="es-ES" altLang="es-AR"/>
          </a:p>
        </p:txBody>
      </p:sp>
      <p:sp>
        <p:nvSpPr>
          <p:cNvPr id="88067" name="Rectangle 2">
            <a:extLst>
              <a:ext uri="{FF2B5EF4-FFF2-40B4-BE49-F238E27FC236}">
                <a16:creationId xmlns:a16="http://schemas.microsoft.com/office/drawing/2014/main" id="{DD6BE648-85B0-4C3E-A993-22F44C60259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CD3F2CF6-D8A7-4CF4-8860-29D5703BC0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013DEE8-0F67-4B2C-890C-0ED4B4E47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99338C-786E-4A0F-A8FA-ADD2C8EFFD26}" type="slidenum">
              <a:rPr lang="es-ES" altLang="es-AR" smtClean="0"/>
              <a:pPr>
                <a:spcBef>
                  <a:spcPct val="0"/>
                </a:spcBef>
              </a:pPr>
              <a:t>45</a:t>
            </a:fld>
            <a:endParaRPr lang="es-ES" altLang="es-AR"/>
          </a:p>
        </p:txBody>
      </p:sp>
      <p:sp>
        <p:nvSpPr>
          <p:cNvPr id="90115" name="Rectangle 2">
            <a:extLst>
              <a:ext uri="{FF2B5EF4-FFF2-40B4-BE49-F238E27FC236}">
                <a16:creationId xmlns:a16="http://schemas.microsoft.com/office/drawing/2014/main" id="{5DC9D211-126A-4E1D-9F36-9EA8FCB2267D}"/>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DB5EB4B7-3951-4FBF-A11E-510B8783EB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F58CFF6A-77DE-4CA3-8B2F-0BC74E7C73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C29F91-3CEA-445A-8A72-B26290432360}" type="slidenum">
              <a:rPr lang="es-ES" altLang="es-AR" smtClean="0"/>
              <a:pPr>
                <a:spcBef>
                  <a:spcPct val="0"/>
                </a:spcBef>
              </a:pPr>
              <a:t>46</a:t>
            </a:fld>
            <a:endParaRPr lang="es-ES" altLang="es-AR"/>
          </a:p>
        </p:txBody>
      </p:sp>
      <p:sp>
        <p:nvSpPr>
          <p:cNvPr id="92163" name="Rectangle 2">
            <a:extLst>
              <a:ext uri="{FF2B5EF4-FFF2-40B4-BE49-F238E27FC236}">
                <a16:creationId xmlns:a16="http://schemas.microsoft.com/office/drawing/2014/main" id="{D00C2C7C-BDE0-43A6-ABAC-0947C51E9DD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EA310C28-45AB-4C78-B00B-E0D483BED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84FFC3D-ABB6-40A4-8808-F8B24216CC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FCF2BD-2200-4000-A744-FA066B02635D}" type="slidenum">
              <a:rPr lang="es-ES" altLang="es-AR" smtClean="0"/>
              <a:pPr>
                <a:spcBef>
                  <a:spcPct val="0"/>
                </a:spcBef>
              </a:pPr>
              <a:t>10</a:t>
            </a:fld>
            <a:endParaRPr lang="es-ES" altLang="es-AR"/>
          </a:p>
        </p:txBody>
      </p:sp>
      <p:sp>
        <p:nvSpPr>
          <p:cNvPr id="17411" name="Rectangle 2">
            <a:extLst>
              <a:ext uri="{FF2B5EF4-FFF2-40B4-BE49-F238E27FC236}">
                <a16:creationId xmlns:a16="http://schemas.microsoft.com/office/drawing/2014/main" id="{4382B154-050B-4B18-A946-F56DA17B4FD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341520B4-0077-4583-BB73-3C29111599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EAC84454-138C-466F-8891-E5057D549F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13A9EF-4548-431F-ACFC-0435CB3730B2}" type="slidenum">
              <a:rPr lang="es-ES" altLang="es-AR" smtClean="0"/>
              <a:pPr>
                <a:spcBef>
                  <a:spcPct val="0"/>
                </a:spcBef>
              </a:pPr>
              <a:t>47</a:t>
            </a:fld>
            <a:endParaRPr lang="es-ES" altLang="es-AR"/>
          </a:p>
        </p:txBody>
      </p:sp>
      <p:sp>
        <p:nvSpPr>
          <p:cNvPr id="94211" name="Rectangle 2">
            <a:extLst>
              <a:ext uri="{FF2B5EF4-FFF2-40B4-BE49-F238E27FC236}">
                <a16:creationId xmlns:a16="http://schemas.microsoft.com/office/drawing/2014/main" id="{E1759FC3-36FF-424A-96AB-4401E6E2552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C1118A58-F4EC-455E-B8DB-11E11EA5F7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CC9EBB06-9559-43B6-ABDD-46957F5CB0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88F564-D7CF-4FA2-9538-9AD4CBD1BBDB}" type="slidenum">
              <a:rPr lang="es-ES" altLang="es-AR" smtClean="0"/>
              <a:pPr>
                <a:spcBef>
                  <a:spcPct val="0"/>
                </a:spcBef>
              </a:pPr>
              <a:t>48</a:t>
            </a:fld>
            <a:endParaRPr lang="es-ES" altLang="es-AR"/>
          </a:p>
        </p:txBody>
      </p:sp>
      <p:sp>
        <p:nvSpPr>
          <p:cNvPr id="96259" name="Rectangle 2">
            <a:extLst>
              <a:ext uri="{FF2B5EF4-FFF2-40B4-BE49-F238E27FC236}">
                <a16:creationId xmlns:a16="http://schemas.microsoft.com/office/drawing/2014/main" id="{C30DABD9-9E4F-4E0C-BB5C-5F6BF00AA23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A5B0E313-8274-4ED3-9147-792AC11027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D135AF2B-A87C-419F-83D5-A96728964C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C15850-5560-4DB8-8CDD-51DFD12E272E}" type="slidenum">
              <a:rPr lang="es-ES" altLang="es-AR" smtClean="0"/>
              <a:pPr>
                <a:spcBef>
                  <a:spcPct val="0"/>
                </a:spcBef>
              </a:pPr>
              <a:t>49</a:t>
            </a:fld>
            <a:endParaRPr lang="es-ES" altLang="es-AR"/>
          </a:p>
        </p:txBody>
      </p:sp>
      <p:sp>
        <p:nvSpPr>
          <p:cNvPr id="98307" name="Rectangle 2">
            <a:extLst>
              <a:ext uri="{FF2B5EF4-FFF2-40B4-BE49-F238E27FC236}">
                <a16:creationId xmlns:a16="http://schemas.microsoft.com/office/drawing/2014/main" id="{57BD0667-5ADE-4533-954D-AA2F625CF34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F4BB9E7A-1604-4F72-A324-D92DDB353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BAD2807-D009-4545-91B1-8CDF6F801A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5922DE-417C-43E3-A24F-AF4028EDE706}" type="slidenum">
              <a:rPr lang="es-ES" altLang="es-AR" smtClean="0"/>
              <a:pPr>
                <a:spcBef>
                  <a:spcPct val="0"/>
                </a:spcBef>
              </a:pPr>
              <a:t>50</a:t>
            </a:fld>
            <a:endParaRPr lang="es-ES" altLang="es-AR"/>
          </a:p>
        </p:txBody>
      </p:sp>
      <p:sp>
        <p:nvSpPr>
          <p:cNvPr id="100355" name="Rectangle 2">
            <a:extLst>
              <a:ext uri="{FF2B5EF4-FFF2-40B4-BE49-F238E27FC236}">
                <a16:creationId xmlns:a16="http://schemas.microsoft.com/office/drawing/2014/main" id="{BE71120B-6F1A-4EC7-8C41-4FD41E2C2D3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F220D3F6-820E-417B-8EDA-2D91EA7EF9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34918F38-8AB3-4E3D-9FBC-AD6FC949B2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23059C-B1EF-4B9E-A69B-45F56EBE25D0}" type="slidenum">
              <a:rPr lang="es-ES" altLang="es-AR" smtClean="0"/>
              <a:pPr>
                <a:spcBef>
                  <a:spcPct val="0"/>
                </a:spcBef>
              </a:pPr>
              <a:t>51</a:t>
            </a:fld>
            <a:endParaRPr lang="es-ES" altLang="es-AR"/>
          </a:p>
        </p:txBody>
      </p:sp>
      <p:sp>
        <p:nvSpPr>
          <p:cNvPr id="102403" name="Rectangle 2">
            <a:extLst>
              <a:ext uri="{FF2B5EF4-FFF2-40B4-BE49-F238E27FC236}">
                <a16:creationId xmlns:a16="http://schemas.microsoft.com/office/drawing/2014/main" id="{5BBB5B83-0C74-417B-BDD0-C3912ADB5018}"/>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AC268621-2A3F-4BCE-8A9A-AD9AABC9A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F2FD32A-5185-4705-AE96-87D2D4739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14F609-8967-4E5B-AAD9-EC2C940F6434}" type="slidenum">
              <a:rPr lang="es-ES" altLang="es-AR" smtClean="0"/>
              <a:pPr>
                <a:spcBef>
                  <a:spcPct val="0"/>
                </a:spcBef>
              </a:pPr>
              <a:t>52</a:t>
            </a:fld>
            <a:endParaRPr lang="es-ES" altLang="es-AR"/>
          </a:p>
        </p:txBody>
      </p:sp>
      <p:sp>
        <p:nvSpPr>
          <p:cNvPr id="104451" name="Rectangle 2">
            <a:extLst>
              <a:ext uri="{FF2B5EF4-FFF2-40B4-BE49-F238E27FC236}">
                <a16:creationId xmlns:a16="http://schemas.microsoft.com/office/drawing/2014/main" id="{624F832C-B2DF-42D5-B0D5-59DAD57E4447}"/>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D28C9BA7-975A-4717-8459-439C869553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237CACFB-D972-4BC6-A8E0-CE63AB42DC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676C10-B95A-4A8D-B6F8-9C1BCE6B0766}" type="slidenum">
              <a:rPr lang="es-ES" altLang="es-AR" smtClean="0"/>
              <a:pPr>
                <a:spcBef>
                  <a:spcPct val="0"/>
                </a:spcBef>
              </a:pPr>
              <a:t>53</a:t>
            </a:fld>
            <a:endParaRPr lang="es-ES" altLang="es-AR"/>
          </a:p>
        </p:txBody>
      </p:sp>
      <p:sp>
        <p:nvSpPr>
          <p:cNvPr id="106499" name="Rectangle 2">
            <a:extLst>
              <a:ext uri="{FF2B5EF4-FFF2-40B4-BE49-F238E27FC236}">
                <a16:creationId xmlns:a16="http://schemas.microsoft.com/office/drawing/2014/main" id="{062A91AB-3E6A-4C06-B666-CD25AA0C250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052390B3-E5B3-43C5-B0C8-8630EE7702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E41A52A7-08CC-4C7F-ADEF-5D82BFC961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BE1243B-803E-4E5A-839B-1A3ABAE86F12}" type="slidenum">
              <a:rPr lang="es-ES" altLang="es-AR" smtClean="0"/>
              <a:pPr>
                <a:spcBef>
                  <a:spcPct val="0"/>
                </a:spcBef>
              </a:pPr>
              <a:t>54</a:t>
            </a:fld>
            <a:endParaRPr lang="es-ES" altLang="es-AR"/>
          </a:p>
        </p:txBody>
      </p:sp>
      <p:sp>
        <p:nvSpPr>
          <p:cNvPr id="108547" name="Rectangle 2">
            <a:extLst>
              <a:ext uri="{FF2B5EF4-FFF2-40B4-BE49-F238E27FC236}">
                <a16:creationId xmlns:a16="http://schemas.microsoft.com/office/drawing/2014/main" id="{AA8EE9A8-EFDE-4F70-866C-2DE114C4FD0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0674496B-6F6D-4687-B0E7-794A7C4882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541CC53-4A22-47FA-87C3-DD9BBE61E7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9138A2-CF80-42F5-B83C-B0A0CF9E92C5}" type="slidenum">
              <a:rPr lang="es-ES" altLang="es-AR" smtClean="0"/>
              <a:pPr>
                <a:spcBef>
                  <a:spcPct val="0"/>
                </a:spcBef>
              </a:pPr>
              <a:t>55</a:t>
            </a:fld>
            <a:endParaRPr lang="es-ES" altLang="es-AR"/>
          </a:p>
        </p:txBody>
      </p:sp>
      <p:sp>
        <p:nvSpPr>
          <p:cNvPr id="110595" name="Rectangle 2">
            <a:extLst>
              <a:ext uri="{FF2B5EF4-FFF2-40B4-BE49-F238E27FC236}">
                <a16:creationId xmlns:a16="http://schemas.microsoft.com/office/drawing/2014/main" id="{14998FDF-7EC3-484B-8EF6-B2BB3A594095}"/>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E7582418-2C42-43DB-B689-FDBDC4A11D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F2D6EC19-D8C5-4477-89EF-8421AC161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DC2E877-EB80-4255-AF48-01C0A6F60139}" type="slidenum">
              <a:rPr lang="es-ES" altLang="es-AR" smtClean="0"/>
              <a:pPr>
                <a:spcBef>
                  <a:spcPct val="0"/>
                </a:spcBef>
              </a:pPr>
              <a:t>56</a:t>
            </a:fld>
            <a:endParaRPr lang="es-ES" altLang="es-AR"/>
          </a:p>
        </p:txBody>
      </p:sp>
      <p:sp>
        <p:nvSpPr>
          <p:cNvPr id="112643" name="Rectangle 2">
            <a:extLst>
              <a:ext uri="{FF2B5EF4-FFF2-40B4-BE49-F238E27FC236}">
                <a16:creationId xmlns:a16="http://schemas.microsoft.com/office/drawing/2014/main" id="{B128586C-1858-4730-A998-DCF3F5DA60F9}"/>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FC2E459A-03C4-4FDB-82FC-552092AF35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4A8FA3B5-47B8-491E-B95B-931EC108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B5C1A0-C0A8-4C8F-9556-7102C1FB0CFB}" type="slidenum">
              <a:rPr lang="es-ES" altLang="es-AR" smtClean="0"/>
              <a:pPr>
                <a:spcBef>
                  <a:spcPct val="0"/>
                </a:spcBef>
              </a:pPr>
              <a:t>11</a:t>
            </a:fld>
            <a:endParaRPr lang="es-ES" altLang="es-AR"/>
          </a:p>
        </p:txBody>
      </p:sp>
      <p:sp>
        <p:nvSpPr>
          <p:cNvPr id="19459" name="Rectangle 2">
            <a:extLst>
              <a:ext uri="{FF2B5EF4-FFF2-40B4-BE49-F238E27FC236}">
                <a16:creationId xmlns:a16="http://schemas.microsoft.com/office/drawing/2014/main" id="{6786581D-CA5B-47DF-80C5-716CFF662562}"/>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0D1942C-1686-43FC-8291-63B5E622A3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9B555628-45A1-4B5E-AF83-527AF05A3D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838475-2E26-4FBC-BA25-3604DEC5A850}" type="slidenum">
              <a:rPr lang="es-ES" altLang="es-AR" smtClean="0"/>
              <a:pPr>
                <a:spcBef>
                  <a:spcPct val="0"/>
                </a:spcBef>
              </a:pPr>
              <a:t>57</a:t>
            </a:fld>
            <a:endParaRPr lang="es-ES" altLang="es-AR"/>
          </a:p>
        </p:txBody>
      </p:sp>
      <p:sp>
        <p:nvSpPr>
          <p:cNvPr id="114691" name="Rectangle 2">
            <a:extLst>
              <a:ext uri="{FF2B5EF4-FFF2-40B4-BE49-F238E27FC236}">
                <a16:creationId xmlns:a16="http://schemas.microsoft.com/office/drawing/2014/main" id="{1587C4D0-D638-462F-9D95-B53971362900}"/>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A57F053B-C4C0-42D2-9E26-089850ABF6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1870965-3991-44EB-8A23-4623885A63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CF5153B-8E31-4FB2-960C-023B7F27D3AC}" type="slidenum">
              <a:rPr lang="es-ES" altLang="es-AR" smtClean="0"/>
              <a:pPr>
                <a:spcBef>
                  <a:spcPct val="0"/>
                </a:spcBef>
              </a:pPr>
              <a:t>58</a:t>
            </a:fld>
            <a:endParaRPr lang="es-ES" altLang="es-AR"/>
          </a:p>
        </p:txBody>
      </p:sp>
      <p:sp>
        <p:nvSpPr>
          <p:cNvPr id="116739" name="Rectangle 2">
            <a:extLst>
              <a:ext uri="{FF2B5EF4-FFF2-40B4-BE49-F238E27FC236}">
                <a16:creationId xmlns:a16="http://schemas.microsoft.com/office/drawing/2014/main" id="{45E56C72-72EA-4E3D-9413-A9D09084366A}"/>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54CE5772-A925-40BC-AEBA-4E28FF308C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11A7CB4D-9869-4AE6-B7C0-BF35801385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944C91-1650-4C6B-A766-975086A8D5E1}" type="slidenum">
              <a:rPr lang="es-ES" altLang="es-AR" smtClean="0"/>
              <a:pPr>
                <a:spcBef>
                  <a:spcPct val="0"/>
                </a:spcBef>
              </a:pPr>
              <a:t>59</a:t>
            </a:fld>
            <a:endParaRPr lang="es-ES" altLang="es-AR"/>
          </a:p>
        </p:txBody>
      </p:sp>
      <p:sp>
        <p:nvSpPr>
          <p:cNvPr id="118787" name="Rectangle 2">
            <a:extLst>
              <a:ext uri="{FF2B5EF4-FFF2-40B4-BE49-F238E27FC236}">
                <a16:creationId xmlns:a16="http://schemas.microsoft.com/office/drawing/2014/main" id="{CD9DAA12-5914-4F9B-9A8C-94DA6FBC7802}"/>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047CAC5C-CA58-4BAB-BF31-098FDB3514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54F326C5-4916-438B-94A8-4D07BC50C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6AF877-80B6-4699-9D1A-9ECC9A56DFA7}" type="slidenum">
              <a:rPr lang="es-ES" altLang="es-AR" smtClean="0"/>
              <a:pPr>
                <a:spcBef>
                  <a:spcPct val="0"/>
                </a:spcBef>
              </a:pPr>
              <a:t>60</a:t>
            </a:fld>
            <a:endParaRPr lang="es-ES" altLang="es-AR"/>
          </a:p>
        </p:txBody>
      </p:sp>
      <p:sp>
        <p:nvSpPr>
          <p:cNvPr id="120835" name="Rectangle 2">
            <a:extLst>
              <a:ext uri="{FF2B5EF4-FFF2-40B4-BE49-F238E27FC236}">
                <a16:creationId xmlns:a16="http://schemas.microsoft.com/office/drawing/2014/main" id="{85CEDB2F-701C-4DD1-BA19-D5D5BADE3323}"/>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C6E6AFA1-695F-4663-9DA8-D968CAAEB1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0C56F526-EB88-419D-B79C-7CF08AF28E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40E1BFB-4368-4345-B6D5-DDE94FA03142}" type="slidenum">
              <a:rPr lang="es-ES" altLang="es-AR" smtClean="0"/>
              <a:pPr>
                <a:spcBef>
                  <a:spcPct val="0"/>
                </a:spcBef>
              </a:pPr>
              <a:t>61</a:t>
            </a:fld>
            <a:endParaRPr lang="es-ES" altLang="es-AR"/>
          </a:p>
        </p:txBody>
      </p:sp>
      <p:sp>
        <p:nvSpPr>
          <p:cNvPr id="122883" name="Rectangle 2">
            <a:extLst>
              <a:ext uri="{FF2B5EF4-FFF2-40B4-BE49-F238E27FC236}">
                <a16:creationId xmlns:a16="http://schemas.microsoft.com/office/drawing/2014/main" id="{7778AFC2-CBA1-4DD7-AA22-44D6D280224B}"/>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ED2A875C-8A33-4D35-AC92-1679FE3ED5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8B0F5D81-C767-405B-983B-94FD9DFFFC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AFFEF8-60FE-4929-8A4F-433C9DE79B50}" type="slidenum">
              <a:rPr lang="es-ES" altLang="es-AR" smtClean="0"/>
              <a:pPr>
                <a:spcBef>
                  <a:spcPct val="0"/>
                </a:spcBef>
              </a:pPr>
              <a:t>62</a:t>
            </a:fld>
            <a:endParaRPr lang="es-ES" altLang="es-AR"/>
          </a:p>
        </p:txBody>
      </p:sp>
      <p:sp>
        <p:nvSpPr>
          <p:cNvPr id="124931" name="Rectangle 2">
            <a:extLst>
              <a:ext uri="{FF2B5EF4-FFF2-40B4-BE49-F238E27FC236}">
                <a16:creationId xmlns:a16="http://schemas.microsoft.com/office/drawing/2014/main" id="{EC129496-B9BE-467A-830A-AC91853FC53F}"/>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7DE5FDBF-E925-40E5-BABB-21F3EEC6A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F5613A2B-E0E4-42E0-A13F-DCCE85DC5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0EC00D-63C3-4CB6-B4B7-FCC41C3CA015}" type="slidenum">
              <a:rPr lang="es-ES" altLang="es-AR" smtClean="0"/>
              <a:pPr>
                <a:spcBef>
                  <a:spcPct val="0"/>
                </a:spcBef>
              </a:pPr>
              <a:t>63</a:t>
            </a:fld>
            <a:endParaRPr lang="es-ES" altLang="es-AR"/>
          </a:p>
        </p:txBody>
      </p:sp>
      <p:sp>
        <p:nvSpPr>
          <p:cNvPr id="126979" name="Rectangle 2">
            <a:extLst>
              <a:ext uri="{FF2B5EF4-FFF2-40B4-BE49-F238E27FC236}">
                <a16:creationId xmlns:a16="http://schemas.microsoft.com/office/drawing/2014/main" id="{4C517527-A53D-40D1-A1D8-31DE1668D7F7}"/>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BCA9BFA3-C21D-49EA-9ED0-AD3D2348F8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35D0B27C-4854-4644-81CD-2A7419224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3D817C-A283-42BD-99BA-C6E35D203C1B}" type="slidenum">
              <a:rPr lang="es-ES" altLang="es-AR" smtClean="0"/>
              <a:pPr>
                <a:spcBef>
                  <a:spcPct val="0"/>
                </a:spcBef>
              </a:pPr>
              <a:t>64</a:t>
            </a:fld>
            <a:endParaRPr lang="es-ES" altLang="es-AR"/>
          </a:p>
        </p:txBody>
      </p:sp>
      <p:sp>
        <p:nvSpPr>
          <p:cNvPr id="129027" name="Rectangle 2">
            <a:extLst>
              <a:ext uri="{FF2B5EF4-FFF2-40B4-BE49-F238E27FC236}">
                <a16:creationId xmlns:a16="http://schemas.microsoft.com/office/drawing/2014/main" id="{000FADD9-7B29-4275-8EFF-D5F14277DFA8}"/>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8D712B41-7313-49F5-B31A-9A96D2C8F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9A782DE5-4998-4A17-A496-2999727035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C7BF164-DAAC-4C34-B73A-EE280D605EE2}" type="slidenum">
              <a:rPr lang="es-ES" altLang="es-AR" smtClean="0"/>
              <a:pPr>
                <a:spcBef>
                  <a:spcPct val="0"/>
                </a:spcBef>
              </a:pPr>
              <a:t>65</a:t>
            </a:fld>
            <a:endParaRPr lang="es-ES" altLang="es-AR"/>
          </a:p>
        </p:txBody>
      </p:sp>
      <p:sp>
        <p:nvSpPr>
          <p:cNvPr id="131075" name="Rectangle 2">
            <a:extLst>
              <a:ext uri="{FF2B5EF4-FFF2-40B4-BE49-F238E27FC236}">
                <a16:creationId xmlns:a16="http://schemas.microsoft.com/office/drawing/2014/main" id="{295022A3-B372-4E00-8083-7F2E5D3BAED0}"/>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C8066CC0-C5EE-4071-AC83-9CEABF3617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4CC60495-6B91-4D66-8821-D722A88917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ED0865-5240-4017-A992-AFCD1B718779}" type="slidenum">
              <a:rPr lang="es-ES" altLang="es-AR" smtClean="0"/>
              <a:pPr>
                <a:spcBef>
                  <a:spcPct val="0"/>
                </a:spcBef>
              </a:pPr>
              <a:t>66</a:t>
            </a:fld>
            <a:endParaRPr lang="es-ES" altLang="es-AR"/>
          </a:p>
        </p:txBody>
      </p:sp>
      <p:sp>
        <p:nvSpPr>
          <p:cNvPr id="133123" name="Rectangle 2">
            <a:extLst>
              <a:ext uri="{FF2B5EF4-FFF2-40B4-BE49-F238E27FC236}">
                <a16:creationId xmlns:a16="http://schemas.microsoft.com/office/drawing/2014/main" id="{ABC11323-BD14-4B71-8589-C498E2996D99}"/>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9FD8CC1B-9FFF-4C99-89BE-87FAA4ADD9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9DB8D63-6AAE-4EFB-A8DE-6D131DC972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63787E-383B-4FEA-9081-7CCAD7620459}" type="slidenum">
              <a:rPr lang="es-ES" altLang="es-AR" smtClean="0"/>
              <a:pPr>
                <a:spcBef>
                  <a:spcPct val="0"/>
                </a:spcBef>
              </a:pPr>
              <a:t>12</a:t>
            </a:fld>
            <a:endParaRPr lang="es-ES" altLang="es-AR"/>
          </a:p>
        </p:txBody>
      </p:sp>
      <p:sp>
        <p:nvSpPr>
          <p:cNvPr id="21507" name="Rectangle 2">
            <a:extLst>
              <a:ext uri="{FF2B5EF4-FFF2-40B4-BE49-F238E27FC236}">
                <a16:creationId xmlns:a16="http://schemas.microsoft.com/office/drawing/2014/main" id="{395E5256-D97B-407E-886D-90452D5E4B82}"/>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82A720B-79A3-4088-80C1-33DA9814A0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EA8F6EE7-1AC3-4537-B654-5D897C340A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0CD566-5B6E-454A-97F5-AC3D22C935C2}" type="slidenum">
              <a:rPr lang="es-ES" altLang="es-AR" smtClean="0"/>
              <a:pPr>
                <a:spcBef>
                  <a:spcPct val="0"/>
                </a:spcBef>
              </a:pPr>
              <a:t>67</a:t>
            </a:fld>
            <a:endParaRPr lang="es-ES" altLang="es-AR"/>
          </a:p>
        </p:txBody>
      </p:sp>
      <p:sp>
        <p:nvSpPr>
          <p:cNvPr id="135171" name="Rectangle 2">
            <a:extLst>
              <a:ext uri="{FF2B5EF4-FFF2-40B4-BE49-F238E27FC236}">
                <a16:creationId xmlns:a16="http://schemas.microsoft.com/office/drawing/2014/main" id="{4C2F5D01-B95B-4ED5-A118-D5D47BA0C0D9}"/>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73F411DC-0708-483B-816F-D4A50A6FF2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7F2E1849-0E91-40D0-9B61-8401F16BC9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9E5C9F3-C069-4BB3-A002-64A56B1DED70}" type="slidenum">
              <a:rPr lang="es-ES" altLang="es-AR" smtClean="0"/>
              <a:pPr>
                <a:spcBef>
                  <a:spcPct val="0"/>
                </a:spcBef>
              </a:pPr>
              <a:t>68</a:t>
            </a:fld>
            <a:endParaRPr lang="es-ES" altLang="es-AR"/>
          </a:p>
        </p:txBody>
      </p:sp>
      <p:sp>
        <p:nvSpPr>
          <p:cNvPr id="137219" name="Rectangle 2">
            <a:extLst>
              <a:ext uri="{FF2B5EF4-FFF2-40B4-BE49-F238E27FC236}">
                <a16:creationId xmlns:a16="http://schemas.microsoft.com/office/drawing/2014/main" id="{4FB2733D-8A68-49AC-8F65-1B11AA9F731C}"/>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FD35AFB4-E1FC-4D69-B79F-1F8DC8D2B8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3C76B930-CC15-4259-AD50-E3C810F950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C269373-89BD-4E3D-8CAE-2CA1D1EDE2F6}" type="slidenum">
              <a:rPr lang="es-ES" altLang="es-AR" smtClean="0"/>
              <a:pPr>
                <a:spcBef>
                  <a:spcPct val="0"/>
                </a:spcBef>
              </a:pPr>
              <a:t>69</a:t>
            </a:fld>
            <a:endParaRPr lang="es-ES" altLang="es-AR"/>
          </a:p>
        </p:txBody>
      </p:sp>
      <p:sp>
        <p:nvSpPr>
          <p:cNvPr id="139267" name="Rectangle 2">
            <a:extLst>
              <a:ext uri="{FF2B5EF4-FFF2-40B4-BE49-F238E27FC236}">
                <a16:creationId xmlns:a16="http://schemas.microsoft.com/office/drawing/2014/main" id="{D769B784-B80A-44BB-8D43-189F750998B7}"/>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09918B9D-FEC1-4EA4-B075-F2CB02E5D9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BBD4532D-F723-4F32-8657-A20B60045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7B91BD-D2A9-4F7B-867B-68BCF0BDAF21}" type="slidenum">
              <a:rPr lang="es-ES" altLang="es-AR" smtClean="0"/>
              <a:pPr>
                <a:spcBef>
                  <a:spcPct val="0"/>
                </a:spcBef>
              </a:pPr>
              <a:t>70</a:t>
            </a:fld>
            <a:endParaRPr lang="es-ES" altLang="es-AR"/>
          </a:p>
        </p:txBody>
      </p:sp>
      <p:sp>
        <p:nvSpPr>
          <p:cNvPr id="141315" name="Rectangle 2">
            <a:extLst>
              <a:ext uri="{FF2B5EF4-FFF2-40B4-BE49-F238E27FC236}">
                <a16:creationId xmlns:a16="http://schemas.microsoft.com/office/drawing/2014/main" id="{BBC795F3-C709-40D3-8621-9C9A1CE1B099}"/>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C3A858B3-A0C2-4D3D-8331-E30C439821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84DA217C-90DD-416B-8E7C-EECA825EB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0D0D62-E340-4062-B387-F8F8E716B034}" type="slidenum">
              <a:rPr lang="es-ES" altLang="es-AR" smtClean="0"/>
              <a:pPr>
                <a:spcBef>
                  <a:spcPct val="0"/>
                </a:spcBef>
              </a:pPr>
              <a:t>71</a:t>
            </a:fld>
            <a:endParaRPr lang="es-ES" altLang="es-AR"/>
          </a:p>
        </p:txBody>
      </p:sp>
      <p:sp>
        <p:nvSpPr>
          <p:cNvPr id="143363" name="Rectangle 2">
            <a:extLst>
              <a:ext uri="{FF2B5EF4-FFF2-40B4-BE49-F238E27FC236}">
                <a16:creationId xmlns:a16="http://schemas.microsoft.com/office/drawing/2014/main" id="{17D20C0C-7775-4556-915D-60A0624918E3}"/>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2215A418-DDA9-42B7-A9CB-DBFE5A4C7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3F03E40B-B8C7-4CE2-8805-9D9F987272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A7CBDB9-BA98-4B6B-B778-66B2F0D23F4A}" type="slidenum">
              <a:rPr lang="es-ES" altLang="es-AR" smtClean="0"/>
              <a:pPr>
                <a:spcBef>
                  <a:spcPct val="0"/>
                </a:spcBef>
              </a:pPr>
              <a:t>73</a:t>
            </a:fld>
            <a:endParaRPr lang="es-ES" altLang="es-AR"/>
          </a:p>
        </p:txBody>
      </p:sp>
      <p:sp>
        <p:nvSpPr>
          <p:cNvPr id="145411" name="Rectangle 2">
            <a:extLst>
              <a:ext uri="{FF2B5EF4-FFF2-40B4-BE49-F238E27FC236}">
                <a16:creationId xmlns:a16="http://schemas.microsoft.com/office/drawing/2014/main" id="{CC456E0E-C658-40FB-882B-B0C2573FCA7F}"/>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0123435C-6C7B-4B6E-9808-000467E872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84878B91-22AC-4E24-BBCE-92D47C447C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515EF9-A036-4310-AF19-277CC698784B}" type="slidenum">
              <a:rPr lang="es-ES" altLang="es-AR" smtClean="0"/>
              <a:pPr>
                <a:spcBef>
                  <a:spcPct val="0"/>
                </a:spcBef>
              </a:pPr>
              <a:t>75</a:t>
            </a:fld>
            <a:endParaRPr lang="es-ES" altLang="es-AR"/>
          </a:p>
        </p:txBody>
      </p:sp>
      <p:sp>
        <p:nvSpPr>
          <p:cNvPr id="147459" name="Rectangle 2">
            <a:extLst>
              <a:ext uri="{FF2B5EF4-FFF2-40B4-BE49-F238E27FC236}">
                <a16:creationId xmlns:a16="http://schemas.microsoft.com/office/drawing/2014/main" id="{37586BAA-8109-43D6-B701-604586C60D44}"/>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50B97C25-EE8B-41A7-B901-2F2F56C51A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45F4A6AA-78DF-4319-B270-FA500CFD88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616249-72A3-40E2-8116-4C5A1211B936}" type="slidenum">
              <a:rPr lang="es-ES" altLang="es-AR" smtClean="0"/>
              <a:pPr>
                <a:spcBef>
                  <a:spcPct val="0"/>
                </a:spcBef>
              </a:pPr>
              <a:t>88</a:t>
            </a:fld>
            <a:endParaRPr lang="es-ES" altLang="es-AR"/>
          </a:p>
        </p:txBody>
      </p:sp>
      <p:sp>
        <p:nvSpPr>
          <p:cNvPr id="149507" name="Rectangle 2">
            <a:extLst>
              <a:ext uri="{FF2B5EF4-FFF2-40B4-BE49-F238E27FC236}">
                <a16:creationId xmlns:a16="http://schemas.microsoft.com/office/drawing/2014/main" id="{C4402050-D862-4AAD-B72A-0C10483332F5}"/>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F1205184-3EF8-40DA-8F99-425133FDA1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DA0C0BC3-9E04-4EB0-A46B-A1A9398528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6C612F-E2B6-44B9-82B6-85E9410FE4F6}" type="slidenum">
              <a:rPr lang="es-ES" altLang="es-AR" smtClean="0"/>
              <a:pPr>
                <a:spcBef>
                  <a:spcPct val="0"/>
                </a:spcBef>
              </a:pPr>
              <a:t>89</a:t>
            </a:fld>
            <a:endParaRPr lang="es-ES" altLang="es-AR"/>
          </a:p>
        </p:txBody>
      </p:sp>
      <p:sp>
        <p:nvSpPr>
          <p:cNvPr id="151555" name="Rectangle 2">
            <a:extLst>
              <a:ext uri="{FF2B5EF4-FFF2-40B4-BE49-F238E27FC236}">
                <a16:creationId xmlns:a16="http://schemas.microsoft.com/office/drawing/2014/main" id="{F72080A0-0B88-4BA0-B904-686C666A7EE5}"/>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66BDCE22-5537-4871-8AF6-92E205B547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D38E57D3-0AE7-4420-B00D-A57CE7E92D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1063A7-7A68-4328-8BE9-A67CC0AA46A6}" type="slidenum">
              <a:rPr lang="es-ES" altLang="es-AR" smtClean="0"/>
              <a:pPr>
                <a:spcBef>
                  <a:spcPct val="0"/>
                </a:spcBef>
              </a:pPr>
              <a:t>90</a:t>
            </a:fld>
            <a:endParaRPr lang="es-ES" altLang="es-AR"/>
          </a:p>
        </p:txBody>
      </p:sp>
      <p:sp>
        <p:nvSpPr>
          <p:cNvPr id="153603" name="Rectangle 2">
            <a:extLst>
              <a:ext uri="{FF2B5EF4-FFF2-40B4-BE49-F238E27FC236}">
                <a16:creationId xmlns:a16="http://schemas.microsoft.com/office/drawing/2014/main" id="{DB8622DC-EF29-4225-A52D-73A4922AC746}"/>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A1E590B0-1C61-4348-8141-006AD47A9B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B938E68-AA0C-417D-AADE-F9A1025511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DA7130-4487-48DA-A1C5-AB59B14E7CA5}" type="slidenum">
              <a:rPr lang="es-ES" altLang="es-AR" smtClean="0"/>
              <a:pPr>
                <a:spcBef>
                  <a:spcPct val="0"/>
                </a:spcBef>
              </a:pPr>
              <a:t>13</a:t>
            </a:fld>
            <a:endParaRPr lang="es-ES" altLang="es-AR"/>
          </a:p>
        </p:txBody>
      </p:sp>
      <p:sp>
        <p:nvSpPr>
          <p:cNvPr id="25603" name="Rectangle 2">
            <a:extLst>
              <a:ext uri="{FF2B5EF4-FFF2-40B4-BE49-F238E27FC236}">
                <a16:creationId xmlns:a16="http://schemas.microsoft.com/office/drawing/2014/main" id="{C1CAA26C-CAF4-4C09-850A-0D493B19CAA4}"/>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AFB1560-177C-4DD3-8963-2DD61DF90C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9F29A36B-1354-458A-B5B5-D0580F0F79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95EF58-F4A5-494A-BDCC-2F138C75CE06}" type="slidenum">
              <a:rPr lang="es-ES" altLang="es-AR" smtClean="0"/>
              <a:pPr>
                <a:spcBef>
                  <a:spcPct val="0"/>
                </a:spcBef>
              </a:pPr>
              <a:t>91</a:t>
            </a:fld>
            <a:endParaRPr lang="es-ES" altLang="es-AR"/>
          </a:p>
        </p:txBody>
      </p:sp>
      <p:sp>
        <p:nvSpPr>
          <p:cNvPr id="155651" name="Rectangle 2">
            <a:extLst>
              <a:ext uri="{FF2B5EF4-FFF2-40B4-BE49-F238E27FC236}">
                <a16:creationId xmlns:a16="http://schemas.microsoft.com/office/drawing/2014/main" id="{E189032D-7EFB-4D73-B7A3-EA6992FBE6B1}"/>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DDA51154-D6F7-47E5-A6BB-B53B7E5901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649AED37-50FC-426E-B3F6-8624894ABF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DA64BC-5400-4B33-BE4E-732DAA899867}" type="slidenum">
              <a:rPr lang="es-ES" altLang="es-AR" smtClean="0"/>
              <a:pPr>
                <a:spcBef>
                  <a:spcPct val="0"/>
                </a:spcBef>
              </a:pPr>
              <a:t>92</a:t>
            </a:fld>
            <a:endParaRPr lang="es-ES" altLang="es-AR"/>
          </a:p>
        </p:txBody>
      </p:sp>
      <p:sp>
        <p:nvSpPr>
          <p:cNvPr id="157699" name="Rectangle 2">
            <a:extLst>
              <a:ext uri="{FF2B5EF4-FFF2-40B4-BE49-F238E27FC236}">
                <a16:creationId xmlns:a16="http://schemas.microsoft.com/office/drawing/2014/main" id="{AD6FA46B-CDE9-4DDC-BA8D-75C335EBD7B3}"/>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AA96717E-86EC-4679-A655-320C70773D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E1E122EE-B0E3-4975-B653-AC016C578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255FFC-0210-4FBD-B0EF-C1C52296CD5C}" type="slidenum">
              <a:rPr lang="es-ES" altLang="es-AR" smtClean="0"/>
              <a:pPr>
                <a:spcBef>
                  <a:spcPct val="0"/>
                </a:spcBef>
              </a:pPr>
              <a:t>94</a:t>
            </a:fld>
            <a:endParaRPr lang="es-ES" altLang="es-AR"/>
          </a:p>
        </p:txBody>
      </p:sp>
      <p:sp>
        <p:nvSpPr>
          <p:cNvPr id="159747" name="Rectangle 2">
            <a:extLst>
              <a:ext uri="{FF2B5EF4-FFF2-40B4-BE49-F238E27FC236}">
                <a16:creationId xmlns:a16="http://schemas.microsoft.com/office/drawing/2014/main" id="{187B03A9-165B-464D-BD92-5195643BCB8C}"/>
              </a:ext>
            </a:extLst>
          </p:cNvPr>
          <p:cNvSpPr>
            <a:spLocks noGrp="1" noRot="1" noChangeAspect="1" noChangeArrowheads="1" noTextEdit="1"/>
          </p:cNvSpPr>
          <p:nvPr>
            <p:ph type="sldImg"/>
          </p:nvPr>
        </p:nvSpPr>
        <p:spPr>
          <a:ln/>
        </p:spPr>
      </p:sp>
      <p:sp>
        <p:nvSpPr>
          <p:cNvPr id="159748" name="Rectangle 3">
            <a:extLst>
              <a:ext uri="{FF2B5EF4-FFF2-40B4-BE49-F238E27FC236}">
                <a16:creationId xmlns:a16="http://schemas.microsoft.com/office/drawing/2014/main" id="{D699CE07-E132-46A7-9893-5762B9CC87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9DD6C1AE-A918-49E6-A287-CF23D62113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8AE781-73FE-4376-9744-D52EA7600DA8}" type="slidenum">
              <a:rPr lang="es-ES" altLang="es-AR" smtClean="0"/>
              <a:pPr>
                <a:spcBef>
                  <a:spcPct val="0"/>
                </a:spcBef>
              </a:pPr>
              <a:t>14</a:t>
            </a:fld>
            <a:endParaRPr lang="es-ES" altLang="es-AR"/>
          </a:p>
        </p:txBody>
      </p:sp>
      <p:sp>
        <p:nvSpPr>
          <p:cNvPr id="27651" name="Rectangle 2">
            <a:extLst>
              <a:ext uri="{FF2B5EF4-FFF2-40B4-BE49-F238E27FC236}">
                <a16:creationId xmlns:a16="http://schemas.microsoft.com/office/drawing/2014/main" id="{6B1446D1-11E0-4951-9881-402849F0A74C}"/>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E8E9133-CA70-4258-B5B0-A6C7168202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A90B1FE-0FE1-44D0-BC6D-F65FB4261D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516617-7492-447C-A025-F684241D8F0F}" type="slidenum">
              <a:rPr lang="es-ES" altLang="es-AR" smtClean="0"/>
              <a:pPr>
                <a:spcBef>
                  <a:spcPct val="0"/>
                </a:spcBef>
              </a:pPr>
              <a:t>15</a:t>
            </a:fld>
            <a:endParaRPr lang="es-ES" altLang="es-AR"/>
          </a:p>
        </p:txBody>
      </p:sp>
      <p:sp>
        <p:nvSpPr>
          <p:cNvPr id="29699" name="Rectangle 2">
            <a:extLst>
              <a:ext uri="{FF2B5EF4-FFF2-40B4-BE49-F238E27FC236}">
                <a16:creationId xmlns:a16="http://schemas.microsoft.com/office/drawing/2014/main" id="{6A4732C3-09BD-422C-97C1-3ABB51AC8879}"/>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DE4F9FFB-3BD5-4E1E-9F67-738625D26A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AR"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2ECE488-CFE0-434B-8343-F3AB28245AFE}"/>
              </a:ext>
            </a:extLst>
          </p:cNvPr>
          <p:cNvGrpSpPr>
            <a:grpSpLocks/>
          </p:cNvGrpSpPr>
          <p:nvPr/>
        </p:nvGrpSpPr>
        <p:grpSpPr bwMode="auto">
          <a:xfrm>
            <a:off x="0" y="0"/>
            <a:ext cx="9144000" cy="6934200"/>
            <a:chOff x="0" y="0"/>
            <a:chExt cx="5760" cy="4368"/>
          </a:xfrm>
        </p:grpSpPr>
        <p:sp>
          <p:nvSpPr>
            <p:cNvPr id="5" name="Freeform 3">
              <a:extLst>
                <a:ext uri="{FF2B5EF4-FFF2-40B4-BE49-F238E27FC236}">
                  <a16:creationId xmlns:a16="http://schemas.microsoft.com/office/drawing/2014/main" id="{B157040B-84CB-4384-BA4E-3842FC0E5359}"/>
                </a:ext>
              </a:extLst>
            </p:cNvPr>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6" name="Freeform 4">
              <a:extLst>
                <a:ext uri="{FF2B5EF4-FFF2-40B4-BE49-F238E27FC236}">
                  <a16:creationId xmlns:a16="http://schemas.microsoft.com/office/drawing/2014/main" id="{11318750-D0C1-4820-9415-DCEB1F144601}"/>
                </a:ext>
              </a:extLst>
            </p:cNvPr>
            <p:cNvSpPr>
              <a:spLocks/>
            </p:cNvSpPr>
            <p:nvPr/>
          </p:nvSpPr>
          <p:spPr bwMode="hidden">
            <a:xfrm>
              <a:off x="0" y="2496"/>
              <a:ext cx="2112" cy="1604"/>
            </a:xfrm>
            <a:custGeom>
              <a:avLst/>
              <a:gdLst>
                <a:gd name="T0" fmla="*/ 577 w 2123"/>
                <a:gd name="T1" fmla="*/ 986 h 1696"/>
                <a:gd name="T2" fmla="*/ 541 w 2123"/>
                <a:gd name="T3" fmla="*/ 646 h 1696"/>
                <a:gd name="T4" fmla="*/ 667 w 2123"/>
                <a:gd name="T5" fmla="*/ 374 h 1696"/>
                <a:gd name="T6" fmla="*/ 922 w 2123"/>
                <a:gd name="T7" fmla="*/ 555 h 1696"/>
                <a:gd name="T8" fmla="*/ 1208 w 2123"/>
                <a:gd name="T9" fmla="*/ 822 h 1696"/>
                <a:gd name="T10" fmla="*/ 1475 w 2123"/>
                <a:gd name="T11" fmla="*/ 1049 h 1696"/>
                <a:gd name="T12" fmla="*/ 1791 w 2123"/>
                <a:gd name="T13" fmla="*/ 1286 h 1696"/>
                <a:gd name="T14" fmla="*/ 1873 w 2123"/>
                <a:gd name="T15" fmla="*/ 1337 h 1696"/>
                <a:gd name="T16" fmla="*/ 1826 w 2123"/>
                <a:gd name="T17" fmla="*/ 1281 h 1696"/>
                <a:gd name="T18" fmla="*/ 1404 w 2123"/>
                <a:gd name="T19" fmla="*/ 947 h 1696"/>
                <a:gd name="T20" fmla="*/ 1082 w 2123"/>
                <a:gd name="T21" fmla="*/ 646 h 1696"/>
                <a:gd name="T22" fmla="*/ 719 w 2123"/>
                <a:gd name="T23" fmla="*/ 311 h 1696"/>
                <a:gd name="T24" fmla="*/ 994 w 2123"/>
                <a:gd name="T25" fmla="*/ 294 h 1696"/>
                <a:gd name="T26" fmla="*/ 1279 w 2123"/>
                <a:gd name="T27" fmla="*/ 300 h 1696"/>
                <a:gd name="T28" fmla="*/ 1606 w 2123"/>
                <a:gd name="T29" fmla="*/ 254 h 1696"/>
                <a:gd name="T30" fmla="*/ 2112 w 2123"/>
                <a:gd name="T31" fmla="*/ 186 h 1696"/>
                <a:gd name="T32" fmla="*/ 2064 w 2123"/>
                <a:gd name="T33" fmla="*/ 164 h 1696"/>
                <a:gd name="T34" fmla="*/ 1535 w 2123"/>
                <a:gd name="T35" fmla="*/ 243 h 1696"/>
                <a:gd name="T36" fmla="*/ 1202 w 2123"/>
                <a:gd name="T37" fmla="*/ 260 h 1696"/>
                <a:gd name="T38" fmla="*/ 755 w 2123"/>
                <a:gd name="T39" fmla="*/ 243 h 1696"/>
                <a:gd name="T40" fmla="*/ 815 w 2123"/>
                <a:gd name="T41" fmla="*/ 215 h 1696"/>
                <a:gd name="T42" fmla="*/ 1136 w 2123"/>
                <a:gd name="T43" fmla="*/ 0 h 1696"/>
                <a:gd name="T44" fmla="*/ 1082 w 2123"/>
                <a:gd name="T45" fmla="*/ 28 h 1696"/>
                <a:gd name="T46" fmla="*/ 1005 w 2123"/>
                <a:gd name="T47" fmla="*/ 79 h 1696"/>
                <a:gd name="T48" fmla="*/ 851 w 2123"/>
                <a:gd name="T49" fmla="*/ 181 h 1696"/>
                <a:gd name="T50" fmla="*/ 667 w 2123"/>
                <a:gd name="T51" fmla="*/ 266 h 1696"/>
                <a:gd name="T52" fmla="*/ 631 w 2123"/>
                <a:gd name="T53" fmla="*/ 340 h 1696"/>
                <a:gd name="T54" fmla="*/ 303 w 2123"/>
                <a:gd name="T55" fmla="*/ 555 h 1696"/>
                <a:gd name="T56" fmla="*/ 0 w 2123"/>
                <a:gd name="T57" fmla="*/ 686 h 1696"/>
                <a:gd name="T58" fmla="*/ 0 w 2123"/>
                <a:gd name="T59" fmla="*/ 691 h 1696"/>
                <a:gd name="T60" fmla="*/ 0 w 2123"/>
                <a:gd name="T61" fmla="*/ 725 h 1696"/>
                <a:gd name="T62" fmla="*/ 297 w 2123"/>
                <a:gd name="T63" fmla="*/ 601 h 1696"/>
                <a:gd name="T64" fmla="*/ 589 w 2123"/>
                <a:gd name="T65" fmla="*/ 408 h 1696"/>
                <a:gd name="T66" fmla="*/ 505 w 2123"/>
                <a:gd name="T67" fmla="*/ 635 h 1696"/>
                <a:gd name="T68" fmla="*/ 523 w 2123"/>
                <a:gd name="T69" fmla="*/ 941 h 1696"/>
                <a:gd name="T70" fmla="*/ 458 w 2123"/>
                <a:gd name="T71" fmla="*/ 1105 h 1696"/>
                <a:gd name="T72" fmla="*/ 327 w 2123"/>
                <a:gd name="T73" fmla="*/ 1400 h 1696"/>
                <a:gd name="T74" fmla="*/ 321 w 2123"/>
                <a:gd name="T75" fmla="*/ 1604 h 1696"/>
                <a:gd name="T76" fmla="*/ 327 w 2123"/>
                <a:gd name="T77" fmla="*/ 1604 h 1696"/>
                <a:gd name="T78" fmla="*/ 345 w 2123"/>
                <a:gd name="T79" fmla="*/ 1468 h 1696"/>
                <a:gd name="T80" fmla="*/ 577 w 2123"/>
                <a:gd name="T81" fmla="*/ 986 h 1696"/>
                <a:gd name="T82" fmla="*/ 577 w 2123"/>
                <a:gd name="T83" fmla="*/ 98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7" name="Freeform 5">
              <a:extLst>
                <a:ext uri="{FF2B5EF4-FFF2-40B4-BE49-F238E27FC236}">
                  <a16:creationId xmlns:a16="http://schemas.microsoft.com/office/drawing/2014/main" id="{EA5C38B7-F7A1-4790-A802-F66E89B7F1E5}"/>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8" name="Freeform 6">
              <a:extLst>
                <a:ext uri="{FF2B5EF4-FFF2-40B4-BE49-F238E27FC236}">
                  <a16:creationId xmlns:a16="http://schemas.microsoft.com/office/drawing/2014/main" id="{64175239-E621-479E-A091-D7334E23B3F5}"/>
                </a:ext>
              </a:extLst>
            </p:cNvPr>
            <p:cNvSpPr>
              <a:spLocks/>
            </p:cNvSpPr>
            <p:nvPr/>
          </p:nvSpPr>
          <p:spPr bwMode="hidden">
            <a:xfrm>
              <a:off x="0" y="524"/>
              <a:ext cx="973" cy="1195"/>
            </a:xfrm>
            <a:custGeom>
              <a:avLst/>
              <a:gdLst>
                <a:gd name="T0" fmla="*/ 324 w 969"/>
                <a:gd name="T1" fmla="*/ 1189 h 1192"/>
                <a:gd name="T2" fmla="*/ 492 w 969"/>
                <a:gd name="T3" fmla="*/ 1195 h 1192"/>
                <a:gd name="T4" fmla="*/ 582 w 969"/>
                <a:gd name="T5" fmla="*/ 1153 h 1192"/>
                <a:gd name="T6" fmla="*/ 816 w 969"/>
                <a:gd name="T7" fmla="*/ 1088 h 1192"/>
                <a:gd name="T8" fmla="*/ 937 w 969"/>
                <a:gd name="T9" fmla="*/ 1058 h 1192"/>
                <a:gd name="T10" fmla="*/ 762 w 969"/>
                <a:gd name="T11" fmla="*/ 991 h 1192"/>
                <a:gd name="T12" fmla="*/ 558 w 969"/>
                <a:gd name="T13" fmla="*/ 955 h 1192"/>
                <a:gd name="T14" fmla="*/ 198 w 969"/>
                <a:gd name="T15" fmla="*/ 973 h 1192"/>
                <a:gd name="T16" fmla="*/ 300 w 969"/>
                <a:gd name="T17" fmla="*/ 895 h 1192"/>
                <a:gd name="T18" fmla="*/ 498 w 969"/>
                <a:gd name="T19" fmla="*/ 805 h 1192"/>
                <a:gd name="T20" fmla="*/ 697 w 969"/>
                <a:gd name="T21" fmla="*/ 673 h 1192"/>
                <a:gd name="T22" fmla="*/ 703 w 969"/>
                <a:gd name="T23" fmla="*/ 673 h 1192"/>
                <a:gd name="T24" fmla="*/ 715 w 969"/>
                <a:gd name="T25" fmla="*/ 667 h 1192"/>
                <a:gd name="T26" fmla="*/ 756 w 969"/>
                <a:gd name="T27" fmla="*/ 649 h 1192"/>
                <a:gd name="T28" fmla="*/ 780 w 969"/>
                <a:gd name="T29" fmla="*/ 643 h 1192"/>
                <a:gd name="T30" fmla="*/ 792 w 969"/>
                <a:gd name="T31" fmla="*/ 631 h 1192"/>
                <a:gd name="T32" fmla="*/ 798 w 969"/>
                <a:gd name="T33" fmla="*/ 619 h 1192"/>
                <a:gd name="T34" fmla="*/ 792 w 969"/>
                <a:gd name="T35" fmla="*/ 613 h 1192"/>
                <a:gd name="T36" fmla="*/ 786 w 969"/>
                <a:gd name="T37" fmla="*/ 601 h 1192"/>
                <a:gd name="T38" fmla="*/ 786 w 969"/>
                <a:gd name="T39" fmla="*/ 576 h 1192"/>
                <a:gd name="T40" fmla="*/ 798 w 969"/>
                <a:gd name="T41" fmla="*/ 546 h 1192"/>
                <a:gd name="T42" fmla="*/ 810 w 969"/>
                <a:gd name="T43" fmla="*/ 516 h 1192"/>
                <a:gd name="T44" fmla="*/ 828 w 969"/>
                <a:gd name="T45" fmla="*/ 486 h 1192"/>
                <a:gd name="T46" fmla="*/ 840 w 969"/>
                <a:gd name="T47" fmla="*/ 456 h 1192"/>
                <a:gd name="T48" fmla="*/ 846 w 969"/>
                <a:gd name="T49" fmla="*/ 438 h 1192"/>
                <a:gd name="T50" fmla="*/ 853 w 969"/>
                <a:gd name="T51" fmla="*/ 432 h 1192"/>
                <a:gd name="T52" fmla="*/ 853 w 969"/>
                <a:gd name="T53" fmla="*/ 348 h 1192"/>
                <a:gd name="T54" fmla="*/ 853 w 969"/>
                <a:gd name="T55" fmla="*/ 342 h 1192"/>
                <a:gd name="T56" fmla="*/ 859 w 969"/>
                <a:gd name="T57" fmla="*/ 336 h 1192"/>
                <a:gd name="T58" fmla="*/ 877 w 969"/>
                <a:gd name="T59" fmla="*/ 306 h 1192"/>
                <a:gd name="T60" fmla="*/ 889 w 969"/>
                <a:gd name="T61" fmla="*/ 270 h 1192"/>
                <a:gd name="T62" fmla="*/ 901 w 969"/>
                <a:gd name="T63" fmla="*/ 240 h 1192"/>
                <a:gd name="T64" fmla="*/ 907 w 969"/>
                <a:gd name="T65" fmla="*/ 228 h 1192"/>
                <a:gd name="T66" fmla="*/ 913 w 969"/>
                <a:gd name="T67" fmla="*/ 216 h 1192"/>
                <a:gd name="T68" fmla="*/ 931 w 969"/>
                <a:gd name="T69" fmla="*/ 173 h 1192"/>
                <a:gd name="T70" fmla="*/ 949 w 969"/>
                <a:gd name="T71" fmla="*/ 137 h 1192"/>
                <a:gd name="T72" fmla="*/ 955 w 969"/>
                <a:gd name="T73" fmla="*/ 125 h 1192"/>
                <a:gd name="T74" fmla="*/ 955 w 969"/>
                <a:gd name="T75" fmla="*/ 119 h 1192"/>
                <a:gd name="T76" fmla="*/ 973 w 969"/>
                <a:gd name="T77" fmla="*/ 0 h 1192"/>
                <a:gd name="T78" fmla="*/ 949 w 969"/>
                <a:gd name="T79" fmla="*/ 47 h 1192"/>
                <a:gd name="T80" fmla="*/ 786 w 969"/>
                <a:gd name="T81" fmla="*/ 113 h 1192"/>
                <a:gd name="T82" fmla="*/ 709 w 969"/>
                <a:gd name="T83" fmla="*/ 161 h 1192"/>
                <a:gd name="T84" fmla="*/ 462 w 969"/>
                <a:gd name="T85" fmla="*/ 234 h 1192"/>
                <a:gd name="T86" fmla="*/ 282 w 969"/>
                <a:gd name="T87" fmla="*/ 288 h 1192"/>
                <a:gd name="T88" fmla="*/ 174 w 969"/>
                <a:gd name="T89" fmla="*/ 294 h 1192"/>
                <a:gd name="T90" fmla="*/ 12 w 969"/>
                <a:gd name="T91" fmla="*/ 486 h 1192"/>
                <a:gd name="T92" fmla="*/ 0 w 969"/>
                <a:gd name="T93" fmla="*/ 510 h 1192"/>
                <a:gd name="T94" fmla="*/ 0 w 969"/>
                <a:gd name="T95" fmla="*/ 1189 h 1192"/>
                <a:gd name="T96" fmla="*/ 96 w 969"/>
                <a:gd name="T97" fmla="*/ 1183 h 1192"/>
                <a:gd name="T98" fmla="*/ 324 w 969"/>
                <a:gd name="T99" fmla="*/ 1189 h 1192"/>
                <a:gd name="T100" fmla="*/ 324 w 969"/>
                <a:gd name="T101" fmla="*/ 1189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9" name="Freeform 7">
              <a:extLst>
                <a:ext uri="{FF2B5EF4-FFF2-40B4-BE49-F238E27FC236}">
                  <a16:creationId xmlns:a16="http://schemas.microsoft.com/office/drawing/2014/main" id="{8794F81E-E02D-4BA3-A46A-9F2CCF4EE23B}"/>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 name="Freeform 8">
              <a:extLst>
                <a:ext uri="{FF2B5EF4-FFF2-40B4-BE49-F238E27FC236}">
                  <a16:creationId xmlns:a16="http://schemas.microsoft.com/office/drawing/2014/main" id="{1D1A79E6-145B-48DD-A1C6-68B18D6C6BB4}"/>
                </a:ext>
              </a:extLst>
            </p:cNvPr>
            <p:cNvSpPr>
              <a:spLocks/>
            </p:cNvSpPr>
            <p:nvPr/>
          </p:nvSpPr>
          <p:spPr bwMode="hidden">
            <a:xfrm>
              <a:off x="3525" y="1"/>
              <a:ext cx="2185" cy="1508"/>
            </a:xfrm>
            <a:custGeom>
              <a:avLst/>
              <a:gdLst>
                <a:gd name="T0" fmla="*/ 1038 w 2176"/>
                <a:gd name="T1" fmla="*/ 769 h 1505"/>
                <a:gd name="T2" fmla="*/ 1195 w 2176"/>
                <a:gd name="T3" fmla="*/ 1237 h 1505"/>
                <a:gd name="T4" fmla="*/ 960 w 2176"/>
                <a:gd name="T5" fmla="*/ 1195 h 1505"/>
                <a:gd name="T6" fmla="*/ 726 w 2176"/>
                <a:gd name="T7" fmla="*/ 1129 h 1505"/>
                <a:gd name="T8" fmla="*/ 444 w 2176"/>
                <a:gd name="T9" fmla="*/ 1111 h 1505"/>
                <a:gd name="T10" fmla="*/ 0 w 2176"/>
                <a:gd name="T11" fmla="*/ 1081 h 1505"/>
                <a:gd name="T12" fmla="*/ 30 w 2176"/>
                <a:gd name="T13" fmla="*/ 1117 h 1505"/>
                <a:gd name="T14" fmla="*/ 498 w 2176"/>
                <a:gd name="T15" fmla="*/ 1135 h 1505"/>
                <a:gd name="T16" fmla="*/ 780 w 2176"/>
                <a:gd name="T17" fmla="*/ 1189 h 1505"/>
                <a:gd name="T18" fmla="*/ 1135 w 2176"/>
                <a:gd name="T19" fmla="*/ 1304 h 1505"/>
                <a:gd name="T20" fmla="*/ 1074 w 2176"/>
                <a:gd name="T21" fmla="*/ 1322 h 1505"/>
                <a:gd name="T22" fmla="*/ 714 w 2176"/>
                <a:gd name="T23" fmla="*/ 1508 h 1505"/>
                <a:gd name="T24" fmla="*/ 768 w 2176"/>
                <a:gd name="T25" fmla="*/ 1484 h 1505"/>
                <a:gd name="T26" fmla="*/ 865 w 2176"/>
                <a:gd name="T27" fmla="*/ 1442 h 1505"/>
                <a:gd name="T28" fmla="*/ 1026 w 2176"/>
                <a:gd name="T29" fmla="*/ 1358 h 1505"/>
                <a:gd name="T30" fmla="*/ 1219 w 2176"/>
                <a:gd name="T31" fmla="*/ 1298 h 1505"/>
                <a:gd name="T32" fmla="*/ 1272 w 2176"/>
                <a:gd name="T33" fmla="*/ 1225 h 1505"/>
                <a:gd name="T34" fmla="*/ 1639 w 2176"/>
                <a:gd name="T35" fmla="*/ 1045 h 1505"/>
                <a:gd name="T36" fmla="*/ 1939 w 2176"/>
                <a:gd name="T37" fmla="*/ 955 h 1505"/>
                <a:gd name="T38" fmla="*/ 2185 w 2176"/>
                <a:gd name="T39" fmla="*/ 823 h 1505"/>
                <a:gd name="T40" fmla="*/ 1969 w 2176"/>
                <a:gd name="T41" fmla="*/ 913 h 1505"/>
                <a:gd name="T42" fmla="*/ 1663 w 2176"/>
                <a:gd name="T43" fmla="*/ 991 h 1505"/>
                <a:gd name="T44" fmla="*/ 1345 w 2176"/>
                <a:gd name="T45" fmla="*/ 1153 h 1505"/>
                <a:gd name="T46" fmla="*/ 1507 w 2176"/>
                <a:gd name="T47" fmla="*/ 907 h 1505"/>
                <a:gd name="T48" fmla="*/ 1627 w 2176"/>
                <a:gd name="T49" fmla="*/ 546 h 1505"/>
                <a:gd name="T50" fmla="*/ 1747 w 2176"/>
                <a:gd name="T51" fmla="*/ 373 h 1505"/>
                <a:gd name="T52" fmla="*/ 1987 w 2176"/>
                <a:gd name="T53" fmla="*/ 60 h 1505"/>
                <a:gd name="T54" fmla="*/ 2011 w 2176"/>
                <a:gd name="T55" fmla="*/ 0 h 1505"/>
                <a:gd name="T56" fmla="*/ 1981 w 2176"/>
                <a:gd name="T57" fmla="*/ 0 h 1505"/>
                <a:gd name="T58" fmla="*/ 1603 w 2176"/>
                <a:gd name="T59" fmla="*/ 481 h 1505"/>
                <a:gd name="T60" fmla="*/ 1483 w 2176"/>
                <a:gd name="T61" fmla="*/ 889 h 1505"/>
                <a:gd name="T62" fmla="*/ 1260 w 2176"/>
                <a:gd name="T63" fmla="*/ 1177 h 1505"/>
                <a:gd name="T64" fmla="*/ 1135 w 2176"/>
                <a:gd name="T65" fmla="*/ 907 h 1505"/>
                <a:gd name="T66" fmla="*/ 1014 w 2176"/>
                <a:gd name="T67" fmla="*/ 541 h 1505"/>
                <a:gd name="T68" fmla="*/ 889 w 2176"/>
                <a:gd name="T69" fmla="*/ 222 h 1505"/>
                <a:gd name="T70" fmla="*/ 792 w 2176"/>
                <a:gd name="T71" fmla="*/ 0 h 1505"/>
                <a:gd name="T72" fmla="*/ 756 w 2176"/>
                <a:gd name="T73" fmla="*/ 0 h 1505"/>
                <a:gd name="T74" fmla="*/ 907 w 2176"/>
                <a:gd name="T75" fmla="*/ 355 h 1505"/>
                <a:gd name="T76" fmla="*/ 1038 w 2176"/>
                <a:gd name="T77" fmla="*/ 769 h 1505"/>
                <a:gd name="T78" fmla="*/ 1038 w 2176"/>
                <a:gd name="T79" fmla="*/ 76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1" name="Freeform 9">
              <a:extLst>
                <a:ext uri="{FF2B5EF4-FFF2-40B4-BE49-F238E27FC236}">
                  <a16:creationId xmlns:a16="http://schemas.microsoft.com/office/drawing/2014/main" id="{A381F063-E0F6-4827-B67A-77AFF697BF53}"/>
                </a:ext>
              </a:extLst>
            </p:cNvPr>
            <p:cNvSpPr>
              <a:spLocks/>
            </p:cNvSpPr>
            <p:nvPr/>
          </p:nvSpPr>
          <p:spPr bwMode="hidden">
            <a:xfrm>
              <a:off x="0" y="649"/>
              <a:ext cx="816" cy="806"/>
            </a:xfrm>
            <a:custGeom>
              <a:avLst/>
              <a:gdLst>
                <a:gd name="T0" fmla="*/ 162 w 813"/>
                <a:gd name="T1" fmla="*/ 565 h 804"/>
                <a:gd name="T2" fmla="*/ 330 w 813"/>
                <a:gd name="T3" fmla="*/ 439 h 804"/>
                <a:gd name="T4" fmla="*/ 648 w 813"/>
                <a:gd name="T5" fmla="*/ 217 h 804"/>
                <a:gd name="T6" fmla="*/ 816 w 813"/>
                <a:gd name="T7" fmla="*/ 0 h 804"/>
                <a:gd name="T8" fmla="*/ 678 w 813"/>
                <a:gd name="T9" fmla="*/ 150 h 804"/>
                <a:gd name="T10" fmla="*/ 145 w 813"/>
                <a:gd name="T11" fmla="*/ 505 h 804"/>
                <a:gd name="T12" fmla="*/ 0 w 813"/>
                <a:gd name="T13" fmla="*/ 734 h 804"/>
                <a:gd name="T14" fmla="*/ 0 w 813"/>
                <a:gd name="T15" fmla="*/ 806 h 804"/>
                <a:gd name="T16" fmla="*/ 162 w 813"/>
                <a:gd name="T17" fmla="*/ 565 h 804"/>
                <a:gd name="T18" fmla="*/ 162 w 813"/>
                <a:gd name="T19" fmla="*/ 565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2" name="Freeform 10">
              <a:extLst>
                <a:ext uri="{FF2B5EF4-FFF2-40B4-BE49-F238E27FC236}">
                  <a16:creationId xmlns:a16="http://schemas.microsoft.com/office/drawing/2014/main" id="{DCC27A4E-BA7A-49B7-8FA5-85D3BD4ACBB9}"/>
                </a:ext>
              </a:extLst>
            </p:cNvPr>
            <p:cNvSpPr>
              <a:spLocks/>
            </p:cNvSpPr>
            <p:nvPr/>
          </p:nvSpPr>
          <p:spPr bwMode="hidden">
            <a:xfrm>
              <a:off x="0" y="1545"/>
              <a:ext cx="762" cy="107"/>
            </a:xfrm>
            <a:custGeom>
              <a:avLst/>
              <a:gdLst>
                <a:gd name="T0" fmla="*/ 462 w 759"/>
                <a:gd name="T1" fmla="*/ 66 h 107"/>
                <a:gd name="T2" fmla="*/ 762 w 759"/>
                <a:gd name="T3" fmla="*/ 0 h 107"/>
                <a:gd name="T4" fmla="*/ 498 w 759"/>
                <a:gd name="T5" fmla="*/ 36 h 107"/>
                <a:gd name="T6" fmla="*/ 139 w 759"/>
                <a:gd name="T7" fmla="*/ 48 h 107"/>
                <a:gd name="T8" fmla="*/ 0 w 759"/>
                <a:gd name="T9" fmla="*/ 78 h 107"/>
                <a:gd name="T10" fmla="*/ 0 w 759"/>
                <a:gd name="T11" fmla="*/ 107 h 107"/>
                <a:gd name="T12" fmla="*/ 96 w 759"/>
                <a:gd name="T13" fmla="*/ 89 h 107"/>
                <a:gd name="T14" fmla="*/ 462 w 759"/>
                <a:gd name="T15" fmla="*/ 66 h 107"/>
                <a:gd name="T16" fmla="*/ 46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3" name="Freeform 11">
              <a:extLst>
                <a:ext uri="{FF2B5EF4-FFF2-40B4-BE49-F238E27FC236}">
                  <a16:creationId xmlns:a16="http://schemas.microsoft.com/office/drawing/2014/main" id="{A4C36D59-6CD2-4F9F-A35A-092068B840C2}"/>
                </a:ext>
              </a:extLst>
            </p:cNvPr>
            <p:cNvSpPr>
              <a:spLocks/>
            </p:cNvSpPr>
            <p:nvPr/>
          </p:nvSpPr>
          <p:spPr bwMode="hidden">
            <a:xfrm>
              <a:off x="2314" y="3431"/>
              <a:ext cx="3182" cy="745"/>
            </a:xfrm>
            <a:custGeom>
              <a:avLst/>
              <a:gdLst>
                <a:gd name="T0" fmla="*/ 1393 w 3169"/>
                <a:gd name="T1" fmla="*/ 240 h 743"/>
                <a:gd name="T2" fmla="*/ 1741 w 3169"/>
                <a:gd name="T3" fmla="*/ 234 h 743"/>
                <a:gd name="T4" fmla="*/ 2096 w 3169"/>
                <a:gd name="T5" fmla="*/ 252 h 743"/>
                <a:gd name="T6" fmla="*/ 2515 w 3169"/>
                <a:gd name="T7" fmla="*/ 234 h 743"/>
                <a:gd name="T8" fmla="*/ 3182 w 3169"/>
                <a:gd name="T9" fmla="*/ 205 h 743"/>
                <a:gd name="T10" fmla="*/ 3128 w 3169"/>
                <a:gd name="T11" fmla="*/ 187 h 743"/>
                <a:gd name="T12" fmla="*/ 2432 w 3169"/>
                <a:gd name="T13" fmla="*/ 222 h 743"/>
                <a:gd name="T14" fmla="*/ 2011 w 3169"/>
                <a:gd name="T15" fmla="*/ 222 h 743"/>
                <a:gd name="T16" fmla="*/ 1465 w 3169"/>
                <a:gd name="T17" fmla="*/ 187 h 743"/>
                <a:gd name="T18" fmla="*/ 1549 w 3169"/>
                <a:gd name="T19" fmla="*/ 168 h 743"/>
                <a:gd name="T20" fmla="*/ 2047 w 3169"/>
                <a:gd name="T21" fmla="*/ 0 h 743"/>
                <a:gd name="T22" fmla="*/ 1969 w 3169"/>
                <a:gd name="T23" fmla="*/ 24 h 743"/>
                <a:gd name="T24" fmla="*/ 1844 w 3169"/>
                <a:gd name="T25" fmla="*/ 66 h 743"/>
                <a:gd name="T26" fmla="*/ 1609 w 3169"/>
                <a:gd name="T27" fmla="*/ 138 h 743"/>
                <a:gd name="T28" fmla="*/ 1344 w 3169"/>
                <a:gd name="T29" fmla="*/ 199 h 743"/>
                <a:gd name="T30" fmla="*/ 1273 w 3169"/>
                <a:gd name="T31" fmla="*/ 252 h 743"/>
                <a:gd name="T32" fmla="*/ 768 w 3169"/>
                <a:gd name="T33" fmla="*/ 414 h 743"/>
                <a:gd name="T34" fmla="*/ 336 w 3169"/>
                <a:gd name="T35" fmla="*/ 504 h 743"/>
                <a:gd name="T36" fmla="*/ 0 w 3169"/>
                <a:gd name="T37" fmla="*/ 619 h 743"/>
                <a:gd name="T38" fmla="*/ 300 w 3169"/>
                <a:gd name="T39" fmla="*/ 540 h 743"/>
                <a:gd name="T40" fmla="*/ 738 w 3169"/>
                <a:gd name="T41" fmla="*/ 450 h 743"/>
                <a:gd name="T42" fmla="*/ 1183 w 3169"/>
                <a:gd name="T43" fmla="*/ 312 h 743"/>
                <a:gd name="T44" fmla="*/ 985 w 3169"/>
                <a:gd name="T45" fmla="*/ 492 h 743"/>
                <a:gd name="T46" fmla="*/ 871 w 3169"/>
                <a:gd name="T47" fmla="*/ 745 h 743"/>
                <a:gd name="T48" fmla="*/ 865 w 3169"/>
                <a:gd name="T49" fmla="*/ 745 h 743"/>
                <a:gd name="T50" fmla="*/ 937 w 3169"/>
                <a:gd name="T51" fmla="*/ 745 h 743"/>
                <a:gd name="T52" fmla="*/ 1026 w 3169"/>
                <a:gd name="T53" fmla="*/ 498 h 743"/>
                <a:gd name="T54" fmla="*/ 1302 w 3169"/>
                <a:gd name="T55" fmla="*/ 282 h 743"/>
                <a:gd name="T56" fmla="*/ 1537 w 3169"/>
                <a:gd name="T57" fmla="*/ 450 h 743"/>
                <a:gd name="T58" fmla="*/ 1777 w 3169"/>
                <a:gd name="T59" fmla="*/ 679 h 743"/>
                <a:gd name="T60" fmla="*/ 1862 w 3169"/>
                <a:gd name="T61" fmla="*/ 745 h 743"/>
                <a:gd name="T62" fmla="*/ 1927 w 3169"/>
                <a:gd name="T63" fmla="*/ 745 h 743"/>
                <a:gd name="T64" fmla="*/ 1699 w 3169"/>
                <a:gd name="T65" fmla="*/ 528 h 743"/>
                <a:gd name="T66" fmla="*/ 1393 w 3169"/>
                <a:gd name="T67" fmla="*/ 240 h 743"/>
                <a:gd name="T68" fmla="*/ 1393 w 3169"/>
                <a:gd name="T69" fmla="*/ 240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4" name="Rectangle 12">
              <a:extLst>
                <a:ext uri="{FF2B5EF4-FFF2-40B4-BE49-F238E27FC236}">
                  <a16:creationId xmlns:a16="http://schemas.microsoft.com/office/drawing/2014/main" id="{7D0D86F7-75C1-4E29-AA5D-1E5E174F785F}"/>
                </a:ext>
              </a:extLst>
            </p:cNvPr>
            <p:cNvSpPr>
              <a:spLocks noChangeArrowheads="1"/>
            </p:cNvSpPr>
            <p:nvPr/>
          </p:nvSpPr>
          <p:spPr bwMode="hidden">
            <a:xfrm>
              <a:off x="192" y="127"/>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5" name="Rectangle 13">
              <a:extLst>
                <a:ext uri="{FF2B5EF4-FFF2-40B4-BE49-F238E27FC236}">
                  <a16:creationId xmlns:a16="http://schemas.microsoft.com/office/drawing/2014/main" id="{99423E36-57B1-4813-AEC3-E6AC74227679}"/>
                </a:ext>
              </a:extLst>
            </p:cNvPr>
            <p:cNvSpPr>
              <a:spLocks noChangeArrowheads="1"/>
            </p:cNvSpPr>
            <p:nvPr/>
          </p:nvSpPr>
          <p:spPr bwMode="hidden">
            <a:xfrm>
              <a:off x="204" y="131"/>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6" name="Freeform 14">
              <a:extLst>
                <a:ext uri="{FF2B5EF4-FFF2-40B4-BE49-F238E27FC236}">
                  <a16:creationId xmlns:a16="http://schemas.microsoft.com/office/drawing/2014/main" id="{34C05AB4-835B-4773-8CEB-E8FE33BB4FB1}"/>
                </a:ext>
              </a:extLst>
            </p:cNvPr>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17" name="Freeform 15">
              <a:extLst>
                <a:ext uri="{FF2B5EF4-FFF2-40B4-BE49-F238E27FC236}">
                  <a16:creationId xmlns:a16="http://schemas.microsoft.com/office/drawing/2014/main" id="{ED5A52DB-23BE-401A-B9D7-EC359E4FF9DA}"/>
                </a:ext>
              </a:extLst>
            </p:cNvPr>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18" name="Freeform 16">
              <a:extLst>
                <a:ext uri="{FF2B5EF4-FFF2-40B4-BE49-F238E27FC236}">
                  <a16:creationId xmlns:a16="http://schemas.microsoft.com/office/drawing/2014/main" id="{D9C3D207-B551-4D62-943C-35AF945CD184}"/>
                </a:ext>
              </a:extLst>
            </p:cNvPr>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eaLnBrk="1" hangingPunct="1">
                <a:defRPr/>
              </a:pPr>
              <a:endParaRPr lang="es-ES">
                <a:cs typeface="+mn-cs"/>
              </a:endParaRPr>
            </a:p>
          </p:txBody>
        </p:sp>
        <p:sp>
          <p:nvSpPr>
            <p:cNvPr id="19" name="Freeform 17">
              <a:extLst>
                <a:ext uri="{FF2B5EF4-FFF2-40B4-BE49-F238E27FC236}">
                  <a16:creationId xmlns:a16="http://schemas.microsoft.com/office/drawing/2014/main" id="{A2994E20-046C-4E06-9C64-65E5829FED86}"/>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0" name="Freeform 18">
              <a:extLst>
                <a:ext uri="{FF2B5EF4-FFF2-40B4-BE49-F238E27FC236}">
                  <a16:creationId xmlns:a16="http://schemas.microsoft.com/office/drawing/2014/main" id="{6B2761E7-1BF6-47D2-82E9-AAB823FCB65C}"/>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21" name="Freeform 19">
              <a:extLst>
                <a:ext uri="{FF2B5EF4-FFF2-40B4-BE49-F238E27FC236}">
                  <a16:creationId xmlns:a16="http://schemas.microsoft.com/office/drawing/2014/main" id="{E60447FB-A7A5-42A1-9E7D-BFBD1F2F66F9}"/>
                </a:ext>
              </a:extLst>
            </p:cNvPr>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22" name="Freeform 20">
              <a:extLst>
                <a:ext uri="{FF2B5EF4-FFF2-40B4-BE49-F238E27FC236}">
                  <a16:creationId xmlns:a16="http://schemas.microsoft.com/office/drawing/2014/main" id="{683FC042-D22F-48FC-890A-C443A6BC7135}"/>
                </a:ext>
              </a:extLst>
            </p:cNvPr>
            <p:cNvSpPr>
              <a:spLocks/>
            </p:cNvSpPr>
            <p:nvPr/>
          </p:nvSpPr>
          <p:spPr bwMode="hidden">
            <a:xfrm>
              <a:off x="3160" y="1860"/>
              <a:ext cx="2162" cy="1934"/>
            </a:xfrm>
            <a:custGeom>
              <a:avLst/>
              <a:gdLst>
                <a:gd name="T0" fmla="*/ 1850 w 2153"/>
                <a:gd name="T1" fmla="*/ 853 h 1930"/>
                <a:gd name="T2" fmla="*/ 1945 w 2153"/>
                <a:gd name="T3" fmla="*/ 1021 h 1930"/>
                <a:gd name="T4" fmla="*/ 2060 w 2153"/>
                <a:gd name="T5" fmla="*/ 1170 h 1930"/>
                <a:gd name="T6" fmla="*/ 2126 w 2153"/>
                <a:gd name="T7" fmla="*/ 1249 h 1930"/>
                <a:gd name="T8" fmla="*/ 2162 w 2153"/>
                <a:gd name="T9" fmla="*/ 1297 h 1930"/>
                <a:gd name="T10" fmla="*/ 1897 w 2153"/>
                <a:gd name="T11" fmla="*/ 979 h 1930"/>
                <a:gd name="T12" fmla="*/ 1868 w 2153"/>
                <a:gd name="T13" fmla="*/ 931 h 1930"/>
                <a:gd name="T14" fmla="*/ 1789 w 2153"/>
                <a:gd name="T15" fmla="*/ 1243 h 1930"/>
                <a:gd name="T16" fmla="*/ 1777 w 2153"/>
                <a:gd name="T17" fmla="*/ 1489 h 1930"/>
                <a:gd name="T18" fmla="*/ 1826 w 2153"/>
                <a:gd name="T19" fmla="*/ 1910 h 1930"/>
                <a:gd name="T20" fmla="*/ 1795 w 2153"/>
                <a:gd name="T21" fmla="*/ 1934 h 1930"/>
                <a:gd name="T22" fmla="*/ 1753 w 2153"/>
                <a:gd name="T23" fmla="*/ 1537 h 1930"/>
                <a:gd name="T24" fmla="*/ 1735 w 2153"/>
                <a:gd name="T25" fmla="*/ 1291 h 1930"/>
                <a:gd name="T26" fmla="*/ 1771 w 2153"/>
                <a:gd name="T27" fmla="*/ 1087 h 1930"/>
                <a:gd name="T28" fmla="*/ 1777 w 2153"/>
                <a:gd name="T29" fmla="*/ 877 h 1930"/>
                <a:gd name="T30" fmla="*/ 1273 w 2153"/>
                <a:gd name="T31" fmla="*/ 1009 h 1930"/>
                <a:gd name="T32" fmla="*/ 828 w 2153"/>
                <a:gd name="T33" fmla="*/ 1134 h 1930"/>
                <a:gd name="T34" fmla="*/ 324 w 2153"/>
                <a:gd name="T35" fmla="*/ 1315 h 1930"/>
                <a:gd name="T36" fmla="*/ 18 w 2153"/>
                <a:gd name="T37" fmla="*/ 1423 h 1930"/>
                <a:gd name="T38" fmla="*/ 312 w 2153"/>
                <a:gd name="T39" fmla="*/ 1285 h 1930"/>
                <a:gd name="T40" fmla="*/ 685 w 2153"/>
                <a:gd name="T41" fmla="*/ 1146 h 1930"/>
                <a:gd name="T42" fmla="*/ 1026 w 2153"/>
                <a:gd name="T43" fmla="*/ 1039 h 1930"/>
                <a:gd name="T44" fmla="*/ 1417 w 2153"/>
                <a:gd name="T45" fmla="*/ 931 h 1930"/>
                <a:gd name="T46" fmla="*/ 1699 w 2153"/>
                <a:gd name="T47" fmla="*/ 817 h 1930"/>
                <a:gd name="T48" fmla="*/ 1339 w 2153"/>
                <a:gd name="T49" fmla="*/ 624 h 1930"/>
                <a:gd name="T50" fmla="*/ 865 w 2153"/>
                <a:gd name="T51" fmla="*/ 516 h 1930"/>
                <a:gd name="T52" fmla="*/ 228 w 2153"/>
                <a:gd name="T53" fmla="*/ 161 h 1930"/>
                <a:gd name="T54" fmla="*/ 0 w 2153"/>
                <a:gd name="T55" fmla="*/ 83 h 1930"/>
                <a:gd name="T56" fmla="*/ 330 w 2153"/>
                <a:gd name="T57" fmla="*/ 179 h 1930"/>
                <a:gd name="T58" fmla="*/ 715 w 2153"/>
                <a:gd name="T59" fmla="*/ 384 h 1930"/>
                <a:gd name="T60" fmla="*/ 937 w 2153"/>
                <a:gd name="T61" fmla="*/ 492 h 1930"/>
                <a:gd name="T62" fmla="*/ 1357 w 2153"/>
                <a:gd name="T63" fmla="*/ 594 h 1930"/>
                <a:gd name="T64" fmla="*/ 1657 w 2153"/>
                <a:gd name="T65" fmla="*/ 745 h 1930"/>
                <a:gd name="T66" fmla="*/ 1429 w 2153"/>
                <a:gd name="T67" fmla="*/ 462 h 1930"/>
                <a:gd name="T68" fmla="*/ 1291 w 2153"/>
                <a:gd name="T69" fmla="*/ 191 h 1930"/>
                <a:gd name="T70" fmla="*/ 1159 w 2153"/>
                <a:gd name="T71" fmla="*/ 0 h 1930"/>
                <a:gd name="T72" fmla="*/ 1345 w 2153"/>
                <a:gd name="T73" fmla="*/ 215 h 1930"/>
                <a:gd name="T74" fmla="*/ 1495 w 2153"/>
                <a:gd name="T75" fmla="*/ 486 h 1930"/>
                <a:gd name="T76" fmla="*/ 1753 w 2153"/>
                <a:gd name="T77" fmla="*/ 805 h 1930"/>
                <a:gd name="T78" fmla="*/ 1850 w 2153"/>
                <a:gd name="T79" fmla="*/ 853 h 1930"/>
                <a:gd name="T80" fmla="*/ 1850 w 2153"/>
                <a:gd name="T81" fmla="*/ 85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45077" name="Rectangle 21"/>
          <p:cNvSpPr>
            <a:spLocks noGrp="1" noChangeArrowheads="1"/>
          </p:cNvSpPr>
          <p:nvPr>
            <p:ph type="ctrTitle" sz="quarter"/>
          </p:nvPr>
        </p:nvSpPr>
        <p:spPr>
          <a:xfrm>
            <a:off x="685800" y="1828800"/>
            <a:ext cx="7772400" cy="1736725"/>
          </a:xfrm>
        </p:spPr>
        <p:txBody>
          <a:bodyPr/>
          <a:lstStyle>
            <a:lvl1pPr>
              <a:defRPr sz="5400"/>
            </a:lvl1pPr>
          </a:lstStyle>
          <a:p>
            <a:r>
              <a:rPr lang="es-ES"/>
              <a:t>Haga clic para cambiar el estilo de título	</a:t>
            </a:r>
          </a:p>
        </p:txBody>
      </p:sp>
      <p:sp>
        <p:nvSpPr>
          <p:cNvPr id="45078" name="Rectangle 2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s-ES"/>
              <a:t>Haga clic para modificar el estilo de subtítulo del patrón</a:t>
            </a:r>
          </a:p>
        </p:txBody>
      </p:sp>
      <p:sp>
        <p:nvSpPr>
          <p:cNvPr id="23" name="Rectangle 23">
            <a:extLst>
              <a:ext uri="{FF2B5EF4-FFF2-40B4-BE49-F238E27FC236}">
                <a16:creationId xmlns:a16="http://schemas.microsoft.com/office/drawing/2014/main" id="{69DF385A-8B4A-4A62-B6EA-DAA0AC7EFE1D}"/>
              </a:ext>
            </a:extLst>
          </p:cNvPr>
          <p:cNvSpPr>
            <a:spLocks noGrp="1" noChangeArrowheads="1"/>
          </p:cNvSpPr>
          <p:nvPr>
            <p:ph type="dt" sz="quarter" idx="10"/>
          </p:nvPr>
        </p:nvSpPr>
        <p:spPr/>
        <p:txBody>
          <a:bodyPr/>
          <a:lstStyle>
            <a:lvl1pPr>
              <a:defRPr/>
            </a:lvl1pPr>
          </a:lstStyle>
          <a:p>
            <a:pPr>
              <a:defRPr/>
            </a:pPr>
            <a:endParaRPr lang="es-ES"/>
          </a:p>
        </p:txBody>
      </p:sp>
      <p:sp>
        <p:nvSpPr>
          <p:cNvPr id="24" name="Rectangle 24">
            <a:extLst>
              <a:ext uri="{FF2B5EF4-FFF2-40B4-BE49-F238E27FC236}">
                <a16:creationId xmlns:a16="http://schemas.microsoft.com/office/drawing/2014/main" id="{CFD30F83-5E2E-4DE7-B929-5B703DF901F9}"/>
              </a:ext>
            </a:extLst>
          </p:cNvPr>
          <p:cNvSpPr>
            <a:spLocks noGrp="1" noChangeArrowheads="1"/>
          </p:cNvSpPr>
          <p:nvPr>
            <p:ph type="ftr" sz="quarter" idx="11"/>
          </p:nvPr>
        </p:nvSpPr>
        <p:spPr/>
        <p:txBody>
          <a:bodyPr/>
          <a:lstStyle>
            <a:lvl1pPr>
              <a:defRPr/>
            </a:lvl1pPr>
          </a:lstStyle>
          <a:p>
            <a:pPr>
              <a:defRPr/>
            </a:pPr>
            <a:endParaRPr lang="es-ES"/>
          </a:p>
        </p:txBody>
      </p:sp>
      <p:sp>
        <p:nvSpPr>
          <p:cNvPr id="25" name="Rectangle 25">
            <a:extLst>
              <a:ext uri="{FF2B5EF4-FFF2-40B4-BE49-F238E27FC236}">
                <a16:creationId xmlns:a16="http://schemas.microsoft.com/office/drawing/2014/main" id="{8979656B-AF6B-4C15-B49B-5C95CCD8B960}"/>
              </a:ext>
            </a:extLst>
          </p:cNvPr>
          <p:cNvSpPr>
            <a:spLocks noGrp="1" noChangeArrowheads="1"/>
          </p:cNvSpPr>
          <p:nvPr>
            <p:ph type="sldNum" sz="quarter" idx="12"/>
          </p:nvPr>
        </p:nvSpPr>
        <p:spPr/>
        <p:txBody>
          <a:bodyPr/>
          <a:lstStyle>
            <a:lvl1pPr>
              <a:defRPr/>
            </a:lvl1pPr>
          </a:lstStyle>
          <a:p>
            <a:pPr>
              <a:defRPr/>
            </a:pPr>
            <a:fld id="{C009F4A8-C77C-4A71-945F-E7B0C82C318E}" type="slidenum">
              <a:rPr lang="es-ES" altLang="es-AR"/>
              <a:pPr>
                <a:defRPr/>
              </a:pPr>
              <a:t>‹Nº›</a:t>
            </a:fld>
            <a:endParaRPr lang="es-ES" altLang="es-AR"/>
          </a:p>
        </p:txBody>
      </p:sp>
    </p:spTree>
    <p:extLst>
      <p:ext uri="{BB962C8B-B14F-4D97-AF65-F5344CB8AC3E}">
        <p14:creationId xmlns:p14="http://schemas.microsoft.com/office/powerpoint/2010/main" val="4239165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3C91F9F4-8183-4FF4-801F-7EA06396A10B}"/>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AC4E109A-977D-438C-827A-A6E00A4D1535}"/>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29217450-CE4D-46D7-997A-97275F3847E0}"/>
              </a:ext>
            </a:extLst>
          </p:cNvPr>
          <p:cNvSpPr>
            <a:spLocks noGrp="1" noChangeArrowheads="1"/>
          </p:cNvSpPr>
          <p:nvPr>
            <p:ph type="sldNum" sz="quarter" idx="12"/>
          </p:nvPr>
        </p:nvSpPr>
        <p:spPr>
          <a:ln/>
        </p:spPr>
        <p:txBody>
          <a:bodyPr/>
          <a:lstStyle>
            <a:lvl1pPr>
              <a:defRPr/>
            </a:lvl1pPr>
          </a:lstStyle>
          <a:p>
            <a:pPr>
              <a:defRPr/>
            </a:pPr>
            <a:fld id="{9C0B9CF7-6CE8-49C2-9C6A-559C9BB9B606}" type="slidenum">
              <a:rPr lang="es-ES" altLang="es-AR"/>
              <a:pPr>
                <a:defRPr/>
              </a:pPr>
              <a:t>‹Nº›</a:t>
            </a:fld>
            <a:endParaRPr lang="es-ES" altLang="es-AR"/>
          </a:p>
        </p:txBody>
      </p:sp>
    </p:spTree>
    <p:extLst>
      <p:ext uri="{BB962C8B-B14F-4D97-AF65-F5344CB8AC3E}">
        <p14:creationId xmlns:p14="http://schemas.microsoft.com/office/powerpoint/2010/main" val="355181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83046DF1-E296-41AA-8F2C-4A6BAA76DF06}"/>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A0DA78AC-756C-4726-8FA2-3CA6B72C182A}"/>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40C03670-D3BC-4F6B-9C2B-93418527C2EE}"/>
              </a:ext>
            </a:extLst>
          </p:cNvPr>
          <p:cNvSpPr>
            <a:spLocks noGrp="1" noChangeArrowheads="1"/>
          </p:cNvSpPr>
          <p:nvPr>
            <p:ph type="sldNum" sz="quarter" idx="12"/>
          </p:nvPr>
        </p:nvSpPr>
        <p:spPr>
          <a:ln/>
        </p:spPr>
        <p:txBody>
          <a:bodyPr/>
          <a:lstStyle>
            <a:lvl1pPr>
              <a:defRPr/>
            </a:lvl1pPr>
          </a:lstStyle>
          <a:p>
            <a:pPr>
              <a:defRPr/>
            </a:pPr>
            <a:fld id="{3881A44A-11D7-4F57-AE95-B49A4E1DE6CF}" type="slidenum">
              <a:rPr lang="es-ES" altLang="es-AR"/>
              <a:pPr>
                <a:defRPr/>
              </a:pPr>
              <a:t>‹Nº›</a:t>
            </a:fld>
            <a:endParaRPr lang="es-ES" altLang="es-AR"/>
          </a:p>
        </p:txBody>
      </p:sp>
    </p:spTree>
    <p:extLst>
      <p:ext uri="{BB962C8B-B14F-4D97-AF65-F5344CB8AC3E}">
        <p14:creationId xmlns:p14="http://schemas.microsoft.com/office/powerpoint/2010/main" val="365425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0725"/>
          </a:xfrm>
        </p:spPr>
        <p:txBody>
          <a:bodyPr/>
          <a:lstStyle/>
          <a:p>
            <a:pPr lvl="0"/>
            <a:endParaRPr lang="es-ES" noProof="0"/>
          </a:p>
        </p:txBody>
      </p:sp>
      <p:sp>
        <p:nvSpPr>
          <p:cNvPr id="4" name="Rectangle 23">
            <a:extLst>
              <a:ext uri="{FF2B5EF4-FFF2-40B4-BE49-F238E27FC236}">
                <a16:creationId xmlns:a16="http://schemas.microsoft.com/office/drawing/2014/main" id="{B63100A2-24AD-4C47-BCD3-2FF43EB6DEB5}"/>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9ECA73D2-B6F5-4D65-A5D4-03A76266B82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40939110-0C8B-4605-A020-81C25170D743}"/>
              </a:ext>
            </a:extLst>
          </p:cNvPr>
          <p:cNvSpPr>
            <a:spLocks noGrp="1" noChangeArrowheads="1"/>
          </p:cNvSpPr>
          <p:nvPr>
            <p:ph type="sldNum" sz="quarter" idx="12"/>
          </p:nvPr>
        </p:nvSpPr>
        <p:spPr>
          <a:ln/>
        </p:spPr>
        <p:txBody>
          <a:bodyPr/>
          <a:lstStyle>
            <a:lvl1pPr>
              <a:defRPr/>
            </a:lvl1pPr>
          </a:lstStyle>
          <a:p>
            <a:pPr>
              <a:defRPr/>
            </a:pPr>
            <a:fld id="{6AC9680F-F958-4305-819E-2910A9DFBEEF}" type="slidenum">
              <a:rPr lang="es-ES" altLang="es-AR"/>
              <a:pPr>
                <a:defRPr/>
              </a:pPr>
              <a:t>‹Nº›</a:t>
            </a:fld>
            <a:endParaRPr lang="es-ES" altLang="es-AR"/>
          </a:p>
        </p:txBody>
      </p:sp>
    </p:spTree>
    <p:extLst>
      <p:ext uri="{BB962C8B-B14F-4D97-AF65-F5344CB8AC3E}">
        <p14:creationId xmlns:p14="http://schemas.microsoft.com/office/powerpoint/2010/main" val="71232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23">
            <a:extLst>
              <a:ext uri="{FF2B5EF4-FFF2-40B4-BE49-F238E27FC236}">
                <a16:creationId xmlns:a16="http://schemas.microsoft.com/office/drawing/2014/main" id="{921D9F4E-3A7D-4852-9ADF-C7BDCC0BB231}"/>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2F7AD110-8AFD-4AFE-A1DB-4E8B900A4EE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00D16D8D-C327-4A01-B10F-C0A1C276E07C}"/>
              </a:ext>
            </a:extLst>
          </p:cNvPr>
          <p:cNvSpPr>
            <a:spLocks noGrp="1" noChangeArrowheads="1"/>
          </p:cNvSpPr>
          <p:nvPr>
            <p:ph type="sldNum" sz="quarter" idx="12"/>
          </p:nvPr>
        </p:nvSpPr>
        <p:spPr>
          <a:ln/>
        </p:spPr>
        <p:txBody>
          <a:bodyPr/>
          <a:lstStyle>
            <a:lvl1pPr>
              <a:defRPr/>
            </a:lvl1pPr>
          </a:lstStyle>
          <a:p>
            <a:pPr>
              <a:defRPr/>
            </a:pPr>
            <a:fld id="{6654FA59-1495-44BE-A58B-0D8B00C94E12}" type="slidenum">
              <a:rPr lang="es-ES" altLang="es-AR"/>
              <a:pPr>
                <a:defRPr/>
              </a:pPr>
              <a:t>‹Nº›</a:t>
            </a:fld>
            <a:endParaRPr lang="es-ES" altLang="es-AR"/>
          </a:p>
        </p:txBody>
      </p:sp>
    </p:spTree>
    <p:extLst>
      <p:ext uri="{BB962C8B-B14F-4D97-AF65-F5344CB8AC3E}">
        <p14:creationId xmlns:p14="http://schemas.microsoft.com/office/powerpoint/2010/main" val="16942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3">
            <a:extLst>
              <a:ext uri="{FF2B5EF4-FFF2-40B4-BE49-F238E27FC236}">
                <a16:creationId xmlns:a16="http://schemas.microsoft.com/office/drawing/2014/main" id="{23C7C314-37EA-413C-83A3-4A26EC2F382A}"/>
              </a:ext>
            </a:extLst>
          </p:cNvPr>
          <p:cNvSpPr>
            <a:spLocks noGrp="1" noChangeArrowheads="1"/>
          </p:cNvSpPr>
          <p:nvPr>
            <p:ph type="dt" sz="half" idx="10"/>
          </p:nvPr>
        </p:nvSpPr>
        <p:spPr>
          <a:ln/>
        </p:spPr>
        <p:txBody>
          <a:bodyPr/>
          <a:lstStyle>
            <a:lvl1pPr>
              <a:defRPr/>
            </a:lvl1pPr>
          </a:lstStyle>
          <a:p>
            <a:pPr>
              <a:defRPr/>
            </a:pPr>
            <a:endParaRPr lang="es-ES"/>
          </a:p>
        </p:txBody>
      </p:sp>
      <p:sp>
        <p:nvSpPr>
          <p:cNvPr id="5" name="Rectangle 24">
            <a:extLst>
              <a:ext uri="{FF2B5EF4-FFF2-40B4-BE49-F238E27FC236}">
                <a16:creationId xmlns:a16="http://schemas.microsoft.com/office/drawing/2014/main" id="{71F0291E-A2BE-45B9-9671-832275323CA2}"/>
              </a:ext>
            </a:extLst>
          </p:cNvPr>
          <p:cNvSpPr>
            <a:spLocks noGrp="1" noChangeArrowheads="1"/>
          </p:cNvSpPr>
          <p:nvPr>
            <p:ph type="ftr" sz="quarter" idx="11"/>
          </p:nvPr>
        </p:nvSpPr>
        <p:spPr>
          <a:ln/>
        </p:spPr>
        <p:txBody>
          <a:bodyPr/>
          <a:lstStyle>
            <a:lvl1pPr>
              <a:defRPr/>
            </a:lvl1pPr>
          </a:lstStyle>
          <a:p>
            <a:pPr>
              <a:defRPr/>
            </a:pPr>
            <a:endParaRPr lang="es-ES"/>
          </a:p>
        </p:txBody>
      </p:sp>
      <p:sp>
        <p:nvSpPr>
          <p:cNvPr id="6" name="Rectangle 25">
            <a:extLst>
              <a:ext uri="{FF2B5EF4-FFF2-40B4-BE49-F238E27FC236}">
                <a16:creationId xmlns:a16="http://schemas.microsoft.com/office/drawing/2014/main" id="{E7BD8E2C-0E7D-4487-9074-1820B0E52C1E}"/>
              </a:ext>
            </a:extLst>
          </p:cNvPr>
          <p:cNvSpPr>
            <a:spLocks noGrp="1" noChangeArrowheads="1"/>
          </p:cNvSpPr>
          <p:nvPr>
            <p:ph type="sldNum" sz="quarter" idx="12"/>
          </p:nvPr>
        </p:nvSpPr>
        <p:spPr>
          <a:ln/>
        </p:spPr>
        <p:txBody>
          <a:bodyPr/>
          <a:lstStyle>
            <a:lvl1pPr>
              <a:defRPr/>
            </a:lvl1pPr>
          </a:lstStyle>
          <a:p>
            <a:pPr>
              <a:defRPr/>
            </a:pPr>
            <a:fld id="{A801C8AB-DAF5-41AD-83DE-DF55E375338C}" type="slidenum">
              <a:rPr lang="es-ES" altLang="es-AR"/>
              <a:pPr>
                <a:defRPr/>
              </a:pPr>
              <a:t>‹Nº›</a:t>
            </a:fld>
            <a:endParaRPr lang="es-ES" altLang="es-AR"/>
          </a:p>
        </p:txBody>
      </p:sp>
    </p:spTree>
    <p:extLst>
      <p:ext uri="{BB962C8B-B14F-4D97-AF65-F5344CB8AC3E}">
        <p14:creationId xmlns:p14="http://schemas.microsoft.com/office/powerpoint/2010/main" val="2470551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23">
            <a:extLst>
              <a:ext uri="{FF2B5EF4-FFF2-40B4-BE49-F238E27FC236}">
                <a16:creationId xmlns:a16="http://schemas.microsoft.com/office/drawing/2014/main" id="{A26E8469-5F11-4EAD-9E0F-F81DBE429291}"/>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20580439-413F-483D-B339-A7B3A30CE32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ED105E83-2662-450A-BA03-A0FF2706E822}"/>
              </a:ext>
            </a:extLst>
          </p:cNvPr>
          <p:cNvSpPr>
            <a:spLocks noGrp="1" noChangeArrowheads="1"/>
          </p:cNvSpPr>
          <p:nvPr>
            <p:ph type="sldNum" sz="quarter" idx="12"/>
          </p:nvPr>
        </p:nvSpPr>
        <p:spPr>
          <a:ln/>
        </p:spPr>
        <p:txBody>
          <a:bodyPr/>
          <a:lstStyle>
            <a:lvl1pPr>
              <a:defRPr/>
            </a:lvl1pPr>
          </a:lstStyle>
          <a:p>
            <a:pPr>
              <a:defRPr/>
            </a:pPr>
            <a:fld id="{670334C9-256A-47CF-8BA5-757609418466}" type="slidenum">
              <a:rPr lang="es-ES" altLang="es-AR"/>
              <a:pPr>
                <a:defRPr/>
              </a:pPr>
              <a:t>‹Nº›</a:t>
            </a:fld>
            <a:endParaRPr lang="es-ES" altLang="es-AR"/>
          </a:p>
        </p:txBody>
      </p:sp>
    </p:spTree>
    <p:extLst>
      <p:ext uri="{BB962C8B-B14F-4D97-AF65-F5344CB8AC3E}">
        <p14:creationId xmlns:p14="http://schemas.microsoft.com/office/powerpoint/2010/main" val="348290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23">
            <a:extLst>
              <a:ext uri="{FF2B5EF4-FFF2-40B4-BE49-F238E27FC236}">
                <a16:creationId xmlns:a16="http://schemas.microsoft.com/office/drawing/2014/main" id="{CDAA82CC-F5E8-4D16-B610-2B57FFE62705}"/>
              </a:ext>
            </a:extLst>
          </p:cNvPr>
          <p:cNvSpPr>
            <a:spLocks noGrp="1" noChangeArrowheads="1"/>
          </p:cNvSpPr>
          <p:nvPr>
            <p:ph type="dt" sz="half" idx="10"/>
          </p:nvPr>
        </p:nvSpPr>
        <p:spPr>
          <a:ln/>
        </p:spPr>
        <p:txBody>
          <a:bodyPr/>
          <a:lstStyle>
            <a:lvl1pPr>
              <a:defRPr/>
            </a:lvl1pPr>
          </a:lstStyle>
          <a:p>
            <a:pPr>
              <a:defRPr/>
            </a:pPr>
            <a:endParaRPr lang="es-ES"/>
          </a:p>
        </p:txBody>
      </p:sp>
      <p:sp>
        <p:nvSpPr>
          <p:cNvPr id="8" name="Rectangle 24">
            <a:extLst>
              <a:ext uri="{FF2B5EF4-FFF2-40B4-BE49-F238E27FC236}">
                <a16:creationId xmlns:a16="http://schemas.microsoft.com/office/drawing/2014/main" id="{F9E3FE8E-77E2-474A-8CF3-9C2F2CE8CC64}"/>
              </a:ext>
            </a:extLst>
          </p:cNvPr>
          <p:cNvSpPr>
            <a:spLocks noGrp="1" noChangeArrowheads="1"/>
          </p:cNvSpPr>
          <p:nvPr>
            <p:ph type="ftr" sz="quarter" idx="11"/>
          </p:nvPr>
        </p:nvSpPr>
        <p:spPr>
          <a:ln/>
        </p:spPr>
        <p:txBody>
          <a:bodyPr/>
          <a:lstStyle>
            <a:lvl1pPr>
              <a:defRPr/>
            </a:lvl1pPr>
          </a:lstStyle>
          <a:p>
            <a:pPr>
              <a:defRPr/>
            </a:pPr>
            <a:endParaRPr lang="es-ES"/>
          </a:p>
        </p:txBody>
      </p:sp>
      <p:sp>
        <p:nvSpPr>
          <p:cNvPr id="9" name="Rectangle 25">
            <a:extLst>
              <a:ext uri="{FF2B5EF4-FFF2-40B4-BE49-F238E27FC236}">
                <a16:creationId xmlns:a16="http://schemas.microsoft.com/office/drawing/2014/main" id="{F1D70D55-97F1-4B6A-9A8C-0ED04CD16412}"/>
              </a:ext>
            </a:extLst>
          </p:cNvPr>
          <p:cNvSpPr>
            <a:spLocks noGrp="1" noChangeArrowheads="1"/>
          </p:cNvSpPr>
          <p:nvPr>
            <p:ph type="sldNum" sz="quarter" idx="12"/>
          </p:nvPr>
        </p:nvSpPr>
        <p:spPr>
          <a:ln/>
        </p:spPr>
        <p:txBody>
          <a:bodyPr/>
          <a:lstStyle>
            <a:lvl1pPr>
              <a:defRPr/>
            </a:lvl1pPr>
          </a:lstStyle>
          <a:p>
            <a:pPr>
              <a:defRPr/>
            </a:pPr>
            <a:fld id="{6BB43C32-A092-4EAF-8C90-6F852642C862}" type="slidenum">
              <a:rPr lang="es-ES" altLang="es-AR"/>
              <a:pPr>
                <a:defRPr/>
              </a:pPr>
              <a:t>‹Nº›</a:t>
            </a:fld>
            <a:endParaRPr lang="es-ES" altLang="es-AR"/>
          </a:p>
        </p:txBody>
      </p:sp>
    </p:spTree>
    <p:extLst>
      <p:ext uri="{BB962C8B-B14F-4D97-AF65-F5344CB8AC3E}">
        <p14:creationId xmlns:p14="http://schemas.microsoft.com/office/powerpoint/2010/main" val="71858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23">
            <a:extLst>
              <a:ext uri="{FF2B5EF4-FFF2-40B4-BE49-F238E27FC236}">
                <a16:creationId xmlns:a16="http://schemas.microsoft.com/office/drawing/2014/main" id="{75676788-57A9-4957-9623-A86C4A5512A6}"/>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24">
            <a:extLst>
              <a:ext uri="{FF2B5EF4-FFF2-40B4-BE49-F238E27FC236}">
                <a16:creationId xmlns:a16="http://schemas.microsoft.com/office/drawing/2014/main" id="{70683B72-64FB-4061-93B4-0934A4947621}"/>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25">
            <a:extLst>
              <a:ext uri="{FF2B5EF4-FFF2-40B4-BE49-F238E27FC236}">
                <a16:creationId xmlns:a16="http://schemas.microsoft.com/office/drawing/2014/main" id="{6C17B06F-15F7-4A48-B193-033B6D3292CE}"/>
              </a:ext>
            </a:extLst>
          </p:cNvPr>
          <p:cNvSpPr>
            <a:spLocks noGrp="1" noChangeArrowheads="1"/>
          </p:cNvSpPr>
          <p:nvPr>
            <p:ph type="sldNum" sz="quarter" idx="12"/>
          </p:nvPr>
        </p:nvSpPr>
        <p:spPr>
          <a:ln/>
        </p:spPr>
        <p:txBody>
          <a:bodyPr/>
          <a:lstStyle>
            <a:lvl1pPr>
              <a:defRPr/>
            </a:lvl1pPr>
          </a:lstStyle>
          <a:p>
            <a:pPr>
              <a:defRPr/>
            </a:pPr>
            <a:fld id="{67CABA84-9AED-4995-9116-038B905F58D4}" type="slidenum">
              <a:rPr lang="es-ES" altLang="es-AR"/>
              <a:pPr>
                <a:defRPr/>
              </a:pPr>
              <a:t>‹Nº›</a:t>
            </a:fld>
            <a:endParaRPr lang="es-ES" altLang="es-AR"/>
          </a:p>
        </p:txBody>
      </p:sp>
    </p:spTree>
    <p:extLst>
      <p:ext uri="{BB962C8B-B14F-4D97-AF65-F5344CB8AC3E}">
        <p14:creationId xmlns:p14="http://schemas.microsoft.com/office/powerpoint/2010/main" val="87639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3">
            <a:extLst>
              <a:ext uri="{FF2B5EF4-FFF2-40B4-BE49-F238E27FC236}">
                <a16:creationId xmlns:a16="http://schemas.microsoft.com/office/drawing/2014/main" id="{2CC6E2F0-2F89-4283-B138-19C351A8C56E}"/>
              </a:ext>
            </a:extLst>
          </p:cNvPr>
          <p:cNvSpPr>
            <a:spLocks noGrp="1" noChangeArrowheads="1"/>
          </p:cNvSpPr>
          <p:nvPr>
            <p:ph type="dt" sz="half" idx="10"/>
          </p:nvPr>
        </p:nvSpPr>
        <p:spPr>
          <a:ln/>
        </p:spPr>
        <p:txBody>
          <a:bodyPr/>
          <a:lstStyle>
            <a:lvl1pPr>
              <a:defRPr/>
            </a:lvl1pPr>
          </a:lstStyle>
          <a:p>
            <a:pPr>
              <a:defRPr/>
            </a:pPr>
            <a:endParaRPr lang="es-ES"/>
          </a:p>
        </p:txBody>
      </p:sp>
      <p:sp>
        <p:nvSpPr>
          <p:cNvPr id="3" name="Rectangle 24">
            <a:extLst>
              <a:ext uri="{FF2B5EF4-FFF2-40B4-BE49-F238E27FC236}">
                <a16:creationId xmlns:a16="http://schemas.microsoft.com/office/drawing/2014/main" id="{19BD35FC-730A-411D-9194-D18F64FB869F}"/>
              </a:ext>
            </a:extLst>
          </p:cNvPr>
          <p:cNvSpPr>
            <a:spLocks noGrp="1" noChangeArrowheads="1"/>
          </p:cNvSpPr>
          <p:nvPr>
            <p:ph type="ftr" sz="quarter" idx="11"/>
          </p:nvPr>
        </p:nvSpPr>
        <p:spPr>
          <a:ln/>
        </p:spPr>
        <p:txBody>
          <a:bodyPr/>
          <a:lstStyle>
            <a:lvl1pPr>
              <a:defRPr/>
            </a:lvl1pPr>
          </a:lstStyle>
          <a:p>
            <a:pPr>
              <a:defRPr/>
            </a:pPr>
            <a:endParaRPr lang="es-ES"/>
          </a:p>
        </p:txBody>
      </p:sp>
      <p:sp>
        <p:nvSpPr>
          <p:cNvPr id="4" name="Rectangle 25">
            <a:extLst>
              <a:ext uri="{FF2B5EF4-FFF2-40B4-BE49-F238E27FC236}">
                <a16:creationId xmlns:a16="http://schemas.microsoft.com/office/drawing/2014/main" id="{8724E04D-A45A-4A81-82A7-3BB3E6F1615B}"/>
              </a:ext>
            </a:extLst>
          </p:cNvPr>
          <p:cNvSpPr>
            <a:spLocks noGrp="1" noChangeArrowheads="1"/>
          </p:cNvSpPr>
          <p:nvPr>
            <p:ph type="sldNum" sz="quarter" idx="12"/>
          </p:nvPr>
        </p:nvSpPr>
        <p:spPr>
          <a:ln/>
        </p:spPr>
        <p:txBody>
          <a:bodyPr/>
          <a:lstStyle>
            <a:lvl1pPr>
              <a:defRPr/>
            </a:lvl1pPr>
          </a:lstStyle>
          <a:p>
            <a:pPr>
              <a:defRPr/>
            </a:pPr>
            <a:fld id="{C37F8C3F-0DEA-49B2-8D29-BC1EE77E77B7}" type="slidenum">
              <a:rPr lang="es-ES" altLang="es-AR"/>
              <a:pPr>
                <a:defRPr/>
              </a:pPr>
              <a:t>‹Nº›</a:t>
            </a:fld>
            <a:endParaRPr lang="es-ES" altLang="es-AR"/>
          </a:p>
        </p:txBody>
      </p:sp>
    </p:spTree>
    <p:extLst>
      <p:ext uri="{BB962C8B-B14F-4D97-AF65-F5344CB8AC3E}">
        <p14:creationId xmlns:p14="http://schemas.microsoft.com/office/powerpoint/2010/main" val="17238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3">
            <a:extLst>
              <a:ext uri="{FF2B5EF4-FFF2-40B4-BE49-F238E27FC236}">
                <a16:creationId xmlns:a16="http://schemas.microsoft.com/office/drawing/2014/main" id="{16A5B6F9-B8BD-4BB2-83B1-8F75568AD31A}"/>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856D4FC7-4B45-49E8-935C-E02D56791A89}"/>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904E007F-8887-4675-AD60-93E5FB52A3DC}"/>
              </a:ext>
            </a:extLst>
          </p:cNvPr>
          <p:cNvSpPr>
            <a:spLocks noGrp="1" noChangeArrowheads="1"/>
          </p:cNvSpPr>
          <p:nvPr>
            <p:ph type="sldNum" sz="quarter" idx="12"/>
          </p:nvPr>
        </p:nvSpPr>
        <p:spPr>
          <a:ln/>
        </p:spPr>
        <p:txBody>
          <a:bodyPr/>
          <a:lstStyle>
            <a:lvl1pPr>
              <a:defRPr/>
            </a:lvl1pPr>
          </a:lstStyle>
          <a:p>
            <a:pPr>
              <a:defRPr/>
            </a:pPr>
            <a:fld id="{AC7855A6-FF4F-42BC-9C22-4015BCF9A056}" type="slidenum">
              <a:rPr lang="es-ES" altLang="es-AR"/>
              <a:pPr>
                <a:defRPr/>
              </a:pPr>
              <a:t>‹Nº›</a:t>
            </a:fld>
            <a:endParaRPr lang="es-ES" altLang="es-AR"/>
          </a:p>
        </p:txBody>
      </p:sp>
    </p:spTree>
    <p:extLst>
      <p:ext uri="{BB962C8B-B14F-4D97-AF65-F5344CB8AC3E}">
        <p14:creationId xmlns:p14="http://schemas.microsoft.com/office/powerpoint/2010/main" val="135360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3">
            <a:extLst>
              <a:ext uri="{FF2B5EF4-FFF2-40B4-BE49-F238E27FC236}">
                <a16:creationId xmlns:a16="http://schemas.microsoft.com/office/drawing/2014/main" id="{E4DFB918-D18E-4232-9FBC-9B4ABD8D6BBF}"/>
              </a:ext>
            </a:extLst>
          </p:cNvPr>
          <p:cNvSpPr>
            <a:spLocks noGrp="1" noChangeArrowheads="1"/>
          </p:cNvSpPr>
          <p:nvPr>
            <p:ph type="dt" sz="half" idx="10"/>
          </p:nvPr>
        </p:nvSpPr>
        <p:spPr>
          <a:ln/>
        </p:spPr>
        <p:txBody>
          <a:bodyPr/>
          <a:lstStyle>
            <a:lvl1pPr>
              <a:defRPr/>
            </a:lvl1pPr>
          </a:lstStyle>
          <a:p>
            <a:pPr>
              <a:defRPr/>
            </a:pPr>
            <a:endParaRPr lang="es-ES"/>
          </a:p>
        </p:txBody>
      </p:sp>
      <p:sp>
        <p:nvSpPr>
          <p:cNvPr id="6" name="Rectangle 24">
            <a:extLst>
              <a:ext uri="{FF2B5EF4-FFF2-40B4-BE49-F238E27FC236}">
                <a16:creationId xmlns:a16="http://schemas.microsoft.com/office/drawing/2014/main" id="{29ADD22A-3271-41A7-86E1-FDD1FF4B4486}"/>
              </a:ext>
            </a:extLst>
          </p:cNvPr>
          <p:cNvSpPr>
            <a:spLocks noGrp="1" noChangeArrowheads="1"/>
          </p:cNvSpPr>
          <p:nvPr>
            <p:ph type="ftr" sz="quarter" idx="11"/>
          </p:nvPr>
        </p:nvSpPr>
        <p:spPr>
          <a:ln/>
        </p:spPr>
        <p:txBody>
          <a:bodyPr/>
          <a:lstStyle>
            <a:lvl1pPr>
              <a:defRPr/>
            </a:lvl1pPr>
          </a:lstStyle>
          <a:p>
            <a:pPr>
              <a:defRPr/>
            </a:pPr>
            <a:endParaRPr lang="es-ES"/>
          </a:p>
        </p:txBody>
      </p:sp>
      <p:sp>
        <p:nvSpPr>
          <p:cNvPr id="7" name="Rectangle 25">
            <a:extLst>
              <a:ext uri="{FF2B5EF4-FFF2-40B4-BE49-F238E27FC236}">
                <a16:creationId xmlns:a16="http://schemas.microsoft.com/office/drawing/2014/main" id="{FE830201-4065-448B-8B6C-46A179CFF8EA}"/>
              </a:ext>
            </a:extLst>
          </p:cNvPr>
          <p:cNvSpPr>
            <a:spLocks noGrp="1" noChangeArrowheads="1"/>
          </p:cNvSpPr>
          <p:nvPr>
            <p:ph type="sldNum" sz="quarter" idx="12"/>
          </p:nvPr>
        </p:nvSpPr>
        <p:spPr>
          <a:ln/>
        </p:spPr>
        <p:txBody>
          <a:bodyPr/>
          <a:lstStyle>
            <a:lvl1pPr>
              <a:defRPr/>
            </a:lvl1pPr>
          </a:lstStyle>
          <a:p>
            <a:pPr>
              <a:defRPr/>
            </a:pPr>
            <a:fld id="{D9FE158E-9257-453F-AE6E-1AA3D5BDFCBB}" type="slidenum">
              <a:rPr lang="es-ES" altLang="es-AR"/>
              <a:pPr>
                <a:defRPr/>
              </a:pPr>
              <a:t>‹Nº›</a:t>
            </a:fld>
            <a:endParaRPr lang="es-ES" altLang="es-AR"/>
          </a:p>
        </p:txBody>
      </p:sp>
    </p:spTree>
    <p:extLst>
      <p:ext uri="{BB962C8B-B14F-4D97-AF65-F5344CB8AC3E}">
        <p14:creationId xmlns:p14="http://schemas.microsoft.com/office/powerpoint/2010/main" val="80305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8E51DDA-E380-4537-A61F-1C3749BE2096}"/>
              </a:ext>
            </a:extLst>
          </p:cNvPr>
          <p:cNvGrpSpPr>
            <a:grpSpLocks/>
          </p:cNvGrpSpPr>
          <p:nvPr/>
        </p:nvGrpSpPr>
        <p:grpSpPr bwMode="auto">
          <a:xfrm>
            <a:off x="0" y="0"/>
            <a:ext cx="9144000" cy="6934200"/>
            <a:chOff x="0" y="0"/>
            <a:chExt cx="5760" cy="4368"/>
          </a:xfrm>
        </p:grpSpPr>
        <p:sp>
          <p:nvSpPr>
            <p:cNvPr id="44035" name="Freeform 3">
              <a:extLst>
                <a:ext uri="{FF2B5EF4-FFF2-40B4-BE49-F238E27FC236}">
                  <a16:creationId xmlns:a16="http://schemas.microsoft.com/office/drawing/2014/main" id="{1C2AAA1B-8D16-4EB9-90D4-FE1E7D43AD49}"/>
                </a:ext>
              </a:extLst>
            </p:cNvPr>
            <p:cNvSpPr>
              <a:spLocks/>
            </p:cNvSpPr>
            <p:nvPr/>
          </p:nvSpPr>
          <p:spPr bwMode="hidden">
            <a:xfrm>
              <a:off x="0" y="2208"/>
              <a:ext cx="2515" cy="1970"/>
            </a:xfrm>
            <a:custGeom>
              <a:avLst/>
              <a:gdLst/>
              <a:ahLst/>
              <a:cxnLst>
                <a:cxn ang="0">
                  <a:pos x="744" y="1669"/>
                </a:cxn>
                <a:cxn ang="0">
                  <a:pos x="852" y="1400"/>
                </a:cxn>
                <a:cxn ang="0">
                  <a:pos x="876" y="1171"/>
                </a:cxn>
                <a:cxn ang="0">
                  <a:pos x="979" y="1370"/>
                </a:cxn>
                <a:cxn ang="0">
                  <a:pos x="1231" y="1621"/>
                </a:cxn>
                <a:cxn ang="0">
                  <a:pos x="1471" y="1693"/>
                </a:cxn>
                <a:cxn ang="0">
                  <a:pos x="1819" y="1678"/>
                </a:cxn>
                <a:cxn ang="0">
                  <a:pos x="1893" y="1513"/>
                </a:cxn>
                <a:cxn ang="0">
                  <a:pos x="1874" y="1285"/>
                </a:cxn>
                <a:cxn ang="0">
                  <a:pos x="1783" y="967"/>
                </a:cxn>
                <a:cxn ang="0">
                  <a:pos x="1289" y="873"/>
                </a:cxn>
                <a:cxn ang="0">
                  <a:pos x="1549" y="745"/>
                </a:cxn>
                <a:cxn ang="0">
                  <a:pos x="1753" y="732"/>
                </a:cxn>
                <a:cxn ang="0">
                  <a:pos x="2107" y="618"/>
                </a:cxn>
                <a:cxn ang="0">
                  <a:pos x="2377" y="438"/>
                </a:cxn>
                <a:cxn ang="0">
                  <a:pos x="2420" y="343"/>
                </a:cxn>
                <a:cxn ang="0">
                  <a:pos x="2077" y="331"/>
                </a:cxn>
                <a:cxn ang="0">
                  <a:pos x="1951" y="301"/>
                </a:cxn>
                <a:cxn ang="0">
                  <a:pos x="1645" y="289"/>
                </a:cxn>
                <a:cxn ang="0">
                  <a:pos x="1297" y="408"/>
                </a:cxn>
                <a:cxn ang="0">
                  <a:pos x="1308" y="337"/>
                </a:cxn>
                <a:cxn ang="0">
                  <a:pos x="1453" y="168"/>
                </a:cxn>
                <a:cxn ang="0">
                  <a:pos x="1477" y="36"/>
                </a:cxn>
                <a:cxn ang="0">
                  <a:pos x="1417" y="24"/>
                </a:cxn>
                <a:cxn ang="0">
                  <a:pos x="1189" y="102"/>
                </a:cxn>
                <a:cxn ang="0">
                  <a:pos x="1026" y="144"/>
                </a:cxn>
                <a:cxn ang="0">
                  <a:pos x="889" y="331"/>
                </a:cxn>
                <a:cxn ang="0">
                  <a:pos x="726" y="480"/>
                </a:cxn>
                <a:cxn ang="0">
                  <a:pos x="643" y="540"/>
                </a:cxn>
                <a:cxn ang="0">
                  <a:pos x="600" y="516"/>
                </a:cxn>
                <a:cxn ang="0">
                  <a:pos x="552" y="486"/>
                </a:cxn>
                <a:cxn ang="0">
                  <a:pos x="528" y="462"/>
                </a:cxn>
                <a:cxn ang="0">
                  <a:pos x="474" y="426"/>
                </a:cxn>
                <a:cxn ang="0">
                  <a:pos x="415" y="390"/>
                </a:cxn>
                <a:cxn ang="0">
                  <a:pos x="366" y="366"/>
                </a:cxn>
                <a:cxn ang="0">
                  <a:pos x="192" y="234"/>
                </a:cxn>
                <a:cxn ang="0">
                  <a:pos x="570" y="564"/>
                </a:cxn>
                <a:cxn ang="0">
                  <a:pos x="444" y="732"/>
                </a:cxn>
                <a:cxn ang="0">
                  <a:pos x="318" y="787"/>
                </a:cxn>
                <a:cxn ang="0">
                  <a:pos x="127" y="853"/>
                </a:cxn>
                <a:cxn ang="0">
                  <a:pos x="0" y="1165"/>
                </a:cxn>
                <a:cxn ang="0">
                  <a:pos x="372" y="1015"/>
                </a:cxn>
                <a:cxn ang="0">
                  <a:pos x="222" y="1262"/>
                </a:cxn>
                <a:cxn ang="0">
                  <a:pos x="139" y="1459"/>
                </a:cxn>
                <a:cxn ang="0">
                  <a:pos x="102" y="1495"/>
                </a:cxn>
                <a:cxn ang="0">
                  <a:pos x="84" y="1519"/>
                </a:cxn>
                <a:cxn ang="0">
                  <a:pos x="96" y="1537"/>
                </a:cxn>
                <a:cxn ang="0">
                  <a:pos x="127" y="1567"/>
                </a:cxn>
                <a:cxn ang="0">
                  <a:pos x="145" y="1633"/>
                </a:cxn>
                <a:cxn ang="0">
                  <a:pos x="156" y="1693"/>
                </a:cxn>
                <a:cxn ang="0">
                  <a:pos x="162" y="1723"/>
                </a:cxn>
                <a:cxn ang="0">
                  <a:pos x="216" y="1802"/>
                </a:cxn>
                <a:cxn ang="0">
                  <a:pos x="228" y="1850"/>
                </a:cxn>
                <a:cxn ang="0">
                  <a:pos x="240" y="1904"/>
                </a:cxn>
                <a:cxn ang="0">
                  <a:pos x="246" y="1922"/>
                </a:cxn>
                <a:cxn ang="0">
                  <a:pos x="258" y="1970"/>
                </a:cxn>
                <a:cxn ang="0">
                  <a:pos x="462" y="1922"/>
                </a:cxn>
                <a:cxn ang="0">
                  <a:pos x="624" y="1778"/>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1033" name="Freeform 4">
              <a:extLst>
                <a:ext uri="{FF2B5EF4-FFF2-40B4-BE49-F238E27FC236}">
                  <a16:creationId xmlns:a16="http://schemas.microsoft.com/office/drawing/2014/main" id="{07E94F53-710B-4114-A288-D9B67B3D12E6}"/>
                </a:ext>
              </a:extLst>
            </p:cNvPr>
            <p:cNvSpPr>
              <a:spLocks/>
            </p:cNvSpPr>
            <p:nvPr/>
          </p:nvSpPr>
          <p:spPr bwMode="hidden">
            <a:xfrm>
              <a:off x="0" y="2496"/>
              <a:ext cx="2112" cy="1604"/>
            </a:xfrm>
            <a:custGeom>
              <a:avLst/>
              <a:gdLst>
                <a:gd name="T0" fmla="*/ 577 w 2123"/>
                <a:gd name="T1" fmla="*/ 986 h 1696"/>
                <a:gd name="T2" fmla="*/ 541 w 2123"/>
                <a:gd name="T3" fmla="*/ 646 h 1696"/>
                <a:gd name="T4" fmla="*/ 667 w 2123"/>
                <a:gd name="T5" fmla="*/ 374 h 1696"/>
                <a:gd name="T6" fmla="*/ 922 w 2123"/>
                <a:gd name="T7" fmla="*/ 555 h 1696"/>
                <a:gd name="T8" fmla="*/ 1208 w 2123"/>
                <a:gd name="T9" fmla="*/ 822 h 1696"/>
                <a:gd name="T10" fmla="*/ 1475 w 2123"/>
                <a:gd name="T11" fmla="*/ 1049 h 1696"/>
                <a:gd name="T12" fmla="*/ 1791 w 2123"/>
                <a:gd name="T13" fmla="*/ 1286 h 1696"/>
                <a:gd name="T14" fmla="*/ 1873 w 2123"/>
                <a:gd name="T15" fmla="*/ 1337 h 1696"/>
                <a:gd name="T16" fmla="*/ 1826 w 2123"/>
                <a:gd name="T17" fmla="*/ 1281 h 1696"/>
                <a:gd name="T18" fmla="*/ 1404 w 2123"/>
                <a:gd name="T19" fmla="*/ 947 h 1696"/>
                <a:gd name="T20" fmla="*/ 1082 w 2123"/>
                <a:gd name="T21" fmla="*/ 646 h 1696"/>
                <a:gd name="T22" fmla="*/ 719 w 2123"/>
                <a:gd name="T23" fmla="*/ 311 h 1696"/>
                <a:gd name="T24" fmla="*/ 994 w 2123"/>
                <a:gd name="T25" fmla="*/ 294 h 1696"/>
                <a:gd name="T26" fmla="*/ 1279 w 2123"/>
                <a:gd name="T27" fmla="*/ 300 h 1696"/>
                <a:gd name="T28" fmla="*/ 1606 w 2123"/>
                <a:gd name="T29" fmla="*/ 254 h 1696"/>
                <a:gd name="T30" fmla="*/ 2112 w 2123"/>
                <a:gd name="T31" fmla="*/ 186 h 1696"/>
                <a:gd name="T32" fmla="*/ 2064 w 2123"/>
                <a:gd name="T33" fmla="*/ 164 h 1696"/>
                <a:gd name="T34" fmla="*/ 1535 w 2123"/>
                <a:gd name="T35" fmla="*/ 243 h 1696"/>
                <a:gd name="T36" fmla="*/ 1202 w 2123"/>
                <a:gd name="T37" fmla="*/ 260 h 1696"/>
                <a:gd name="T38" fmla="*/ 755 w 2123"/>
                <a:gd name="T39" fmla="*/ 243 h 1696"/>
                <a:gd name="T40" fmla="*/ 815 w 2123"/>
                <a:gd name="T41" fmla="*/ 215 h 1696"/>
                <a:gd name="T42" fmla="*/ 1136 w 2123"/>
                <a:gd name="T43" fmla="*/ 0 h 1696"/>
                <a:gd name="T44" fmla="*/ 1082 w 2123"/>
                <a:gd name="T45" fmla="*/ 28 h 1696"/>
                <a:gd name="T46" fmla="*/ 1005 w 2123"/>
                <a:gd name="T47" fmla="*/ 79 h 1696"/>
                <a:gd name="T48" fmla="*/ 851 w 2123"/>
                <a:gd name="T49" fmla="*/ 181 h 1696"/>
                <a:gd name="T50" fmla="*/ 667 w 2123"/>
                <a:gd name="T51" fmla="*/ 266 h 1696"/>
                <a:gd name="T52" fmla="*/ 631 w 2123"/>
                <a:gd name="T53" fmla="*/ 340 h 1696"/>
                <a:gd name="T54" fmla="*/ 303 w 2123"/>
                <a:gd name="T55" fmla="*/ 555 h 1696"/>
                <a:gd name="T56" fmla="*/ 0 w 2123"/>
                <a:gd name="T57" fmla="*/ 686 h 1696"/>
                <a:gd name="T58" fmla="*/ 0 w 2123"/>
                <a:gd name="T59" fmla="*/ 691 h 1696"/>
                <a:gd name="T60" fmla="*/ 0 w 2123"/>
                <a:gd name="T61" fmla="*/ 725 h 1696"/>
                <a:gd name="T62" fmla="*/ 297 w 2123"/>
                <a:gd name="T63" fmla="*/ 601 h 1696"/>
                <a:gd name="T64" fmla="*/ 589 w 2123"/>
                <a:gd name="T65" fmla="*/ 408 h 1696"/>
                <a:gd name="T66" fmla="*/ 505 w 2123"/>
                <a:gd name="T67" fmla="*/ 635 h 1696"/>
                <a:gd name="T68" fmla="*/ 523 w 2123"/>
                <a:gd name="T69" fmla="*/ 941 h 1696"/>
                <a:gd name="T70" fmla="*/ 458 w 2123"/>
                <a:gd name="T71" fmla="*/ 1105 h 1696"/>
                <a:gd name="T72" fmla="*/ 327 w 2123"/>
                <a:gd name="T73" fmla="*/ 1400 h 1696"/>
                <a:gd name="T74" fmla="*/ 321 w 2123"/>
                <a:gd name="T75" fmla="*/ 1604 h 1696"/>
                <a:gd name="T76" fmla="*/ 327 w 2123"/>
                <a:gd name="T77" fmla="*/ 1604 h 1696"/>
                <a:gd name="T78" fmla="*/ 345 w 2123"/>
                <a:gd name="T79" fmla="*/ 1468 h 1696"/>
                <a:gd name="T80" fmla="*/ 577 w 2123"/>
                <a:gd name="T81" fmla="*/ 986 h 1696"/>
                <a:gd name="T82" fmla="*/ 577 w 2123"/>
                <a:gd name="T83" fmla="*/ 986 h 169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4" name="Freeform 5">
              <a:extLst>
                <a:ext uri="{FF2B5EF4-FFF2-40B4-BE49-F238E27FC236}">
                  <a16:creationId xmlns:a16="http://schemas.microsoft.com/office/drawing/2014/main" id="{0911E008-2427-499C-BF5A-0BC62DF56E4E}"/>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5" name="Freeform 6">
              <a:extLst>
                <a:ext uri="{FF2B5EF4-FFF2-40B4-BE49-F238E27FC236}">
                  <a16:creationId xmlns:a16="http://schemas.microsoft.com/office/drawing/2014/main" id="{83D907B7-CDE3-4A1F-827A-3801F2DBB501}"/>
                </a:ext>
              </a:extLst>
            </p:cNvPr>
            <p:cNvSpPr>
              <a:spLocks/>
            </p:cNvSpPr>
            <p:nvPr/>
          </p:nvSpPr>
          <p:spPr bwMode="hidden">
            <a:xfrm>
              <a:off x="0" y="524"/>
              <a:ext cx="973" cy="1195"/>
            </a:xfrm>
            <a:custGeom>
              <a:avLst/>
              <a:gdLst>
                <a:gd name="T0" fmla="*/ 324 w 969"/>
                <a:gd name="T1" fmla="*/ 1189 h 1192"/>
                <a:gd name="T2" fmla="*/ 492 w 969"/>
                <a:gd name="T3" fmla="*/ 1195 h 1192"/>
                <a:gd name="T4" fmla="*/ 582 w 969"/>
                <a:gd name="T5" fmla="*/ 1153 h 1192"/>
                <a:gd name="T6" fmla="*/ 816 w 969"/>
                <a:gd name="T7" fmla="*/ 1088 h 1192"/>
                <a:gd name="T8" fmla="*/ 937 w 969"/>
                <a:gd name="T9" fmla="*/ 1058 h 1192"/>
                <a:gd name="T10" fmla="*/ 762 w 969"/>
                <a:gd name="T11" fmla="*/ 991 h 1192"/>
                <a:gd name="T12" fmla="*/ 558 w 969"/>
                <a:gd name="T13" fmla="*/ 955 h 1192"/>
                <a:gd name="T14" fmla="*/ 198 w 969"/>
                <a:gd name="T15" fmla="*/ 973 h 1192"/>
                <a:gd name="T16" fmla="*/ 300 w 969"/>
                <a:gd name="T17" fmla="*/ 895 h 1192"/>
                <a:gd name="T18" fmla="*/ 498 w 969"/>
                <a:gd name="T19" fmla="*/ 805 h 1192"/>
                <a:gd name="T20" fmla="*/ 697 w 969"/>
                <a:gd name="T21" fmla="*/ 673 h 1192"/>
                <a:gd name="T22" fmla="*/ 703 w 969"/>
                <a:gd name="T23" fmla="*/ 673 h 1192"/>
                <a:gd name="T24" fmla="*/ 715 w 969"/>
                <a:gd name="T25" fmla="*/ 667 h 1192"/>
                <a:gd name="T26" fmla="*/ 756 w 969"/>
                <a:gd name="T27" fmla="*/ 649 h 1192"/>
                <a:gd name="T28" fmla="*/ 780 w 969"/>
                <a:gd name="T29" fmla="*/ 643 h 1192"/>
                <a:gd name="T30" fmla="*/ 792 w 969"/>
                <a:gd name="T31" fmla="*/ 631 h 1192"/>
                <a:gd name="T32" fmla="*/ 798 w 969"/>
                <a:gd name="T33" fmla="*/ 619 h 1192"/>
                <a:gd name="T34" fmla="*/ 792 w 969"/>
                <a:gd name="T35" fmla="*/ 613 h 1192"/>
                <a:gd name="T36" fmla="*/ 786 w 969"/>
                <a:gd name="T37" fmla="*/ 601 h 1192"/>
                <a:gd name="T38" fmla="*/ 786 w 969"/>
                <a:gd name="T39" fmla="*/ 576 h 1192"/>
                <a:gd name="T40" fmla="*/ 798 w 969"/>
                <a:gd name="T41" fmla="*/ 546 h 1192"/>
                <a:gd name="T42" fmla="*/ 810 w 969"/>
                <a:gd name="T43" fmla="*/ 516 h 1192"/>
                <a:gd name="T44" fmla="*/ 828 w 969"/>
                <a:gd name="T45" fmla="*/ 486 h 1192"/>
                <a:gd name="T46" fmla="*/ 840 w 969"/>
                <a:gd name="T47" fmla="*/ 456 h 1192"/>
                <a:gd name="T48" fmla="*/ 846 w 969"/>
                <a:gd name="T49" fmla="*/ 438 h 1192"/>
                <a:gd name="T50" fmla="*/ 853 w 969"/>
                <a:gd name="T51" fmla="*/ 432 h 1192"/>
                <a:gd name="T52" fmla="*/ 853 w 969"/>
                <a:gd name="T53" fmla="*/ 348 h 1192"/>
                <a:gd name="T54" fmla="*/ 853 w 969"/>
                <a:gd name="T55" fmla="*/ 342 h 1192"/>
                <a:gd name="T56" fmla="*/ 859 w 969"/>
                <a:gd name="T57" fmla="*/ 336 h 1192"/>
                <a:gd name="T58" fmla="*/ 877 w 969"/>
                <a:gd name="T59" fmla="*/ 306 h 1192"/>
                <a:gd name="T60" fmla="*/ 889 w 969"/>
                <a:gd name="T61" fmla="*/ 270 h 1192"/>
                <a:gd name="T62" fmla="*/ 901 w 969"/>
                <a:gd name="T63" fmla="*/ 240 h 1192"/>
                <a:gd name="T64" fmla="*/ 907 w 969"/>
                <a:gd name="T65" fmla="*/ 228 h 1192"/>
                <a:gd name="T66" fmla="*/ 913 w 969"/>
                <a:gd name="T67" fmla="*/ 216 h 1192"/>
                <a:gd name="T68" fmla="*/ 931 w 969"/>
                <a:gd name="T69" fmla="*/ 173 h 1192"/>
                <a:gd name="T70" fmla="*/ 949 w 969"/>
                <a:gd name="T71" fmla="*/ 137 h 1192"/>
                <a:gd name="T72" fmla="*/ 955 w 969"/>
                <a:gd name="T73" fmla="*/ 125 h 1192"/>
                <a:gd name="T74" fmla="*/ 955 w 969"/>
                <a:gd name="T75" fmla="*/ 119 h 1192"/>
                <a:gd name="T76" fmla="*/ 973 w 969"/>
                <a:gd name="T77" fmla="*/ 0 h 1192"/>
                <a:gd name="T78" fmla="*/ 949 w 969"/>
                <a:gd name="T79" fmla="*/ 47 h 1192"/>
                <a:gd name="T80" fmla="*/ 786 w 969"/>
                <a:gd name="T81" fmla="*/ 113 h 1192"/>
                <a:gd name="T82" fmla="*/ 709 w 969"/>
                <a:gd name="T83" fmla="*/ 161 h 1192"/>
                <a:gd name="T84" fmla="*/ 462 w 969"/>
                <a:gd name="T85" fmla="*/ 234 h 1192"/>
                <a:gd name="T86" fmla="*/ 282 w 969"/>
                <a:gd name="T87" fmla="*/ 288 h 1192"/>
                <a:gd name="T88" fmla="*/ 174 w 969"/>
                <a:gd name="T89" fmla="*/ 294 h 1192"/>
                <a:gd name="T90" fmla="*/ 12 w 969"/>
                <a:gd name="T91" fmla="*/ 486 h 1192"/>
                <a:gd name="T92" fmla="*/ 0 w 969"/>
                <a:gd name="T93" fmla="*/ 510 h 1192"/>
                <a:gd name="T94" fmla="*/ 0 w 969"/>
                <a:gd name="T95" fmla="*/ 1189 h 1192"/>
                <a:gd name="T96" fmla="*/ 96 w 969"/>
                <a:gd name="T97" fmla="*/ 1183 h 1192"/>
                <a:gd name="T98" fmla="*/ 324 w 969"/>
                <a:gd name="T99" fmla="*/ 1189 h 1192"/>
                <a:gd name="T100" fmla="*/ 324 w 969"/>
                <a:gd name="T101" fmla="*/ 1189 h 11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6" name="Freeform 7">
              <a:extLst>
                <a:ext uri="{FF2B5EF4-FFF2-40B4-BE49-F238E27FC236}">
                  <a16:creationId xmlns:a16="http://schemas.microsoft.com/office/drawing/2014/main" id="{CB563405-0C87-4766-8758-3164CFF15C01}"/>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7" name="Freeform 8">
              <a:extLst>
                <a:ext uri="{FF2B5EF4-FFF2-40B4-BE49-F238E27FC236}">
                  <a16:creationId xmlns:a16="http://schemas.microsoft.com/office/drawing/2014/main" id="{FEE5927B-99A9-4968-8DD3-FE1DA6B2ECEA}"/>
                </a:ext>
              </a:extLst>
            </p:cNvPr>
            <p:cNvSpPr>
              <a:spLocks/>
            </p:cNvSpPr>
            <p:nvPr/>
          </p:nvSpPr>
          <p:spPr bwMode="hidden">
            <a:xfrm>
              <a:off x="3525" y="1"/>
              <a:ext cx="2185" cy="1508"/>
            </a:xfrm>
            <a:custGeom>
              <a:avLst/>
              <a:gdLst>
                <a:gd name="T0" fmla="*/ 1038 w 2176"/>
                <a:gd name="T1" fmla="*/ 769 h 1505"/>
                <a:gd name="T2" fmla="*/ 1195 w 2176"/>
                <a:gd name="T3" fmla="*/ 1237 h 1505"/>
                <a:gd name="T4" fmla="*/ 960 w 2176"/>
                <a:gd name="T5" fmla="*/ 1195 h 1505"/>
                <a:gd name="T6" fmla="*/ 726 w 2176"/>
                <a:gd name="T7" fmla="*/ 1129 h 1505"/>
                <a:gd name="T8" fmla="*/ 444 w 2176"/>
                <a:gd name="T9" fmla="*/ 1111 h 1505"/>
                <a:gd name="T10" fmla="*/ 0 w 2176"/>
                <a:gd name="T11" fmla="*/ 1081 h 1505"/>
                <a:gd name="T12" fmla="*/ 30 w 2176"/>
                <a:gd name="T13" fmla="*/ 1117 h 1505"/>
                <a:gd name="T14" fmla="*/ 498 w 2176"/>
                <a:gd name="T15" fmla="*/ 1135 h 1505"/>
                <a:gd name="T16" fmla="*/ 780 w 2176"/>
                <a:gd name="T17" fmla="*/ 1189 h 1505"/>
                <a:gd name="T18" fmla="*/ 1135 w 2176"/>
                <a:gd name="T19" fmla="*/ 1304 h 1505"/>
                <a:gd name="T20" fmla="*/ 1074 w 2176"/>
                <a:gd name="T21" fmla="*/ 1322 h 1505"/>
                <a:gd name="T22" fmla="*/ 714 w 2176"/>
                <a:gd name="T23" fmla="*/ 1508 h 1505"/>
                <a:gd name="T24" fmla="*/ 768 w 2176"/>
                <a:gd name="T25" fmla="*/ 1484 h 1505"/>
                <a:gd name="T26" fmla="*/ 865 w 2176"/>
                <a:gd name="T27" fmla="*/ 1442 h 1505"/>
                <a:gd name="T28" fmla="*/ 1026 w 2176"/>
                <a:gd name="T29" fmla="*/ 1358 h 1505"/>
                <a:gd name="T30" fmla="*/ 1219 w 2176"/>
                <a:gd name="T31" fmla="*/ 1298 h 1505"/>
                <a:gd name="T32" fmla="*/ 1272 w 2176"/>
                <a:gd name="T33" fmla="*/ 1225 h 1505"/>
                <a:gd name="T34" fmla="*/ 1639 w 2176"/>
                <a:gd name="T35" fmla="*/ 1045 h 1505"/>
                <a:gd name="T36" fmla="*/ 1939 w 2176"/>
                <a:gd name="T37" fmla="*/ 955 h 1505"/>
                <a:gd name="T38" fmla="*/ 2185 w 2176"/>
                <a:gd name="T39" fmla="*/ 823 h 1505"/>
                <a:gd name="T40" fmla="*/ 1969 w 2176"/>
                <a:gd name="T41" fmla="*/ 913 h 1505"/>
                <a:gd name="T42" fmla="*/ 1663 w 2176"/>
                <a:gd name="T43" fmla="*/ 991 h 1505"/>
                <a:gd name="T44" fmla="*/ 1345 w 2176"/>
                <a:gd name="T45" fmla="*/ 1153 h 1505"/>
                <a:gd name="T46" fmla="*/ 1507 w 2176"/>
                <a:gd name="T47" fmla="*/ 907 h 1505"/>
                <a:gd name="T48" fmla="*/ 1627 w 2176"/>
                <a:gd name="T49" fmla="*/ 546 h 1505"/>
                <a:gd name="T50" fmla="*/ 1747 w 2176"/>
                <a:gd name="T51" fmla="*/ 373 h 1505"/>
                <a:gd name="T52" fmla="*/ 1987 w 2176"/>
                <a:gd name="T53" fmla="*/ 60 h 1505"/>
                <a:gd name="T54" fmla="*/ 2011 w 2176"/>
                <a:gd name="T55" fmla="*/ 0 h 1505"/>
                <a:gd name="T56" fmla="*/ 1981 w 2176"/>
                <a:gd name="T57" fmla="*/ 0 h 1505"/>
                <a:gd name="T58" fmla="*/ 1603 w 2176"/>
                <a:gd name="T59" fmla="*/ 481 h 1505"/>
                <a:gd name="T60" fmla="*/ 1483 w 2176"/>
                <a:gd name="T61" fmla="*/ 889 h 1505"/>
                <a:gd name="T62" fmla="*/ 1260 w 2176"/>
                <a:gd name="T63" fmla="*/ 1177 h 1505"/>
                <a:gd name="T64" fmla="*/ 1135 w 2176"/>
                <a:gd name="T65" fmla="*/ 907 h 1505"/>
                <a:gd name="T66" fmla="*/ 1014 w 2176"/>
                <a:gd name="T67" fmla="*/ 541 h 1505"/>
                <a:gd name="T68" fmla="*/ 889 w 2176"/>
                <a:gd name="T69" fmla="*/ 222 h 1505"/>
                <a:gd name="T70" fmla="*/ 792 w 2176"/>
                <a:gd name="T71" fmla="*/ 0 h 1505"/>
                <a:gd name="T72" fmla="*/ 756 w 2176"/>
                <a:gd name="T73" fmla="*/ 0 h 1505"/>
                <a:gd name="T74" fmla="*/ 907 w 2176"/>
                <a:gd name="T75" fmla="*/ 355 h 1505"/>
                <a:gd name="T76" fmla="*/ 1038 w 2176"/>
                <a:gd name="T77" fmla="*/ 769 h 1505"/>
                <a:gd name="T78" fmla="*/ 1038 w 2176"/>
                <a:gd name="T79" fmla="*/ 769 h 150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8" name="Freeform 9">
              <a:extLst>
                <a:ext uri="{FF2B5EF4-FFF2-40B4-BE49-F238E27FC236}">
                  <a16:creationId xmlns:a16="http://schemas.microsoft.com/office/drawing/2014/main" id="{36487F6A-7AAE-4437-8BF2-E14E95A6C9D2}"/>
                </a:ext>
              </a:extLst>
            </p:cNvPr>
            <p:cNvSpPr>
              <a:spLocks/>
            </p:cNvSpPr>
            <p:nvPr/>
          </p:nvSpPr>
          <p:spPr bwMode="hidden">
            <a:xfrm>
              <a:off x="0" y="649"/>
              <a:ext cx="816" cy="806"/>
            </a:xfrm>
            <a:custGeom>
              <a:avLst/>
              <a:gdLst>
                <a:gd name="T0" fmla="*/ 162 w 813"/>
                <a:gd name="T1" fmla="*/ 565 h 804"/>
                <a:gd name="T2" fmla="*/ 330 w 813"/>
                <a:gd name="T3" fmla="*/ 439 h 804"/>
                <a:gd name="T4" fmla="*/ 648 w 813"/>
                <a:gd name="T5" fmla="*/ 217 h 804"/>
                <a:gd name="T6" fmla="*/ 816 w 813"/>
                <a:gd name="T7" fmla="*/ 0 h 804"/>
                <a:gd name="T8" fmla="*/ 678 w 813"/>
                <a:gd name="T9" fmla="*/ 150 h 804"/>
                <a:gd name="T10" fmla="*/ 145 w 813"/>
                <a:gd name="T11" fmla="*/ 505 h 804"/>
                <a:gd name="T12" fmla="*/ 0 w 813"/>
                <a:gd name="T13" fmla="*/ 734 h 804"/>
                <a:gd name="T14" fmla="*/ 0 w 813"/>
                <a:gd name="T15" fmla="*/ 806 h 804"/>
                <a:gd name="T16" fmla="*/ 162 w 813"/>
                <a:gd name="T17" fmla="*/ 565 h 804"/>
                <a:gd name="T18" fmla="*/ 162 w 813"/>
                <a:gd name="T19" fmla="*/ 565 h 8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39" name="Freeform 10">
              <a:extLst>
                <a:ext uri="{FF2B5EF4-FFF2-40B4-BE49-F238E27FC236}">
                  <a16:creationId xmlns:a16="http://schemas.microsoft.com/office/drawing/2014/main" id="{852DE984-6E72-4AC7-880E-B8E734256043}"/>
                </a:ext>
              </a:extLst>
            </p:cNvPr>
            <p:cNvSpPr>
              <a:spLocks/>
            </p:cNvSpPr>
            <p:nvPr/>
          </p:nvSpPr>
          <p:spPr bwMode="hidden">
            <a:xfrm>
              <a:off x="0" y="1545"/>
              <a:ext cx="762" cy="107"/>
            </a:xfrm>
            <a:custGeom>
              <a:avLst/>
              <a:gdLst>
                <a:gd name="T0" fmla="*/ 462 w 759"/>
                <a:gd name="T1" fmla="*/ 66 h 107"/>
                <a:gd name="T2" fmla="*/ 762 w 759"/>
                <a:gd name="T3" fmla="*/ 0 h 107"/>
                <a:gd name="T4" fmla="*/ 498 w 759"/>
                <a:gd name="T5" fmla="*/ 36 h 107"/>
                <a:gd name="T6" fmla="*/ 139 w 759"/>
                <a:gd name="T7" fmla="*/ 48 h 107"/>
                <a:gd name="T8" fmla="*/ 0 w 759"/>
                <a:gd name="T9" fmla="*/ 78 h 107"/>
                <a:gd name="T10" fmla="*/ 0 w 759"/>
                <a:gd name="T11" fmla="*/ 107 h 107"/>
                <a:gd name="T12" fmla="*/ 96 w 759"/>
                <a:gd name="T13" fmla="*/ 89 h 107"/>
                <a:gd name="T14" fmla="*/ 462 w 759"/>
                <a:gd name="T15" fmla="*/ 66 h 107"/>
                <a:gd name="T16" fmla="*/ 462 w 759"/>
                <a:gd name="T17" fmla="*/ 66 h 1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59" h="107">
                  <a:moveTo>
                    <a:pt x="460" y="66"/>
                  </a:moveTo>
                  <a:lnTo>
                    <a:pt x="759" y="0"/>
                  </a:lnTo>
                  <a:lnTo>
                    <a:pt x="496" y="36"/>
                  </a:lnTo>
                  <a:lnTo>
                    <a:pt x="138" y="48"/>
                  </a:lnTo>
                  <a:lnTo>
                    <a:pt x="0" y="78"/>
                  </a:lnTo>
                  <a:lnTo>
                    <a:pt x="0" y="107"/>
                  </a:lnTo>
                  <a:lnTo>
                    <a:pt x="96" y="89"/>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0" name="Freeform 11">
              <a:extLst>
                <a:ext uri="{FF2B5EF4-FFF2-40B4-BE49-F238E27FC236}">
                  <a16:creationId xmlns:a16="http://schemas.microsoft.com/office/drawing/2014/main" id="{87FFC2D1-36F2-45E8-89C1-DBF081B0100F}"/>
                </a:ext>
              </a:extLst>
            </p:cNvPr>
            <p:cNvSpPr>
              <a:spLocks/>
            </p:cNvSpPr>
            <p:nvPr/>
          </p:nvSpPr>
          <p:spPr bwMode="hidden">
            <a:xfrm>
              <a:off x="2314" y="3431"/>
              <a:ext cx="3182" cy="745"/>
            </a:xfrm>
            <a:custGeom>
              <a:avLst/>
              <a:gdLst>
                <a:gd name="T0" fmla="*/ 1393 w 3169"/>
                <a:gd name="T1" fmla="*/ 240 h 743"/>
                <a:gd name="T2" fmla="*/ 1741 w 3169"/>
                <a:gd name="T3" fmla="*/ 234 h 743"/>
                <a:gd name="T4" fmla="*/ 2096 w 3169"/>
                <a:gd name="T5" fmla="*/ 252 h 743"/>
                <a:gd name="T6" fmla="*/ 2515 w 3169"/>
                <a:gd name="T7" fmla="*/ 234 h 743"/>
                <a:gd name="T8" fmla="*/ 3182 w 3169"/>
                <a:gd name="T9" fmla="*/ 205 h 743"/>
                <a:gd name="T10" fmla="*/ 3128 w 3169"/>
                <a:gd name="T11" fmla="*/ 187 h 743"/>
                <a:gd name="T12" fmla="*/ 2432 w 3169"/>
                <a:gd name="T13" fmla="*/ 222 h 743"/>
                <a:gd name="T14" fmla="*/ 2011 w 3169"/>
                <a:gd name="T15" fmla="*/ 222 h 743"/>
                <a:gd name="T16" fmla="*/ 1465 w 3169"/>
                <a:gd name="T17" fmla="*/ 187 h 743"/>
                <a:gd name="T18" fmla="*/ 1549 w 3169"/>
                <a:gd name="T19" fmla="*/ 168 h 743"/>
                <a:gd name="T20" fmla="*/ 2047 w 3169"/>
                <a:gd name="T21" fmla="*/ 0 h 743"/>
                <a:gd name="T22" fmla="*/ 1969 w 3169"/>
                <a:gd name="T23" fmla="*/ 24 h 743"/>
                <a:gd name="T24" fmla="*/ 1844 w 3169"/>
                <a:gd name="T25" fmla="*/ 66 h 743"/>
                <a:gd name="T26" fmla="*/ 1609 w 3169"/>
                <a:gd name="T27" fmla="*/ 138 h 743"/>
                <a:gd name="T28" fmla="*/ 1344 w 3169"/>
                <a:gd name="T29" fmla="*/ 199 h 743"/>
                <a:gd name="T30" fmla="*/ 1273 w 3169"/>
                <a:gd name="T31" fmla="*/ 252 h 743"/>
                <a:gd name="T32" fmla="*/ 768 w 3169"/>
                <a:gd name="T33" fmla="*/ 414 h 743"/>
                <a:gd name="T34" fmla="*/ 336 w 3169"/>
                <a:gd name="T35" fmla="*/ 504 h 743"/>
                <a:gd name="T36" fmla="*/ 0 w 3169"/>
                <a:gd name="T37" fmla="*/ 619 h 743"/>
                <a:gd name="T38" fmla="*/ 300 w 3169"/>
                <a:gd name="T39" fmla="*/ 540 h 743"/>
                <a:gd name="T40" fmla="*/ 738 w 3169"/>
                <a:gd name="T41" fmla="*/ 450 h 743"/>
                <a:gd name="T42" fmla="*/ 1183 w 3169"/>
                <a:gd name="T43" fmla="*/ 312 h 743"/>
                <a:gd name="T44" fmla="*/ 985 w 3169"/>
                <a:gd name="T45" fmla="*/ 492 h 743"/>
                <a:gd name="T46" fmla="*/ 871 w 3169"/>
                <a:gd name="T47" fmla="*/ 745 h 743"/>
                <a:gd name="T48" fmla="*/ 865 w 3169"/>
                <a:gd name="T49" fmla="*/ 745 h 743"/>
                <a:gd name="T50" fmla="*/ 937 w 3169"/>
                <a:gd name="T51" fmla="*/ 745 h 743"/>
                <a:gd name="T52" fmla="*/ 1026 w 3169"/>
                <a:gd name="T53" fmla="*/ 498 h 743"/>
                <a:gd name="T54" fmla="*/ 1302 w 3169"/>
                <a:gd name="T55" fmla="*/ 282 h 743"/>
                <a:gd name="T56" fmla="*/ 1537 w 3169"/>
                <a:gd name="T57" fmla="*/ 450 h 743"/>
                <a:gd name="T58" fmla="*/ 1777 w 3169"/>
                <a:gd name="T59" fmla="*/ 679 h 743"/>
                <a:gd name="T60" fmla="*/ 1862 w 3169"/>
                <a:gd name="T61" fmla="*/ 745 h 743"/>
                <a:gd name="T62" fmla="*/ 1927 w 3169"/>
                <a:gd name="T63" fmla="*/ 745 h 743"/>
                <a:gd name="T64" fmla="*/ 1699 w 3169"/>
                <a:gd name="T65" fmla="*/ 528 h 743"/>
                <a:gd name="T66" fmla="*/ 1393 w 3169"/>
                <a:gd name="T67" fmla="*/ 240 h 743"/>
                <a:gd name="T68" fmla="*/ 1393 w 3169"/>
                <a:gd name="T69" fmla="*/ 240 h 74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1" name="Rectangle 12">
              <a:extLst>
                <a:ext uri="{FF2B5EF4-FFF2-40B4-BE49-F238E27FC236}">
                  <a16:creationId xmlns:a16="http://schemas.microsoft.com/office/drawing/2014/main" id="{97391A64-7D09-4A1E-B247-42696FAD1909}"/>
                </a:ext>
              </a:extLst>
            </p:cNvPr>
            <p:cNvSpPr>
              <a:spLocks noChangeArrowheads="1"/>
            </p:cNvSpPr>
            <p:nvPr/>
          </p:nvSpPr>
          <p:spPr bwMode="hidden">
            <a:xfrm>
              <a:off x="192" y="127"/>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1042" name="Rectangle 13">
              <a:extLst>
                <a:ext uri="{FF2B5EF4-FFF2-40B4-BE49-F238E27FC236}">
                  <a16:creationId xmlns:a16="http://schemas.microsoft.com/office/drawing/2014/main" id="{665DFABE-6659-4816-9DAC-A41720875CEF}"/>
                </a:ext>
              </a:extLst>
            </p:cNvPr>
            <p:cNvSpPr>
              <a:spLocks noChangeArrowheads="1"/>
            </p:cNvSpPr>
            <p:nvPr/>
          </p:nvSpPr>
          <p:spPr bwMode="hidden">
            <a:xfrm>
              <a:off x="204" y="131"/>
              <a:ext cx="1" cy="1"/>
            </a:xfrm>
            <a:prstGeom prst="rect">
              <a:avLst/>
            </a:prstGeom>
            <a:solidFill>
              <a:srgbClr val="9A1E8D"/>
            </a:solidFill>
            <a:ln>
              <a:noFill/>
            </a:ln>
          </p:spPr>
          <p:txBody>
            <a:bodyPr/>
            <a:lstStyle>
              <a:lvl1pPr>
                <a:defRPr>
                  <a:solidFill>
                    <a:schemeClr val="tx1"/>
                  </a:solidFill>
                  <a:latin typeface="Times New Roman" panose="02020603050405020304" pitchFamily="18" charset="0"/>
                  <a:cs typeface="Arial" panose="020B0604020202020204" pitchFamily="34" charset="0"/>
                </a:defRPr>
              </a:lvl1pPr>
              <a:lvl2pPr marL="742950" indent="-285750">
                <a:defRPr>
                  <a:solidFill>
                    <a:schemeClr val="tx1"/>
                  </a:solidFill>
                  <a:latin typeface="Times New Roman" panose="02020603050405020304" pitchFamily="18" charset="0"/>
                  <a:cs typeface="Arial" panose="020B0604020202020204" pitchFamily="34" charset="0"/>
                </a:defRPr>
              </a:lvl2pPr>
              <a:lvl3pPr marL="1143000" indent="-228600">
                <a:defRPr>
                  <a:solidFill>
                    <a:schemeClr val="tx1"/>
                  </a:solidFill>
                  <a:latin typeface="Times New Roman" panose="02020603050405020304" pitchFamily="18" charset="0"/>
                  <a:cs typeface="Arial" panose="020B0604020202020204" pitchFamily="34" charset="0"/>
                </a:defRPr>
              </a:lvl3pPr>
              <a:lvl4pPr marL="1600200" indent="-228600">
                <a:defRPr>
                  <a:solidFill>
                    <a:schemeClr val="tx1"/>
                  </a:solidFill>
                  <a:latin typeface="Times New Roman" panose="02020603050405020304" pitchFamily="18" charset="0"/>
                  <a:cs typeface="Arial" panose="020B0604020202020204" pitchFamily="34" charset="0"/>
                </a:defRPr>
              </a:lvl4pPr>
              <a:lvl5pPr marL="2057400" indent="-22860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endParaRPr lang="es-AR" altLang="es-AR"/>
            </a:p>
          </p:txBody>
        </p:sp>
        <p:sp>
          <p:nvSpPr>
            <p:cNvPr id="44046" name="Freeform 14">
              <a:extLst>
                <a:ext uri="{FF2B5EF4-FFF2-40B4-BE49-F238E27FC236}">
                  <a16:creationId xmlns:a16="http://schemas.microsoft.com/office/drawing/2014/main" id="{01481FEE-7D99-4E18-9361-546667F725C8}"/>
                </a:ext>
              </a:extLst>
            </p:cNvPr>
            <p:cNvSpPr>
              <a:spLocks/>
            </p:cNvSpPr>
            <p:nvPr/>
          </p:nvSpPr>
          <p:spPr bwMode="hidden">
            <a:xfrm>
              <a:off x="0" y="4032"/>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44047" name="Freeform 15">
              <a:extLst>
                <a:ext uri="{FF2B5EF4-FFF2-40B4-BE49-F238E27FC236}">
                  <a16:creationId xmlns:a16="http://schemas.microsoft.com/office/drawing/2014/main" id="{1ECCEC9B-60D9-4BC9-8A7B-7FE943FEDC4B}"/>
                </a:ext>
              </a:extLst>
            </p:cNvPr>
            <p:cNvSpPr>
              <a:spLocks/>
            </p:cNvSpPr>
            <p:nvPr/>
          </p:nvSpPr>
          <p:spPr bwMode="hidden">
            <a:xfrm>
              <a:off x="0" y="4032"/>
              <a:ext cx="5760" cy="336"/>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w="9525">
              <a:noFill/>
              <a:round/>
              <a:headEnd/>
              <a:tailEnd/>
            </a:ln>
          </p:spPr>
          <p:txBody>
            <a:bodyPr/>
            <a:lstStyle/>
            <a:p>
              <a:pPr eaLnBrk="1" hangingPunct="1">
                <a:defRPr/>
              </a:pPr>
              <a:endParaRPr lang="es-ES">
                <a:cs typeface="+mn-cs"/>
              </a:endParaRPr>
            </a:p>
          </p:txBody>
        </p:sp>
        <p:sp>
          <p:nvSpPr>
            <p:cNvPr id="44048" name="Freeform 16">
              <a:extLst>
                <a:ext uri="{FF2B5EF4-FFF2-40B4-BE49-F238E27FC236}">
                  <a16:creationId xmlns:a16="http://schemas.microsoft.com/office/drawing/2014/main" id="{DAE384FC-ABD6-41B9-910C-C00133756EEC}"/>
                </a:ext>
              </a:extLst>
            </p:cNvPr>
            <p:cNvSpPr>
              <a:spLocks/>
            </p:cNvSpPr>
            <p:nvPr/>
          </p:nvSpPr>
          <p:spPr bwMode="hidden">
            <a:xfrm>
              <a:off x="0" y="0"/>
              <a:ext cx="5760" cy="288"/>
            </a:xfrm>
            <a:custGeom>
              <a:avLst/>
              <a:gdLst/>
              <a:ahLst/>
              <a:cxnLst>
                <a:cxn ang="0">
                  <a:pos x="5740" y="288"/>
                </a:cxn>
                <a:cxn ang="0">
                  <a:pos x="0" y="288"/>
                </a:cxn>
                <a:cxn ang="0">
                  <a:pos x="0" y="0"/>
                </a:cxn>
                <a:cxn ang="0">
                  <a:pos x="5740" y="0"/>
                </a:cxn>
                <a:cxn ang="0">
                  <a:pos x="5740" y="288"/>
                </a:cxn>
                <a:cxn ang="0">
                  <a:pos x="5740" y="288"/>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w="9525">
              <a:noFill/>
              <a:round/>
              <a:headEnd/>
              <a:tailEnd/>
            </a:ln>
          </p:spPr>
          <p:txBody>
            <a:bodyPr/>
            <a:lstStyle/>
            <a:p>
              <a:pPr eaLnBrk="1" hangingPunct="1">
                <a:defRPr/>
              </a:pPr>
              <a:endParaRPr lang="es-ES">
                <a:cs typeface="+mn-cs"/>
              </a:endParaRPr>
            </a:p>
          </p:txBody>
        </p:sp>
        <p:sp>
          <p:nvSpPr>
            <p:cNvPr id="1046" name="Freeform 17">
              <a:extLst>
                <a:ext uri="{FF2B5EF4-FFF2-40B4-BE49-F238E27FC236}">
                  <a16:creationId xmlns:a16="http://schemas.microsoft.com/office/drawing/2014/main" id="{14E4BEF8-8250-4F42-901A-F9A81F849D53}"/>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1047" name="Freeform 18">
              <a:extLst>
                <a:ext uri="{FF2B5EF4-FFF2-40B4-BE49-F238E27FC236}">
                  <a16:creationId xmlns:a16="http://schemas.microsoft.com/office/drawing/2014/main" id="{219334F8-BA08-4115-8D40-4F616AF76122}"/>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sp>
          <p:nvSpPr>
            <p:cNvPr id="44051" name="Freeform 19">
              <a:extLst>
                <a:ext uri="{FF2B5EF4-FFF2-40B4-BE49-F238E27FC236}">
                  <a16:creationId xmlns:a16="http://schemas.microsoft.com/office/drawing/2014/main" id="{FFC2C4C7-EA43-4138-A804-962883F4AE62}"/>
                </a:ext>
              </a:extLst>
            </p:cNvPr>
            <p:cNvSpPr>
              <a:spLocks/>
            </p:cNvSpPr>
            <p:nvPr/>
          </p:nvSpPr>
          <p:spPr bwMode="hidden">
            <a:xfrm>
              <a:off x="2932" y="1728"/>
              <a:ext cx="2828" cy="2366"/>
            </a:xfrm>
            <a:custGeom>
              <a:avLst/>
              <a:gdLst/>
              <a:ahLst/>
              <a:cxnLst>
                <a:cxn ang="0">
                  <a:pos x="1814" y="606"/>
                </a:cxn>
                <a:cxn ang="0">
                  <a:pos x="1615" y="252"/>
                </a:cxn>
                <a:cxn ang="0">
                  <a:pos x="1345" y="132"/>
                </a:cxn>
                <a:cxn ang="0">
                  <a:pos x="1381" y="492"/>
                </a:cxn>
                <a:cxn ang="0">
                  <a:pos x="955" y="221"/>
                </a:cxn>
                <a:cxn ang="0">
                  <a:pos x="877" y="161"/>
                </a:cxn>
                <a:cxn ang="0">
                  <a:pos x="841" y="167"/>
                </a:cxn>
                <a:cxn ang="0">
                  <a:pos x="720" y="161"/>
                </a:cxn>
                <a:cxn ang="0">
                  <a:pos x="613" y="144"/>
                </a:cxn>
                <a:cxn ang="0">
                  <a:pos x="492" y="161"/>
                </a:cxn>
                <a:cxn ang="0">
                  <a:pos x="432" y="150"/>
                </a:cxn>
                <a:cxn ang="0">
                  <a:pos x="342" y="138"/>
                </a:cxn>
                <a:cxn ang="0">
                  <a:pos x="246" y="126"/>
                </a:cxn>
                <a:cxn ang="0">
                  <a:pos x="174" y="114"/>
                </a:cxn>
                <a:cxn ang="0">
                  <a:pos x="216" y="240"/>
                </a:cxn>
                <a:cxn ang="0">
                  <a:pos x="607" y="588"/>
                </a:cxn>
                <a:cxn ang="0">
                  <a:pos x="1177" y="817"/>
                </a:cxn>
                <a:cxn ang="0">
                  <a:pos x="972" y="871"/>
                </a:cxn>
                <a:cxn ang="0">
                  <a:pos x="492" y="1111"/>
                </a:cxn>
                <a:cxn ang="0">
                  <a:pos x="276" y="1441"/>
                </a:cxn>
                <a:cxn ang="0">
                  <a:pos x="42" y="1441"/>
                </a:cxn>
                <a:cxn ang="0">
                  <a:pos x="367" y="1585"/>
                </a:cxn>
                <a:cxn ang="0">
                  <a:pos x="949" y="1712"/>
                </a:cxn>
                <a:cxn ang="0">
                  <a:pos x="1519" y="1537"/>
                </a:cxn>
                <a:cxn ang="0">
                  <a:pos x="1735" y="1513"/>
                </a:cxn>
                <a:cxn ang="0">
                  <a:pos x="1723" y="1802"/>
                </a:cxn>
                <a:cxn ang="0">
                  <a:pos x="2042" y="2229"/>
                </a:cxn>
                <a:cxn ang="0">
                  <a:pos x="2191" y="2133"/>
                </a:cxn>
                <a:cxn ang="0">
                  <a:pos x="2270" y="1970"/>
                </a:cxn>
                <a:cxn ang="0">
                  <a:pos x="2233" y="1573"/>
                </a:cxn>
                <a:cxn ang="0">
                  <a:pos x="2294" y="1483"/>
                </a:cxn>
                <a:cxn ang="0">
                  <a:pos x="2588" y="1688"/>
                </a:cxn>
                <a:cxn ang="0">
                  <a:pos x="2695" y="1682"/>
                </a:cxn>
                <a:cxn ang="0">
                  <a:pos x="2588" y="1543"/>
                </a:cxn>
                <a:cxn ang="0">
                  <a:pos x="2510" y="1357"/>
                </a:cxn>
                <a:cxn ang="0">
                  <a:pos x="2354" y="1184"/>
                </a:cxn>
                <a:cxn ang="0">
                  <a:pos x="2102" y="931"/>
                </a:cxn>
                <a:cxn ang="0">
                  <a:pos x="2137" y="907"/>
                </a:cxn>
                <a:cxn ang="0">
                  <a:pos x="2215" y="871"/>
                </a:cxn>
                <a:cxn ang="0">
                  <a:pos x="2324" y="817"/>
                </a:cxn>
                <a:cxn ang="0">
                  <a:pos x="2372" y="787"/>
                </a:cxn>
                <a:cxn ang="0">
                  <a:pos x="2078" y="865"/>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w="9525">
              <a:noFill/>
              <a:round/>
              <a:headEnd/>
              <a:tailEnd/>
            </a:ln>
          </p:spPr>
          <p:txBody>
            <a:bodyPr/>
            <a:lstStyle/>
            <a:p>
              <a:pPr eaLnBrk="1" hangingPunct="1">
                <a:defRPr/>
              </a:pPr>
              <a:endParaRPr lang="es-ES">
                <a:cs typeface="+mn-cs"/>
              </a:endParaRPr>
            </a:p>
          </p:txBody>
        </p:sp>
        <p:sp>
          <p:nvSpPr>
            <p:cNvPr id="1049" name="Freeform 20">
              <a:extLst>
                <a:ext uri="{FF2B5EF4-FFF2-40B4-BE49-F238E27FC236}">
                  <a16:creationId xmlns:a16="http://schemas.microsoft.com/office/drawing/2014/main" id="{4224288D-C09F-4614-8845-FAE11A35F211}"/>
                </a:ext>
              </a:extLst>
            </p:cNvPr>
            <p:cNvSpPr>
              <a:spLocks/>
            </p:cNvSpPr>
            <p:nvPr/>
          </p:nvSpPr>
          <p:spPr bwMode="hidden">
            <a:xfrm>
              <a:off x="3160" y="1860"/>
              <a:ext cx="2162" cy="1934"/>
            </a:xfrm>
            <a:custGeom>
              <a:avLst/>
              <a:gdLst>
                <a:gd name="T0" fmla="*/ 1850 w 2153"/>
                <a:gd name="T1" fmla="*/ 853 h 1930"/>
                <a:gd name="T2" fmla="*/ 1945 w 2153"/>
                <a:gd name="T3" fmla="*/ 1021 h 1930"/>
                <a:gd name="T4" fmla="*/ 2060 w 2153"/>
                <a:gd name="T5" fmla="*/ 1170 h 1930"/>
                <a:gd name="T6" fmla="*/ 2126 w 2153"/>
                <a:gd name="T7" fmla="*/ 1249 h 1930"/>
                <a:gd name="T8" fmla="*/ 2162 w 2153"/>
                <a:gd name="T9" fmla="*/ 1297 h 1930"/>
                <a:gd name="T10" fmla="*/ 1897 w 2153"/>
                <a:gd name="T11" fmla="*/ 979 h 1930"/>
                <a:gd name="T12" fmla="*/ 1868 w 2153"/>
                <a:gd name="T13" fmla="*/ 931 h 1930"/>
                <a:gd name="T14" fmla="*/ 1789 w 2153"/>
                <a:gd name="T15" fmla="*/ 1243 h 1930"/>
                <a:gd name="T16" fmla="*/ 1777 w 2153"/>
                <a:gd name="T17" fmla="*/ 1489 h 1930"/>
                <a:gd name="T18" fmla="*/ 1826 w 2153"/>
                <a:gd name="T19" fmla="*/ 1910 h 1930"/>
                <a:gd name="T20" fmla="*/ 1795 w 2153"/>
                <a:gd name="T21" fmla="*/ 1934 h 1930"/>
                <a:gd name="T22" fmla="*/ 1753 w 2153"/>
                <a:gd name="T23" fmla="*/ 1537 h 1930"/>
                <a:gd name="T24" fmla="*/ 1735 w 2153"/>
                <a:gd name="T25" fmla="*/ 1291 h 1930"/>
                <a:gd name="T26" fmla="*/ 1771 w 2153"/>
                <a:gd name="T27" fmla="*/ 1087 h 1930"/>
                <a:gd name="T28" fmla="*/ 1777 w 2153"/>
                <a:gd name="T29" fmla="*/ 877 h 1930"/>
                <a:gd name="T30" fmla="*/ 1273 w 2153"/>
                <a:gd name="T31" fmla="*/ 1009 h 1930"/>
                <a:gd name="T32" fmla="*/ 828 w 2153"/>
                <a:gd name="T33" fmla="*/ 1134 h 1930"/>
                <a:gd name="T34" fmla="*/ 324 w 2153"/>
                <a:gd name="T35" fmla="*/ 1315 h 1930"/>
                <a:gd name="T36" fmla="*/ 18 w 2153"/>
                <a:gd name="T37" fmla="*/ 1423 h 1930"/>
                <a:gd name="T38" fmla="*/ 312 w 2153"/>
                <a:gd name="T39" fmla="*/ 1285 h 1930"/>
                <a:gd name="T40" fmla="*/ 685 w 2153"/>
                <a:gd name="T41" fmla="*/ 1146 h 1930"/>
                <a:gd name="T42" fmla="*/ 1026 w 2153"/>
                <a:gd name="T43" fmla="*/ 1039 h 1930"/>
                <a:gd name="T44" fmla="*/ 1417 w 2153"/>
                <a:gd name="T45" fmla="*/ 931 h 1930"/>
                <a:gd name="T46" fmla="*/ 1699 w 2153"/>
                <a:gd name="T47" fmla="*/ 817 h 1930"/>
                <a:gd name="T48" fmla="*/ 1339 w 2153"/>
                <a:gd name="T49" fmla="*/ 624 h 1930"/>
                <a:gd name="T50" fmla="*/ 865 w 2153"/>
                <a:gd name="T51" fmla="*/ 516 h 1930"/>
                <a:gd name="T52" fmla="*/ 228 w 2153"/>
                <a:gd name="T53" fmla="*/ 161 h 1930"/>
                <a:gd name="T54" fmla="*/ 0 w 2153"/>
                <a:gd name="T55" fmla="*/ 83 h 1930"/>
                <a:gd name="T56" fmla="*/ 330 w 2153"/>
                <a:gd name="T57" fmla="*/ 179 h 1930"/>
                <a:gd name="T58" fmla="*/ 715 w 2153"/>
                <a:gd name="T59" fmla="*/ 384 h 1930"/>
                <a:gd name="T60" fmla="*/ 937 w 2153"/>
                <a:gd name="T61" fmla="*/ 492 h 1930"/>
                <a:gd name="T62" fmla="*/ 1357 w 2153"/>
                <a:gd name="T63" fmla="*/ 594 h 1930"/>
                <a:gd name="T64" fmla="*/ 1657 w 2153"/>
                <a:gd name="T65" fmla="*/ 745 h 1930"/>
                <a:gd name="T66" fmla="*/ 1429 w 2153"/>
                <a:gd name="T67" fmla="*/ 462 h 1930"/>
                <a:gd name="T68" fmla="*/ 1291 w 2153"/>
                <a:gd name="T69" fmla="*/ 191 h 1930"/>
                <a:gd name="T70" fmla="*/ 1159 w 2153"/>
                <a:gd name="T71" fmla="*/ 0 h 1930"/>
                <a:gd name="T72" fmla="*/ 1345 w 2153"/>
                <a:gd name="T73" fmla="*/ 215 h 1930"/>
                <a:gd name="T74" fmla="*/ 1495 w 2153"/>
                <a:gd name="T75" fmla="*/ 486 h 1930"/>
                <a:gd name="T76" fmla="*/ 1753 w 2153"/>
                <a:gd name="T77" fmla="*/ 805 h 1930"/>
                <a:gd name="T78" fmla="*/ 1850 w 2153"/>
                <a:gd name="T79" fmla="*/ 853 h 1930"/>
                <a:gd name="T80" fmla="*/ 1850 w 2153"/>
                <a:gd name="T81" fmla="*/ 853 h 193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s-AR"/>
            </a:p>
          </p:txBody>
        </p:sp>
      </p:grpSp>
      <p:sp>
        <p:nvSpPr>
          <p:cNvPr id="44053" name="Rectangle 21">
            <a:extLst>
              <a:ext uri="{FF2B5EF4-FFF2-40B4-BE49-F238E27FC236}">
                <a16:creationId xmlns:a16="http://schemas.microsoft.com/office/drawing/2014/main" id="{DD013FF9-66D2-4F48-AE75-713D083BEE17}"/>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44054" name="Rectangle 22">
            <a:extLst>
              <a:ext uri="{FF2B5EF4-FFF2-40B4-BE49-F238E27FC236}">
                <a16:creationId xmlns:a16="http://schemas.microsoft.com/office/drawing/2014/main" id="{AF00E02D-BE5B-45FE-BC25-29CDEDD96E3E}"/>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4055" name="Rectangle 23">
            <a:extLst>
              <a:ext uri="{FF2B5EF4-FFF2-40B4-BE49-F238E27FC236}">
                <a16:creationId xmlns:a16="http://schemas.microsoft.com/office/drawing/2014/main" id="{945EBD24-8A11-4E48-9218-21872EB4551A}"/>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effectLst>
                  <a:outerShdw blurRad="38100" dist="38100" dir="2700000" algn="tl">
                    <a:srgbClr val="000000"/>
                  </a:outerShdw>
                </a:effectLst>
                <a:cs typeface="+mn-cs"/>
              </a:defRPr>
            </a:lvl1pPr>
          </a:lstStyle>
          <a:p>
            <a:pPr>
              <a:defRPr/>
            </a:pPr>
            <a:endParaRPr lang="es-ES"/>
          </a:p>
        </p:txBody>
      </p:sp>
      <p:sp>
        <p:nvSpPr>
          <p:cNvPr id="44056" name="Rectangle 24">
            <a:extLst>
              <a:ext uri="{FF2B5EF4-FFF2-40B4-BE49-F238E27FC236}">
                <a16:creationId xmlns:a16="http://schemas.microsoft.com/office/drawing/2014/main" id="{F8FE4B06-DCE6-4953-BFB2-5E34193E5CE8}"/>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effectLst>
                  <a:outerShdw blurRad="38100" dist="38100" dir="2700000" algn="tl">
                    <a:srgbClr val="000000"/>
                  </a:outerShdw>
                </a:effectLst>
                <a:cs typeface="+mn-cs"/>
              </a:defRPr>
            </a:lvl1pPr>
          </a:lstStyle>
          <a:p>
            <a:pPr>
              <a:defRPr/>
            </a:pPr>
            <a:endParaRPr lang="es-ES"/>
          </a:p>
        </p:txBody>
      </p:sp>
      <p:sp>
        <p:nvSpPr>
          <p:cNvPr id="44057" name="Rectangle 25">
            <a:extLst>
              <a:ext uri="{FF2B5EF4-FFF2-40B4-BE49-F238E27FC236}">
                <a16:creationId xmlns:a16="http://schemas.microsoft.com/office/drawing/2014/main" id="{78BB9CC8-4B71-4227-95F7-A9FFF0E94C2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effectLst>
                  <a:outerShdw blurRad="38100" dist="38100" dir="2700000" algn="tl">
                    <a:srgbClr val="000000"/>
                  </a:outerShdw>
                </a:effectLst>
              </a:defRPr>
            </a:lvl1pPr>
          </a:lstStyle>
          <a:p>
            <a:pPr>
              <a:defRPr/>
            </a:pPr>
            <a:fld id="{6DD05F90-80F4-42B0-84A1-C95E42A38EFA}" type="slidenum">
              <a:rPr lang="es-ES" altLang="es-AR"/>
              <a:pPr>
                <a:defRPr/>
              </a:pPr>
              <a:t>‹Nº›</a:t>
            </a:fld>
            <a:endParaRPr lang="es-ES" altLang="es-AR"/>
          </a:p>
        </p:txBody>
      </p:sp>
    </p:spTree>
  </p:cSld>
  <p:clrMap bg1="dk2" tx1="lt1" bg2="dk1" tx2="lt2" accent1="accent1" accent2="accent2" accent3="accent3" accent4="accent4" accent5="accent5" accent6="accent6" hlink="hlink" folHlink="folHlink"/>
  <p:sldLayoutIdLst>
    <p:sldLayoutId id="2147483818"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E2742EF-B845-481D-B4BD-EBDBBD0B463D}"/>
              </a:ext>
            </a:extLst>
          </p:cNvPr>
          <p:cNvSpPr>
            <a:spLocks noGrp="1" noChangeArrowheads="1"/>
          </p:cNvSpPr>
          <p:nvPr>
            <p:ph type="ctrTitle"/>
          </p:nvPr>
        </p:nvSpPr>
        <p:spPr>
          <a:xfrm>
            <a:off x="0" y="476250"/>
            <a:ext cx="9144000" cy="1657350"/>
          </a:xfrm>
        </p:spPr>
        <p:txBody>
          <a:bodyPr/>
          <a:lstStyle/>
          <a:p>
            <a:pPr eaLnBrk="1" hangingPunct="1">
              <a:defRPr/>
            </a:pPr>
            <a:r>
              <a:rPr lang="es-ES_tradnl" sz="3200"/>
              <a:t>ARQUITECTURA DE COMPUTADORAS</a:t>
            </a:r>
            <a:endParaRPr lang="es-ES" sz="3200"/>
          </a:p>
        </p:txBody>
      </p:sp>
      <p:sp>
        <p:nvSpPr>
          <p:cNvPr id="17411" name="Rectangle 3">
            <a:extLst>
              <a:ext uri="{FF2B5EF4-FFF2-40B4-BE49-F238E27FC236}">
                <a16:creationId xmlns:a16="http://schemas.microsoft.com/office/drawing/2014/main" id="{4C2E243B-7E33-45E3-98F7-B6E49CDCF4B6}"/>
              </a:ext>
            </a:extLst>
          </p:cNvPr>
          <p:cNvSpPr>
            <a:spLocks noGrp="1" noChangeArrowheads="1"/>
          </p:cNvSpPr>
          <p:nvPr>
            <p:ph type="subTitle" idx="1"/>
          </p:nvPr>
        </p:nvSpPr>
        <p:spPr>
          <a:xfrm>
            <a:off x="0" y="2133600"/>
            <a:ext cx="8893175" cy="4391025"/>
          </a:xfrm>
        </p:spPr>
        <p:txBody>
          <a:bodyPr/>
          <a:lstStyle/>
          <a:p>
            <a:pPr eaLnBrk="1" hangingPunct="1">
              <a:defRPr/>
            </a:pPr>
            <a:r>
              <a:rPr lang="es-ES_tradnl" sz="3600" dirty="0">
                <a:latin typeface="Castellar" pitchFamily="18" charset="0"/>
              </a:rPr>
              <a:t>UNIDAD N°4: ENTRADA Y SALIDA</a:t>
            </a:r>
          </a:p>
          <a:p>
            <a:pPr eaLnBrk="1" hangingPunct="1">
              <a:defRPr/>
            </a:pPr>
            <a:endParaRPr lang="es-ES_tradnl" sz="2400" dirty="0">
              <a:latin typeface="Castellar" pitchFamily="18" charset="0"/>
            </a:endParaRPr>
          </a:p>
          <a:p>
            <a:pPr eaLnBrk="1" hangingPunct="1">
              <a:defRPr/>
            </a:pPr>
            <a:r>
              <a:rPr lang="es-ES_tradnl" sz="2400" dirty="0">
                <a:latin typeface="Castellar" pitchFamily="18" charset="0"/>
              </a:rPr>
              <a:t>PRIMERA PARTE</a:t>
            </a:r>
          </a:p>
          <a:p>
            <a:pPr eaLnBrk="1" hangingPunct="1">
              <a:defRPr/>
            </a:pPr>
            <a:r>
              <a:rPr lang="es-ES_tradnl" sz="4400" dirty="0">
                <a:latin typeface="Vineta BT" pitchFamily="82" charset="0"/>
              </a:rPr>
              <a:t>UNIDAD DE ENTRADA/SALIDA</a:t>
            </a:r>
          </a:p>
          <a:p>
            <a:pPr eaLnBrk="1" hangingPunct="1">
              <a:defRPr/>
            </a:pPr>
            <a:endParaRPr lang="es-ES_tradnl" dirty="0">
              <a:latin typeface="Verdana" pitchFamily="34" charset="0"/>
            </a:endParaRPr>
          </a:p>
          <a:p>
            <a:pPr eaLnBrk="1" hangingPunct="1">
              <a:defRPr/>
            </a:pPr>
            <a:r>
              <a:rPr lang="es-ES_tradnl" dirty="0">
                <a:latin typeface="Verdana" pitchFamily="34" charset="0"/>
              </a:rPr>
              <a:t>2024</a:t>
            </a:r>
            <a:endParaRPr lang="es-ES" dirty="0">
              <a:latin typeface="Verdan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0DBDB44-FBE4-473A-94CE-A58DC87B99F8}"/>
              </a:ext>
            </a:extLst>
          </p:cNvPr>
          <p:cNvSpPr>
            <a:spLocks noGrp="1" noChangeArrowheads="1"/>
          </p:cNvSpPr>
          <p:nvPr>
            <p:ph type="title"/>
          </p:nvPr>
        </p:nvSpPr>
        <p:spPr/>
        <p:txBody>
          <a:bodyPr/>
          <a:lstStyle/>
          <a:p>
            <a:pPr eaLnBrk="1" hangingPunct="1">
              <a:defRPr/>
            </a:pPr>
            <a:r>
              <a:rPr lang="es-ES_tradnl" sz="4000"/>
              <a:t>MODULOS DE ENTRADA/SALIDA</a:t>
            </a:r>
            <a:endParaRPr lang="es-ES" sz="4000"/>
          </a:p>
        </p:txBody>
      </p:sp>
      <p:sp>
        <p:nvSpPr>
          <p:cNvPr id="61443" name="Rectangle 3">
            <a:extLst>
              <a:ext uri="{FF2B5EF4-FFF2-40B4-BE49-F238E27FC236}">
                <a16:creationId xmlns:a16="http://schemas.microsoft.com/office/drawing/2014/main" id="{86893E2D-6B28-446B-9D5F-E5226BE1D83E}"/>
              </a:ext>
            </a:extLst>
          </p:cNvPr>
          <p:cNvSpPr>
            <a:spLocks noGrp="1" noChangeArrowheads="1"/>
          </p:cNvSpPr>
          <p:nvPr>
            <p:ph type="body" idx="1"/>
          </p:nvPr>
        </p:nvSpPr>
        <p:spPr>
          <a:xfrm>
            <a:off x="0" y="2564904"/>
            <a:ext cx="8964488" cy="3494087"/>
          </a:xfrm>
        </p:spPr>
        <p:txBody>
          <a:bodyPr/>
          <a:lstStyle/>
          <a:p>
            <a:pPr algn="just" eaLnBrk="1" hangingPunct="1">
              <a:defRPr/>
            </a:pPr>
            <a:r>
              <a:rPr lang="es-ES_tradnl" b="1" dirty="0"/>
              <a:t>UN MÓDULO DE ENTRADA/SALIDA ES LA ENTIDAD ENCARGADA DEL INTERCAMBIO DE INFORMACIÓN DE LA </a:t>
            </a:r>
            <a:r>
              <a:rPr lang="es-ES_tradnl" b="1" dirty="0">
                <a:solidFill>
                  <a:srgbClr val="00FFFF"/>
                </a:solidFill>
              </a:rPr>
              <a:t>UNIDAD CENTRAL DE PROCESAMIENTO (CPU) </a:t>
            </a:r>
            <a:r>
              <a:rPr lang="es-ES_tradnl" b="1" dirty="0"/>
              <a:t>CON EL MEDIO</a:t>
            </a:r>
            <a:endParaRPr lang="es-ES" b="1" dirty="0"/>
          </a:p>
        </p:txBody>
      </p:sp>
      <p:sp>
        <p:nvSpPr>
          <p:cNvPr id="6" name="5 Marcador de número de diapositiva">
            <a:extLst>
              <a:ext uri="{FF2B5EF4-FFF2-40B4-BE49-F238E27FC236}">
                <a16:creationId xmlns:a16="http://schemas.microsoft.com/office/drawing/2014/main" id="{05FC5272-94CB-4392-8FBF-3AFBF564CA8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9A5C636-621F-45C4-89D4-949E06C0ED2F}" type="slidenum">
              <a:rPr lang="es-ES" altLang="es-AR" smtClean="0"/>
              <a:pPr eaLnBrk="1" hangingPunct="1">
                <a:defRPr/>
              </a:pPr>
              <a:t>10</a:t>
            </a:fld>
            <a:endParaRPr lang="es-ES" altLang="es-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BFDDD36-855E-458F-9446-70A3ED9A4B2B}"/>
              </a:ext>
            </a:extLst>
          </p:cNvPr>
          <p:cNvSpPr>
            <a:spLocks noGrp="1" noChangeArrowheads="1"/>
          </p:cNvSpPr>
          <p:nvPr>
            <p:ph type="title"/>
          </p:nvPr>
        </p:nvSpPr>
        <p:spPr/>
        <p:txBody>
          <a:bodyPr/>
          <a:lstStyle/>
          <a:p>
            <a:pPr eaLnBrk="1" hangingPunct="1">
              <a:defRPr/>
            </a:pPr>
            <a:r>
              <a:rPr lang="es-ES_tradnl" sz="4000"/>
              <a:t>FUNCIONES DE LOS MÓDULOS DE E/S</a:t>
            </a:r>
            <a:endParaRPr lang="es-ES" sz="4000"/>
          </a:p>
        </p:txBody>
      </p:sp>
      <p:sp>
        <p:nvSpPr>
          <p:cNvPr id="18435" name="Rectangle 4">
            <a:extLst>
              <a:ext uri="{FF2B5EF4-FFF2-40B4-BE49-F238E27FC236}">
                <a16:creationId xmlns:a16="http://schemas.microsoft.com/office/drawing/2014/main" id="{70BBA297-1BFC-44AE-A112-A84178ACB524}"/>
              </a:ext>
            </a:extLst>
          </p:cNvPr>
          <p:cNvSpPr>
            <a:spLocks noChangeArrowheads="1"/>
          </p:cNvSpPr>
          <p:nvPr/>
        </p:nvSpPr>
        <p:spPr bwMode="auto">
          <a:xfrm>
            <a:off x="0" y="1844824"/>
            <a:ext cx="9143999"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marL="457200" indent="-457200" eaLnBrk="1" hangingPunct="1">
              <a:spcBef>
                <a:spcPct val="0"/>
              </a:spcBef>
              <a:buClrTx/>
              <a:buSzTx/>
              <a:buFont typeface="Wingdings" panose="05000000000000000000" pitchFamily="2" charset="2"/>
              <a:buChar char="§"/>
            </a:pPr>
            <a:r>
              <a:rPr lang="es-ES" altLang="es-AR" b="1" dirty="0"/>
              <a:t>CONTROL Y ATIEMPAMIENTO</a:t>
            </a:r>
          </a:p>
          <a:p>
            <a:pPr marL="457200" indent="-457200" eaLnBrk="1" hangingPunct="1">
              <a:spcBef>
                <a:spcPct val="0"/>
              </a:spcBef>
              <a:buClrTx/>
              <a:buSzTx/>
              <a:buFont typeface="Wingdings" panose="05000000000000000000" pitchFamily="2" charset="2"/>
              <a:buChar char="§"/>
            </a:pPr>
            <a:r>
              <a:rPr lang="es-ES" altLang="es-AR" b="1" dirty="0"/>
              <a:t>COMUNICACIÓN CON LA </a:t>
            </a:r>
            <a:r>
              <a:rPr lang="es-ES" altLang="es-AR" b="1" dirty="0">
                <a:solidFill>
                  <a:srgbClr val="00FFCC"/>
                </a:solidFill>
              </a:rPr>
              <a:t>UNIDAD </a:t>
            </a:r>
          </a:p>
          <a:p>
            <a:pPr eaLnBrk="1" hangingPunct="1">
              <a:spcBef>
                <a:spcPct val="0"/>
              </a:spcBef>
              <a:buClrTx/>
              <a:buSzTx/>
              <a:buNone/>
            </a:pPr>
            <a:r>
              <a:rPr lang="es-ES" altLang="es-AR" b="1" dirty="0">
                <a:solidFill>
                  <a:srgbClr val="00FFCC"/>
                </a:solidFill>
              </a:rPr>
              <a:t>     CENTRAL DE PROCESAMIENTO (CPU)</a:t>
            </a:r>
          </a:p>
          <a:p>
            <a:pPr marL="457200" indent="-457200" eaLnBrk="1" hangingPunct="1">
              <a:spcBef>
                <a:spcPct val="0"/>
              </a:spcBef>
              <a:buClrTx/>
              <a:buSzTx/>
              <a:buFont typeface="Wingdings" panose="05000000000000000000" pitchFamily="2" charset="2"/>
              <a:buChar char="§"/>
            </a:pPr>
            <a:r>
              <a:rPr lang="es-ES" altLang="es-AR" b="1" dirty="0"/>
              <a:t>COMUNICACIÓN CON LOS PERIFÉRICOS</a:t>
            </a:r>
          </a:p>
          <a:p>
            <a:pPr marL="457200" indent="-457200" eaLnBrk="1" hangingPunct="1">
              <a:spcBef>
                <a:spcPct val="0"/>
              </a:spcBef>
              <a:buClrTx/>
              <a:buSzTx/>
              <a:buFont typeface="Wingdings" panose="05000000000000000000" pitchFamily="2" charset="2"/>
              <a:buChar char="§"/>
            </a:pPr>
            <a:r>
              <a:rPr lang="es-ES" altLang="es-AR" b="1" dirty="0"/>
              <a:t>ALMACENAMIENTO Y ADECUACIÓN </a:t>
            </a:r>
          </a:p>
          <a:p>
            <a:pPr eaLnBrk="1" hangingPunct="1">
              <a:spcBef>
                <a:spcPct val="0"/>
              </a:spcBef>
              <a:buClrTx/>
              <a:buSzTx/>
              <a:buFontTx/>
              <a:buNone/>
            </a:pPr>
            <a:r>
              <a:rPr lang="es-ES" altLang="es-AR" b="1" dirty="0"/>
              <a:t>     DE DATOS.</a:t>
            </a:r>
          </a:p>
          <a:p>
            <a:pPr marL="457200" indent="-457200" eaLnBrk="1" hangingPunct="1">
              <a:spcBef>
                <a:spcPct val="0"/>
              </a:spcBef>
              <a:buClrTx/>
              <a:buSzTx/>
              <a:buFont typeface="Wingdings" panose="05000000000000000000" pitchFamily="2" charset="2"/>
              <a:buChar char="§"/>
            </a:pPr>
            <a:r>
              <a:rPr lang="es-ES" altLang="es-AR" b="1" dirty="0"/>
              <a:t>DETECCIÓN DE ERRORES</a:t>
            </a:r>
          </a:p>
        </p:txBody>
      </p:sp>
      <p:sp>
        <p:nvSpPr>
          <p:cNvPr id="6" name="5 Marcador de número de diapositiva">
            <a:extLst>
              <a:ext uri="{FF2B5EF4-FFF2-40B4-BE49-F238E27FC236}">
                <a16:creationId xmlns:a16="http://schemas.microsoft.com/office/drawing/2014/main" id="{BE967FD1-8CF5-4E94-BC34-DC621AA99D2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F712F00-2601-42A7-8814-B449A6A7F73F}" type="slidenum">
              <a:rPr lang="es-ES" altLang="es-AR" smtClean="0"/>
              <a:pPr eaLnBrk="1" hangingPunct="1">
                <a:defRPr/>
              </a:pPr>
              <a:t>11</a:t>
            </a:fld>
            <a:endParaRPr lang="es-ES" altLang="es-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A3FC875-7324-4823-84B6-9C809E0E7B53}"/>
              </a:ext>
            </a:extLst>
          </p:cNvPr>
          <p:cNvSpPr>
            <a:spLocks noGrp="1" noChangeArrowheads="1"/>
          </p:cNvSpPr>
          <p:nvPr>
            <p:ph type="title"/>
          </p:nvPr>
        </p:nvSpPr>
        <p:spPr>
          <a:xfrm>
            <a:off x="5886" y="0"/>
            <a:ext cx="9144000" cy="1143000"/>
          </a:xfrm>
        </p:spPr>
        <p:txBody>
          <a:bodyPr/>
          <a:lstStyle/>
          <a:p>
            <a:pPr eaLnBrk="1" hangingPunct="1">
              <a:defRPr/>
            </a:pPr>
            <a:r>
              <a:rPr lang="es-ES_tradnl" sz="2800" dirty="0"/>
              <a:t>PROCEDIMIENTO PARA ENTRADA DE DATOS</a:t>
            </a:r>
            <a:endParaRPr lang="es-ES" sz="2800" dirty="0"/>
          </a:p>
        </p:txBody>
      </p:sp>
      <p:sp>
        <p:nvSpPr>
          <p:cNvPr id="63491" name="Rectangle 3">
            <a:extLst>
              <a:ext uri="{FF2B5EF4-FFF2-40B4-BE49-F238E27FC236}">
                <a16:creationId xmlns:a16="http://schemas.microsoft.com/office/drawing/2014/main" id="{23A2222A-45B2-42EB-83C2-1205F919E353}"/>
              </a:ext>
            </a:extLst>
          </p:cNvPr>
          <p:cNvSpPr>
            <a:spLocks noGrp="1" noChangeArrowheads="1"/>
          </p:cNvSpPr>
          <p:nvPr>
            <p:ph type="body" idx="1"/>
          </p:nvPr>
        </p:nvSpPr>
        <p:spPr>
          <a:xfrm>
            <a:off x="0" y="1143000"/>
            <a:ext cx="9138114" cy="4530725"/>
          </a:xfrm>
        </p:spPr>
        <p:txBody>
          <a:bodyPr/>
          <a:lstStyle/>
          <a:p>
            <a:pPr marL="609600" indent="-609600" eaLnBrk="1" hangingPunct="1">
              <a:lnSpc>
                <a:spcPct val="90000"/>
              </a:lnSpc>
              <a:buSzTx/>
              <a:buFont typeface="Wingdings" panose="05000000000000000000" pitchFamily="2" charset="2"/>
              <a:buAutoNum type="arabicPeriod"/>
              <a:defRPr/>
            </a:pPr>
            <a:r>
              <a:rPr lang="es-ES_tradnl" sz="2400" dirty="0"/>
              <a:t>LA </a:t>
            </a:r>
            <a:r>
              <a:rPr lang="es-ES_tradnl" sz="2400" dirty="0">
                <a:solidFill>
                  <a:srgbClr val="00FFFF"/>
                </a:solidFill>
              </a:rPr>
              <a:t>UNIDAD CENTRAL DE PROCESAMIENTO (CPU) </a:t>
            </a:r>
            <a:r>
              <a:rPr lang="es-ES_tradnl" sz="2400" dirty="0"/>
              <a:t>INTERROGA AL MÓDULO PARA CONOCER EL ESTADO DEL PERIFÉRICO.</a:t>
            </a:r>
          </a:p>
          <a:p>
            <a:pPr marL="609600" indent="-609600" eaLnBrk="1" hangingPunct="1">
              <a:lnSpc>
                <a:spcPct val="90000"/>
              </a:lnSpc>
              <a:buSzTx/>
              <a:buFont typeface="Wingdings" panose="05000000000000000000" pitchFamily="2" charset="2"/>
              <a:buAutoNum type="arabicPeriod"/>
              <a:defRPr/>
            </a:pPr>
            <a:r>
              <a:rPr lang="es-ES_tradnl" sz="2400" dirty="0"/>
              <a:t>EL MÓDULO RESPONDE DANDO SU ESTADO.</a:t>
            </a:r>
          </a:p>
          <a:p>
            <a:pPr marL="609600" indent="-609600" eaLnBrk="1" hangingPunct="1">
              <a:lnSpc>
                <a:spcPct val="90000"/>
              </a:lnSpc>
              <a:buSzTx/>
              <a:buFont typeface="Wingdings" panose="05000000000000000000" pitchFamily="2" charset="2"/>
              <a:buAutoNum type="arabicPeriod"/>
              <a:defRPr/>
            </a:pPr>
            <a:r>
              <a:rPr lang="es-ES_tradnl" sz="2400" dirty="0"/>
              <a:t>SI EL DISPOSITIVO ESTÁ OPERACIONAL Y PREPARADO, LA </a:t>
            </a:r>
            <a:r>
              <a:rPr lang="es-ES_tradnl" sz="2400" dirty="0">
                <a:solidFill>
                  <a:srgbClr val="00FFFF"/>
                </a:solidFill>
              </a:rPr>
              <a:t>UNIDAD CENTRAL DE PROCESAMIENTO (CPU) </a:t>
            </a:r>
            <a:r>
              <a:rPr lang="es-ES_tradnl" sz="2400" dirty="0"/>
              <a:t>SOLICITA LA TRANSFERENCIA MEDIANTE UN COMANDO.</a:t>
            </a:r>
          </a:p>
          <a:p>
            <a:pPr marL="609600" indent="-609600" eaLnBrk="1" hangingPunct="1">
              <a:buSzTx/>
              <a:buFont typeface="Wingdings" panose="05000000000000000000" pitchFamily="2" charset="2"/>
              <a:buAutoNum type="arabicPeriod" startAt="4"/>
              <a:defRPr/>
            </a:pPr>
            <a:r>
              <a:rPr lang="es-ES_tradnl" sz="2400" dirty="0"/>
              <a:t>EL MÓDULO OBTIENE UNA UNIDAD DE DATOS (UNA PALABRA) DEL PERIFÉRICO.</a:t>
            </a:r>
          </a:p>
          <a:p>
            <a:pPr marL="609600" indent="-609600" eaLnBrk="1" hangingPunct="1">
              <a:buSzTx/>
              <a:buFont typeface="Wingdings" panose="05000000000000000000" pitchFamily="2" charset="2"/>
              <a:buAutoNum type="arabicPeriod" startAt="4"/>
              <a:defRPr/>
            </a:pPr>
            <a:r>
              <a:rPr lang="es-ES_tradnl" sz="2400" dirty="0"/>
              <a:t>ESTA UNIDAD ES TRANSFERIDA POR EL MÓDULO A LA </a:t>
            </a:r>
            <a:r>
              <a:rPr lang="es-ES_tradnl" sz="2400" dirty="0">
                <a:solidFill>
                  <a:srgbClr val="00FFFF"/>
                </a:solidFill>
              </a:rPr>
              <a:t>UNIDAD CENTRAL DE PROCESAMIENTO (CPU)</a:t>
            </a:r>
            <a:r>
              <a:rPr lang="es-ES_tradnl" sz="2400" dirty="0"/>
              <a:t>.</a:t>
            </a:r>
          </a:p>
          <a:p>
            <a:pPr marL="609600" indent="-609600" algn="ctr" eaLnBrk="1" hangingPunct="1">
              <a:buSzTx/>
              <a:buFont typeface="Wingdings" panose="05000000000000000000" pitchFamily="2" charset="2"/>
              <a:buNone/>
              <a:defRPr/>
            </a:pPr>
            <a:r>
              <a:rPr lang="es-ES_tradnl" sz="2400" dirty="0"/>
              <a:t>    (A VECES SE TRANSFIEREN BLOQUES DE INFORMACIÓN)</a:t>
            </a:r>
            <a:endParaRPr lang="es-ES" sz="2400" dirty="0"/>
          </a:p>
          <a:p>
            <a:pPr marL="609600" indent="-609600" eaLnBrk="1" hangingPunct="1">
              <a:lnSpc>
                <a:spcPct val="90000"/>
              </a:lnSpc>
              <a:buSzTx/>
              <a:buFont typeface="Wingdings" panose="05000000000000000000" pitchFamily="2" charset="2"/>
              <a:buAutoNum type="arabicPeriod"/>
              <a:defRPr/>
            </a:pPr>
            <a:endParaRPr lang="es-ES_tradnl" sz="2400" dirty="0"/>
          </a:p>
          <a:p>
            <a:pPr marL="609600" indent="-609600" eaLnBrk="1" hangingPunct="1">
              <a:lnSpc>
                <a:spcPct val="90000"/>
              </a:lnSpc>
              <a:buSzTx/>
              <a:buFont typeface="Wingdings" panose="05000000000000000000" pitchFamily="2" charset="2"/>
              <a:buAutoNum type="arabicPeriod"/>
              <a:defRPr/>
            </a:pPr>
            <a:endParaRPr lang="es-ES" dirty="0"/>
          </a:p>
        </p:txBody>
      </p:sp>
      <p:sp>
        <p:nvSpPr>
          <p:cNvPr id="6" name="5 Marcador de número de diapositiva">
            <a:extLst>
              <a:ext uri="{FF2B5EF4-FFF2-40B4-BE49-F238E27FC236}">
                <a16:creationId xmlns:a16="http://schemas.microsoft.com/office/drawing/2014/main" id="{46CA98F4-33F4-434B-A949-C01703E0737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F55F8B3-2657-4E95-B983-8391B6A06FCA}" type="slidenum">
              <a:rPr lang="es-ES" altLang="es-AR" smtClean="0"/>
              <a:pPr eaLnBrk="1" hangingPunct="1">
                <a:defRPr/>
              </a:pPr>
              <a:t>12</a:t>
            </a:fld>
            <a:endParaRPr lang="es-ES" altLang="es-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A0346BA5-1508-4713-9710-719D7F3BACDC}"/>
              </a:ext>
            </a:extLst>
          </p:cNvPr>
          <p:cNvSpPr>
            <a:spLocks noGrp="1" noChangeArrowheads="1"/>
          </p:cNvSpPr>
          <p:nvPr>
            <p:ph type="title"/>
          </p:nvPr>
        </p:nvSpPr>
        <p:spPr/>
        <p:txBody>
          <a:bodyPr/>
          <a:lstStyle/>
          <a:p>
            <a:pPr eaLnBrk="1" hangingPunct="1">
              <a:defRPr/>
            </a:pPr>
            <a:r>
              <a:rPr lang="es-ES_tradnl" sz="4000" dirty="0"/>
              <a:t>COMUNICACIONES DE LA UCP (CPU)</a:t>
            </a:r>
            <a:endParaRPr lang="es-ES" sz="4000" dirty="0"/>
          </a:p>
        </p:txBody>
      </p:sp>
      <p:sp>
        <p:nvSpPr>
          <p:cNvPr id="65539" name="Rectangle 3">
            <a:extLst>
              <a:ext uri="{FF2B5EF4-FFF2-40B4-BE49-F238E27FC236}">
                <a16:creationId xmlns:a16="http://schemas.microsoft.com/office/drawing/2014/main" id="{6DC6B3AB-524A-459B-BC8A-3EA4EA62332F}"/>
              </a:ext>
            </a:extLst>
          </p:cNvPr>
          <p:cNvSpPr>
            <a:spLocks noGrp="1" noChangeArrowheads="1"/>
          </p:cNvSpPr>
          <p:nvPr>
            <p:ph type="body" idx="1"/>
          </p:nvPr>
        </p:nvSpPr>
        <p:spPr>
          <a:xfrm>
            <a:off x="457200" y="2349500"/>
            <a:ext cx="8229600" cy="3781425"/>
          </a:xfrm>
        </p:spPr>
        <p:txBody>
          <a:bodyPr/>
          <a:lstStyle/>
          <a:p>
            <a:pPr eaLnBrk="1" hangingPunct="1">
              <a:defRPr/>
            </a:pPr>
            <a:r>
              <a:rPr lang="es-ES_tradnl"/>
              <a:t>DECODIFICACIÓN DE COMANDOS</a:t>
            </a:r>
          </a:p>
          <a:p>
            <a:pPr eaLnBrk="1" hangingPunct="1">
              <a:defRPr/>
            </a:pPr>
            <a:r>
              <a:rPr lang="es-ES_tradnl"/>
              <a:t>DATOS</a:t>
            </a:r>
          </a:p>
          <a:p>
            <a:pPr eaLnBrk="1" hangingPunct="1">
              <a:defRPr/>
            </a:pPr>
            <a:r>
              <a:rPr lang="es-ES_tradnl"/>
              <a:t>REPORTE DE ESTADOS</a:t>
            </a:r>
          </a:p>
          <a:p>
            <a:pPr eaLnBrk="1" hangingPunct="1">
              <a:defRPr/>
            </a:pPr>
            <a:r>
              <a:rPr lang="es-ES_tradnl"/>
              <a:t>RECONOCIMIENTO DE DIRECCIONES</a:t>
            </a:r>
            <a:endParaRPr lang="es-ES"/>
          </a:p>
        </p:txBody>
      </p:sp>
      <p:sp>
        <p:nvSpPr>
          <p:cNvPr id="6" name="5 Marcador de número de diapositiva">
            <a:extLst>
              <a:ext uri="{FF2B5EF4-FFF2-40B4-BE49-F238E27FC236}">
                <a16:creationId xmlns:a16="http://schemas.microsoft.com/office/drawing/2014/main" id="{3A5C718D-5885-4A75-9AA6-D1525A5D885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E7BF368-88F9-4710-94A0-A9AB913824EC}" type="slidenum">
              <a:rPr lang="es-ES" altLang="es-AR" smtClean="0"/>
              <a:pPr eaLnBrk="1" hangingPunct="1">
                <a:defRPr/>
              </a:pPr>
              <a:t>13</a:t>
            </a:fld>
            <a:endParaRPr lang="es-ES" altLang="es-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B6A3DE82-2CE3-4C22-AE1E-19122013EE62}"/>
              </a:ext>
            </a:extLst>
          </p:cNvPr>
          <p:cNvSpPr>
            <a:spLocks noGrp="1" noChangeArrowheads="1"/>
          </p:cNvSpPr>
          <p:nvPr>
            <p:ph type="title"/>
          </p:nvPr>
        </p:nvSpPr>
        <p:spPr/>
        <p:txBody>
          <a:bodyPr/>
          <a:lstStyle/>
          <a:p>
            <a:pPr eaLnBrk="1" hangingPunct="1">
              <a:defRPr/>
            </a:pPr>
            <a:r>
              <a:rPr lang="es-ES_tradnl" sz="4000"/>
              <a:t>DECODIFICACIÓN DE COMANDOS</a:t>
            </a:r>
            <a:endParaRPr lang="es-ES" sz="4000"/>
          </a:p>
        </p:txBody>
      </p:sp>
      <p:sp>
        <p:nvSpPr>
          <p:cNvPr id="66563" name="Rectangle 3">
            <a:extLst>
              <a:ext uri="{FF2B5EF4-FFF2-40B4-BE49-F238E27FC236}">
                <a16:creationId xmlns:a16="http://schemas.microsoft.com/office/drawing/2014/main" id="{F73B9955-2CC2-42E8-8755-81C393A9CC05}"/>
              </a:ext>
            </a:extLst>
          </p:cNvPr>
          <p:cNvSpPr>
            <a:spLocks noGrp="1" noChangeArrowheads="1"/>
          </p:cNvSpPr>
          <p:nvPr>
            <p:ph type="body" idx="1"/>
          </p:nvPr>
        </p:nvSpPr>
        <p:spPr>
          <a:xfrm>
            <a:off x="0" y="1916113"/>
            <a:ext cx="9144000" cy="4608512"/>
          </a:xfrm>
        </p:spPr>
        <p:txBody>
          <a:bodyPr/>
          <a:lstStyle/>
          <a:p>
            <a:pPr eaLnBrk="1" hangingPunct="1">
              <a:defRPr/>
            </a:pPr>
            <a:r>
              <a:rPr lang="es-ES_tradnl" dirty="0"/>
              <a:t>EL BUS DE CONTROL ENVÍA COMANDOS QUE DEBEN SER DECODIFICADOS POR EL MÓDULO DE E/S.  </a:t>
            </a:r>
          </a:p>
          <a:p>
            <a:pPr algn="just" eaLnBrk="1" hangingPunct="1">
              <a:defRPr/>
            </a:pPr>
            <a:r>
              <a:rPr lang="es-ES_tradnl" b="1" dirty="0">
                <a:solidFill>
                  <a:srgbClr val="0066FF"/>
                </a:solidFill>
              </a:rPr>
              <a:t>EJEMPLO:</a:t>
            </a:r>
            <a:r>
              <a:rPr lang="es-ES_tradnl" dirty="0"/>
              <a:t> PARA UN DRIVE DE DISCOS LA </a:t>
            </a:r>
            <a:r>
              <a:rPr lang="es-ES_tradnl" dirty="0">
                <a:solidFill>
                  <a:srgbClr val="00FFFF"/>
                </a:solidFill>
              </a:rPr>
              <a:t>UNIDAD CENTRAL DE PROCESAMIENTO (CPU)</a:t>
            </a:r>
            <a:r>
              <a:rPr lang="es-ES_tradnl" dirty="0">
                <a:solidFill>
                  <a:srgbClr val="00B0F0"/>
                </a:solidFill>
              </a:rPr>
              <a:t> </a:t>
            </a:r>
            <a:r>
              <a:rPr lang="es-ES_tradnl" dirty="0"/>
              <a:t>PUEDE MANDAR: LEER SECTOR, ESCRIBIR SECTOR, BUSCAR NÚMERO DE PISTA, BARRER IDENTIFICACIÓN DE GRABACIÓN.</a:t>
            </a:r>
            <a:endParaRPr lang="es-ES" dirty="0"/>
          </a:p>
        </p:txBody>
      </p:sp>
      <p:sp>
        <p:nvSpPr>
          <p:cNvPr id="6" name="5 Marcador de número de diapositiva">
            <a:extLst>
              <a:ext uri="{FF2B5EF4-FFF2-40B4-BE49-F238E27FC236}">
                <a16:creationId xmlns:a16="http://schemas.microsoft.com/office/drawing/2014/main" id="{2700747B-8098-494B-830F-D336E4CAFDC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F12A04D-FAC0-4018-AB3A-EF30F446D9B2}" type="slidenum">
              <a:rPr lang="es-ES" altLang="es-AR" smtClean="0"/>
              <a:pPr eaLnBrk="1" hangingPunct="1">
                <a:defRPr/>
              </a:pPr>
              <a:t>14</a:t>
            </a:fld>
            <a:endParaRPr lang="es-ES" altLang="es-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277A631-68AC-42E1-B369-5F748C5E22CC}"/>
              </a:ext>
            </a:extLst>
          </p:cNvPr>
          <p:cNvSpPr>
            <a:spLocks noGrp="1" noChangeArrowheads="1"/>
          </p:cNvSpPr>
          <p:nvPr>
            <p:ph type="title"/>
          </p:nvPr>
        </p:nvSpPr>
        <p:spPr/>
        <p:txBody>
          <a:bodyPr/>
          <a:lstStyle/>
          <a:p>
            <a:pPr eaLnBrk="1" hangingPunct="1">
              <a:defRPr/>
            </a:pPr>
            <a:r>
              <a:rPr lang="es-ES_tradnl"/>
              <a:t>DATOS</a:t>
            </a:r>
            <a:endParaRPr lang="es-ES"/>
          </a:p>
        </p:txBody>
      </p:sp>
      <p:sp>
        <p:nvSpPr>
          <p:cNvPr id="67587" name="Rectangle 3">
            <a:extLst>
              <a:ext uri="{FF2B5EF4-FFF2-40B4-BE49-F238E27FC236}">
                <a16:creationId xmlns:a16="http://schemas.microsoft.com/office/drawing/2014/main" id="{1A968DDA-FC1F-44CA-B49B-A2E664CBA481}"/>
              </a:ext>
            </a:extLst>
          </p:cNvPr>
          <p:cNvSpPr>
            <a:spLocks noGrp="1" noChangeArrowheads="1"/>
          </p:cNvSpPr>
          <p:nvPr>
            <p:ph type="body" idx="1"/>
          </p:nvPr>
        </p:nvSpPr>
        <p:spPr>
          <a:xfrm>
            <a:off x="457200" y="2276475"/>
            <a:ext cx="8229600" cy="3854450"/>
          </a:xfrm>
        </p:spPr>
        <p:txBody>
          <a:bodyPr/>
          <a:lstStyle/>
          <a:p>
            <a:pPr algn="just" eaLnBrk="1" hangingPunct="1">
              <a:defRPr/>
            </a:pPr>
            <a:r>
              <a:rPr lang="es-ES_tradnl" b="1" dirty="0"/>
              <a:t>LOS DATOS SON INTERCAMBIADOS POR LA </a:t>
            </a:r>
            <a:r>
              <a:rPr lang="es-ES_tradnl" b="1" dirty="0">
                <a:solidFill>
                  <a:srgbClr val="00FFFF"/>
                </a:solidFill>
              </a:rPr>
              <a:t>UNIDAD CENTRAL DE PROCESAMIENTO (CPU) </a:t>
            </a:r>
            <a:r>
              <a:rPr lang="es-ES_tradnl" b="1" dirty="0"/>
              <a:t>Y EL MÓDULO DE E/S, MEDIANTE EL BUS DE DATOS.</a:t>
            </a:r>
            <a:endParaRPr lang="es-ES" b="1" dirty="0"/>
          </a:p>
        </p:txBody>
      </p:sp>
      <p:sp>
        <p:nvSpPr>
          <p:cNvPr id="6" name="5 Marcador de número de diapositiva">
            <a:extLst>
              <a:ext uri="{FF2B5EF4-FFF2-40B4-BE49-F238E27FC236}">
                <a16:creationId xmlns:a16="http://schemas.microsoft.com/office/drawing/2014/main" id="{08A47CB9-D668-4B93-80C8-379356715A4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EC92651-3317-4CB0-83A6-90A6B88D2FEF}" type="slidenum">
              <a:rPr lang="es-ES" altLang="es-AR" smtClean="0"/>
              <a:pPr eaLnBrk="1" hangingPunct="1">
                <a:defRPr/>
              </a:pPr>
              <a:t>15</a:t>
            </a:fld>
            <a:endParaRPr lang="es-ES" altLang="es-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6692D04-7270-493E-9537-BC262D4B47A7}"/>
              </a:ext>
            </a:extLst>
          </p:cNvPr>
          <p:cNvSpPr>
            <a:spLocks noGrp="1" noChangeArrowheads="1"/>
          </p:cNvSpPr>
          <p:nvPr>
            <p:ph type="title"/>
          </p:nvPr>
        </p:nvSpPr>
        <p:spPr/>
        <p:txBody>
          <a:bodyPr/>
          <a:lstStyle/>
          <a:p>
            <a:pPr eaLnBrk="1" hangingPunct="1">
              <a:defRPr/>
            </a:pPr>
            <a:r>
              <a:rPr lang="es-ES_tradnl"/>
              <a:t>REPORTE DE ESTADOS</a:t>
            </a:r>
            <a:endParaRPr lang="es-ES"/>
          </a:p>
        </p:txBody>
      </p:sp>
      <p:sp>
        <p:nvSpPr>
          <p:cNvPr id="68611" name="Rectangle 3">
            <a:extLst>
              <a:ext uri="{FF2B5EF4-FFF2-40B4-BE49-F238E27FC236}">
                <a16:creationId xmlns:a16="http://schemas.microsoft.com/office/drawing/2014/main" id="{9E4E0BC0-32A0-4D94-97FF-6EA938C650DA}"/>
              </a:ext>
            </a:extLst>
          </p:cNvPr>
          <p:cNvSpPr>
            <a:spLocks noGrp="1" noChangeArrowheads="1"/>
          </p:cNvSpPr>
          <p:nvPr>
            <p:ph type="body" idx="1"/>
          </p:nvPr>
        </p:nvSpPr>
        <p:spPr>
          <a:xfrm>
            <a:off x="0" y="1844675"/>
            <a:ext cx="9144000" cy="4286250"/>
          </a:xfrm>
        </p:spPr>
        <p:txBody>
          <a:bodyPr/>
          <a:lstStyle/>
          <a:p>
            <a:pPr algn="just" eaLnBrk="1" hangingPunct="1">
              <a:defRPr/>
            </a:pPr>
            <a:r>
              <a:rPr lang="es-ES_tradnl" dirty="0"/>
              <a:t>DADA LA LENTITUD DE LOS PERIFÉRICOS, SE DEBE CONOCER EL ESTADO DEL BUFFER DEL MÓDULO.</a:t>
            </a:r>
          </a:p>
          <a:p>
            <a:pPr eaLnBrk="1" hangingPunct="1">
              <a:defRPr/>
            </a:pPr>
            <a:r>
              <a:rPr lang="es-ES_tradnl" dirty="0"/>
              <a:t>ESTAS SEÑALES DE ESTADO SON:</a:t>
            </a:r>
          </a:p>
          <a:p>
            <a:pPr eaLnBrk="1" hangingPunct="1">
              <a:buFont typeface="Wingdings" panose="05000000000000000000" pitchFamily="2" charset="2"/>
              <a:buNone/>
              <a:defRPr/>
            </a:pPr>
            <a:r>
              <a:rPr lang="es-ES_tradnl" dirty="0"/>
              <a:t>	                         </a:t>
            </a:r>
            <a:r>
              <a:rPr lang="es-ES_tradnl" sz="4000" b="1" dirty="0">
                <a:solidFill>
                  <a:srgbClr val="00FFFF"/>
                </a:solidFill>
              </a:rPr>
              <a:t>OCUPADO (BUSY) </a:t>
            </a:r>
          </a:p>
          <a:p>
            <a:pPr eaLnBrk="1" hangingPunct="1">
              <a:buFont typeface="Wingdings" panose="05000000000000000000" pitchFamily="2" charset="2"/>
              <a:buNone/>
              <a:defRPr/>
            </a:pPr>
            <a:r>
              <a:rPr lang="es-ES_tradnl" sz="4000" b="1" dirty="0">
                <a:solidFill>
                  <a:srgbClr val="00FFFF"/>
                </a:solidFill>
              </a:rPr>
              <a:t>                       LISTO (READY)</a:t>
            </a:r>
            <a:endParaRPr lang="es-ES" sz="4000" b="1" dirty="0">
              <a:solidFill>
                <a:srgbClr val="00FFFF"/>
              </a:solidFill>
            </a:endParaRPr>
          </a:p>
        </p:txBody>
      </p:sp>
      <p:sp>
        <p:nvSpPr>
          <p:cNvPr id="6" name="5 Marcador de número de diapositiva">
            <a:extLst>
              <a:ext uri="{FF2B5EF4-FFF2-40B4-BE49-F238E27FC236}">
                <a16:creationId xmlns:a16="http://schemas.microsoft.com/office/drawing/2014/main" id="{6C9C9A41-4573-4259-923C-A6193E5FFEF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08F8AAD-AD5E-4F53-9A94-11C4DA7B5036}" type="slidenum">
              <a:rPr lang="es-ES" altLang="es-AR" smtClean="0"/>
              <a:pPr eaLnBrk="1" hangingPunct="1">
                <a:defRPr/>
              </a:pPr>
              <a:t>16</a:t>
            </a:fld>
            <a:endParaRPr lang="es-ES" altLang="es-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5B71CEB2-0D6B-4331-99CB-D6DAAE5DFD5B}"/>
              </a:ext>
            </a:extLst>
          </p:cNvPr>
          <p:cNvSpPr>
            <a:spLocks noGrp="1" noChangeArrowheads="1"/>
          </p:cNvSpPr>
          <p:nvPr>
            <p:ph type="title"/>
          </p:nvPr>
        </p:nvSpPr>
        <p:spPr/>
        <p:txBody>
          <a:bodyPr/>
          <a:lstStyle/>
          <a:p>
            <a:pPr eaLnBrk="1" hangingPunct="1">
              <a:defRPr/>
            </a:pPr>
            <a:r>
              <a:rPr lang="es-ES_tradnl" sz="4000"/>
              <a:t>RECONOCIMIENTO DE LA DIRECCIÓN</a:t>
            </a:r>
            <a:endParaRPr lang="es-ES" sz="4000"/>
          </a:p>
        </p:txBody>
      </p:sp>
      <p:sp>
        <p:nvSpPr>
          <p:cNvPr id="69635" name="Rectangle 3">
            <a:extLst>
              <a:ext uri="{FF2B5EF4-FFF2-40B4-BE49-F238E27FC236}">
                <a16:creationId xmlns:a16="http://schemas.microsoft.com/office/drawing/2014/main" id="{CD2A298C-C4C6-448E-A173-BD13651E18CC}"/>
              </a:ext>
            </a:extLst>
          </p:cNvPr>
          <p:cNvSpPr>
            <a:spLocks noGrp="1" noChangeArrowheads="1"/>
          </p:cNvSpPr>
          <p:nvPr>
            <p:ph type="body" idx="1"/>
          </p:nvPr>
        </p:nvSpPr>
        <p:spPr/>
        <p:txBody>
          <a:bodyPr/>
          <a:lstStyle/>
          <a:p>
            <a:pPr algn="just" eaLnBrk="1" hangingPunct="1">
              <a:defRPr/>
            </a:pPr>
            <a:r>
              <a:rPr lang="es-ES_tradnl" b="1" dirty="0"/>
              <a:t>ASI COMO CADA PALABRA TIENE SU DIRECCIÓN EN MEMORIA, CADA PERIFÉRICO TAMBIÉN TIENE SU DIRECCIÓN, EL MÓDULO DE E/S DEBERÁ RECONOCER UNA ÚNICA DIRECCIÓN PARA CADA PERIFÉRICO QUE CONTROLA.</a:t>
            </a:r>
            <a:endParaRPr lang="es-ES" b="1" dirty="0"/>
          </a:p>
        </p:txBody>
      </p:sp>
      <p:sp>
        <p:nvSpPr>
          <p:cNvPr id="6" name="5 Marcador de número de diapositiva">
            <a:extLst>
              <a:ext uri="{FF2B5EF4-FFF2-40B4-BE49-F238E27FC236}">
                <a16:creationId xmlns:a16="http://schemas.microsoft.com/office/drawing/2014/main" id="{5703F350-5C48-4681-BE06-814155F5681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4A6A62C-7308-4E8C-9C08-6FE51AFF10A9}" type="slidenum">
              <a:rPr lang="es-ES" altLang="es-AR" smtClean="0"/>
              <a:pPr eaLnBrk="1" hangingPunct="1">
                <a:defRPr/>
              </a:pPr>
              <a:t>17</a:t>
            </a:fld>
            <a:endParaRPr lang="es-ES" altLang="es-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66C2B30-BF59-4FCE-A6B1-7245756A4A86}"/>
              </a:ext>
            </a:extLst>
          </p:cNvPr>
          <p:cNvSpPr>
            <a:spLocks noGrp="1" noChangeArrowheads="1"/>
          </p:cNvSpPr>
          <p:nvPr>
            <p:ph type="title"/>
          </p:nvPr>
        </p:nvSpPr>
        <p:spPr/>
        <p:txBody>
          <a:bodyPr/>
          <a:lstStyle/>
          <a:p>
            <a:pPr eaLnBrk="1" hangingPunct="1">
              <a:defRPr/>
            </a:pPr>
            <a:r>
              <a:rPr lang="es-ES_tradnl"/>
              <a:t>RESUMIENDO</a:t>
            </a:r>
            <a:endParaRPr lang="es-ES"/>
          </a:p>
        </p:txBody>
      </p:sp>
      <p:sp>
        <p:nvSpPr>
          <p:cNvPr id="70659" name="Rectangle 3">
            <a:extLst>
              <a:ext uri="{FF2B5EF4-FFF2-40B4-BE49-F238E27FC236}">
                <a16:creationId xmlns:a16="http://schemas.microsoft.com/office/drawing/2014/main" id="{5798105F-E151-4A07-9F70-57CBB94AB189}"/>
              </a:ext>
            </a:extLst>
          </p:cNvPr>
          <p:cNvSpPr>
            <a:spLocks noGrp="1" noChangeArrowheads="1"/>
          </p:cNvSpPr>
          <p:nvPr>
            <p:ph type="body" idx="1"/>
          </p:nvPr>
        </p:nvSpPr>
        <p:spPr>
          <a:xfrm>
            <a:off x="457200" y="2060575"/>
            <a:ext cx="8229600" cy="4070350"/>
          </a:xfrm>
        </p:spPr>
        <p:txBody>
          <a:bodyPr/>
          <a:lstStyle/>
          <a:p>
            <a:pPr eaLnBrk="1" hangingPunct="1">
              <a:defRPr/>
            </a:pPr>
            <a:r>
              <a:rPr lang="es-ES_tradnl" b="1" dirty="0"/>
              <a:t>EL MÓDULO DE E/S DEBE SER CAPAZ DE LLEVAR A CABO LAS COMUNICACIONES CON EL DISPOSITIVO PERIFÉRICO, QUE INCLUYEN: </a:t>
            </a:r>
            <a:r>
              <a:rPr lang="es-ES_tradnl" b="1" dirty="0">
                <a:solidFill>
                  <a:srgbClr val="00FFFF"/>
                </a:solidFill>
              </a:rPr>
              <a:t>COMANDOS, INFORMACIÓN DE ESTADO Y DATOS</a:t>
            </a:r>
            <a:r>
              <a:rPr lang="es-ES_tradnl" b="1" dirty="0"/>
              <a:t>.</a:t>
            </a:r>
            <a:endParaRPr lang="es-ES" b="1" dirty="0"/>
          </a:p>
        </p:txBody>
      </p:sp>
      <p:sp>
        <p:nvSpPr>
          <p:cNvPr id="6" name="5 Marcador de número de diapositiva">
            <a:extLst>
              <a:ext uri="{FF2B5EF4-FFF2-40B4-BE49-F238E27FC236}">
                <a16:creationId xmlns:a16="http://schemas.microsoft.com/office/drawing/2014/main" id="{DD9D867B-9D3A-43DF-AAAD-67131FEB3D7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B12F6D0-B074-44F3-BE63-23BD9F54A5EA}" type="slidenum">
              <a:rPr lang="es-ES" altLang="es-AR" smtClean="0"/>
              <a:pPr eaLnBrk="1" hangingPunct="1">
                <a:defRPr/>
              </a:pPr>
              <a:t>18</a:t>
            </a:fld>
            <a:endParaRPr lang="es-ES" altLang="es-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3AD7C6B-A7A4-4EBA-A4FD-2BB39E13F8C1}"/>
              </a:ext>
            </a:extLst>
          </p:cNvPr>
          <p:cNvSpPr>
            <a:spLocks noGrp="1" noChangeArrowheads="1"/>
          </p:cNvSpPr>
          <p:nvPr>
            <p:ph type="title"/>
          </p:nvPr>
        </p:nvSpPr>
        <p:spPr/>
        <p:txBody>
          <a:bodyPr/>
          <a:lstStyle/>
          <a:p>
            <a:pPr eaLnBrk="1" hangingPunct="1">
              <a:defRPr/>
            </a:pPr>
            <a:r>
              <a:rPr lang="es-ES_tradnl" sz="4000"/>
              <a:t>TAMPONAMIENTO DE DATOS</a:t>
            </a:r>
            <a:endParaRPr lang="es-ES" sz="4000"/>
          </a:p>
        </p:txBody>
      </p:sp>
      <p:sp>
        <p:nvSpPr>
          <p:cNvPr id="71683" name="Rectangle 3">
            <a:extLst>
              <a:ext uri="{FF2B5EF4-FFF2-40B4-BE49-F238E27FC236}">
                <a16:creationId xmlns:a16="http://schemas.microsoft.com/office/drawing/2014/main" id="{B9EB3008-0F23-4551-BC6B-176760C15F21}"/>
              </a:ext>
            </a:extLst>
          </p:cNvPr>
          <p:cNvSpPr>
            <a:spLocks noGrp="1" noChangeArrowheads="1"/>
          </p:cNvSpPr>
          <p:nvPr>
            <p:ph type="body" idx="1"/>
          </p:nvPr>
        </p:nvSpPr>
        <p:spPr>
          <a:xfrm>
            <a:off x="457200" y="2133600"/>
            <a:ext cx="8229600" cy="3997325"/>
          </a:xfrm>
        </p:spPr>
        <p:txBody>
          <a:bodyPr/>
          <a:lstStyle/>
          <a:p>
            <a:pPr eaLnBrk="1" hangingPunct="1">
              <a:defRPr/>
            </a:pPr>
            <a:r>
              <a:rPr lang="es-ES_tradnl" b="1"/>
              <a:t>EL MÓDULO DE E/S DEBE SER CAPAZ DE PROVEER AL TAMPONAMIENTO DE LOS DATOS PARA ADECUAR LAS DISTINTAS VELOCIDADES DE E/S.</a:t>
            </a:r>
          </a:p>
          <a:p>
            <a:pPr eaLnBrk="1" hangingPunct="1">
              <a:defRPr/>
            </a:pPr>
            <a:r>
              <a:rPr lang="es-ES_tradnl" b="1">
                <a:solidFill>
                  <a:srgbClr val="0066FF"/>
                </a:solidFill>
              </a:rPr>
              <a:t>ESTO ES:</a:t>
            </a:r>
            <a:r>
              <a:rPr lang="es-ES_tradnl" b="1"/>
              <a:t> DEBE INCLUIR UN BUFFER.</a:t>
            </a:r>
            <a:endParaRPr lang="es-ES" b="1"/>
          </a:p>
        </p:txBody>
      </p:sp>
      <p:sp>
        <p:nvSpPr>
          <p:cNvPr id="6" name="5 Marcador de número de diapositiva">
            <a:extLst>
              <a:ext uri="{FF2B5EF4-FFF2-40B4-BE49-F238E27FC236}">
                <a16:creationId xmlns:a16="http://schemas.microsoft.com/office/drawing/2014/main" id="{893C518E-7077-410F-8336-3CA33C03F2A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A74D704-EF37-498B-9029-075B9B3D6C20}" type="slidenum">
              <a:rPr lang="es-ES" altLang="es-AR" smtClean="0"/>
              <a:pPr eaLnBrk="1" hangingPunct="1">
                <a:defRPr/>
              </a:pPr>
              <a:t>19</a:t>
            </a:fld>
            <a:endParaRPr lang="es-ES" altLang="es-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A6C25E-89D7-4C7E-8E7A-F6818798F9A4}"/>
              </a:ext>
            </a:extLst>
          </p:cNvPr>
          <p:cNvSpPr>
            <a:spLocks noGrp="1"/>
          </p:cNvSpPr>
          <p:nvPr>
            <p:ph type="title"/>
          </p:nvPr>
        </p:nvSpPr>
        <p:spPr>
          <a:xfrm>
            <a:off x="457200" y="277813"/>
            <a:ext cx="8229600" cy="774700"/>
          </a:xfrm>
        </p:spPr>
        <p:txBody>
          <a:bodyPr/>
          <a:lstStyle/>
          <a:p>
            <a:pPr>
              <a:defRPr/>
            </a:pPr>
            <a:r>
              <a:rPr lang="es-AR" dirty="0"/>
              <a:t>OPERACIÓN DE E/S</a:t>
            </a:r>
          </a:p>
        </p:txBody>
      </p:sp>
      <p:pic>
        <p:nvPicPr>
          <p:cNvPr id="6147" name="Marcador de contenido 5">
            <a:extLst>
              <a:ext uri="{FF2B5EF4-FFF2-40B4-BE49-F238E27FC236}">
                <a16:creationId xmlns:a16="http://schemas.microsoft.com/office/drawing/2014/main" id="{781B6CC4-F1E7-469C-88F9-F359D7994DF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185863" y="1052513"/>
            <a:ext cx="6772275" cy="2376487"/>
          </a:xfrm>
        </p:spPr>
      </p:pic>
      <p:sp>
        <p:nvSpPr>
          <p:cNvPr id="4" name="Marcador de contenido 3">
            <a:extLst>
              <a:ext uri="{FF2B5EF4-FFF2-40B4-BE49-F238E27FC236}">
                <a16:creationId xmlns:a16="http://schemas.microsoft.com/office/drawing/2014/main" id="{80745CA0-EEE5-4031-8C4A-0F40ABC5A320}"/>
              </a:ext>
            </a:extLst>
          </p:cNvPr>
          <p:cNvSpPr>
            <a:spLocks noGrp="1"/>
          </p:cNvSpPr>
          <p:nvPr>
            <p:ph sz="half" idx="2"/>
          </p:nvPr>
        </p:nvSpPr>
        <p:spPr>
          <a:xfrm>
            <a:off x="457200" y="3429000"/>
            <a:ext cx="8229600" cy="2701925"/>
          </a:xfrm>
        </p:spPr>
        <p:txBody>
          <a:bodyPr/>
          <a:lstStyle/>
          <a:p>
            <a:pPr>
              <a:defRPr/>
            </a:pPr>
            <a:r>
              <a:rPr lang="es-AR" sz="2400" dirty="0">
                <a:effectLst/>
              </a:rPr>
              <a:t>En la figura superior puede observarse el camino completo que debe seguir el procesador (CPU) para hacer una operación de entrada o salida con un dispositivo periférico. </a:t>
            </a:r>
          </a:p>
          <a:p>
            <a:pPr algn="just">
              <a:defRPr/>
            </a:pPr>
            <a:r>
              <a:rPr lang="es-AR" sz="2400" dirty="0">
                <a:effectLst/>
              </a:rPr>
              <a:t>En este esquema de la operación de E/S sólo se muestran los aspectos hardware, ya que tanto el </a:t>
            </a:r>
            <a:r>
              <a:rPr lang="es-AR" sz="2400" b="1" dirty="0">
                <a:effectLst/>
              </a:rPr>
              <a:t>sistema operativo </a:t>
            </a:r>
            <a:r>
              <a:rPr lang="es-AR" sz="2400" dirty="0">
                <a:effectLst/>
              </a:rPr>
              <a:t>como los </a:t>
            </a:r>
            <a:r>
              <a:rPr lang="es-AR" sz="2400" b="1" dirty="0">
                <a:effectLst/>
              </a:rPr>
              <a:t>drivers de los dispositivos </a:t>
            </a:r>
            <a:r>
              <a:rPr lang="es-AR" sz="2400" dirty="0">
                <a:effectLst/>
              </a:rPr>
              <a:t>tienen también un papel importante en las transferencias de información.</a:t>
            </a:r>
          </a:p>
          <a:p>
            <a:pPr>
              <a:defRPr/>
            </a:pPr>
            <a:endParaRPr lang="es-AR" dirty="0"/>
          </a:p>
        </p:txBody>
      </p:sp>
      <p:sp>
        <p:nvSpPr>
          <p:cNvPr id="5" name="Marcador de número de diapositiva 4">
            <a:extLst>
              <a:ext uri="{FF2B5EF4-FFF2-40B4-BE49-F238E27FC236}">
                <a16:creationId xmlns:a16="http://schemas.microsoft.com/office/drawing/2014/main" id="{D3B8C0F9-5DFF-4904-AFA8-DFDFDFE93935}"/>
              </a:ext>
            </a:extLst>
          </p:cNvPr>
          <p:cNvSpPr>
            <a:spLocks noGrp="1"/>
          </p:cNvSpPr>
          <p:nvPr>
            <p:ph type="sldNum" sz="quarter" idx="12"/>
          </p:nvPr>
        </p:nvSpPr>
        <p:spPr/>
        <p:txBody>
          <a:bodyPr/>
          <a:lstStyle/>
          <a:p>
            <a:pPr>
              <a:defRPr/>
            </a:pPr>
            <a:fld id="{AF0C9B0E-5CBA-4B7F-93B7-AF0CF8DE7E52}" type="slidenum">
              <a:rPr lang="es-ES" altLang="es-AR" smtClean="0"/>
              <a:pPr>
                <a:defRPr/>
              </a:pPr>
              <a:t>2</a:t>
            </a:fld>
            <a:endParaRPr lang="es-ES" alt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7677A511-F544-4FEF-B268-478C3626A1E2}"/>
              </a:ext>
            </a:extLst>
          </p:cNvPr>
          <p:cNvSpPr>
            <a:spLocks noGrp="1" noChangeArrowheads="1"/>
          </p:cNvSpPr>
          <p:nvPr>
            <p:ph type="title"/>
          </p:nvPr>
        </p:nvSpPr>
        <p:spPr/>
        <p:txBody>
          <a:bodyPr/>
          <a:lstStyle/>
          <a:p>
            <a:pPr eaLnBrk="1" hangingPunct="1">
              <a:defRPr/>
            </a:pPr>
            <a:r>
              <a:rPr lang="es-ES_tradnl"/>
              <a:t>DETECCIÓN DE ERRORES</a:t>
            </a:r>
            <a:endParaRPr lang="es-ES"/>
          </a:p>
        </p:txBody>
      </p:sp>
      <p:sp>
        <p:nvSpPr>
          <p:cNvPr id="72707" name="Rectangle 3">
            <a:extLst>
              <a:ext uri="{FF2B5EF4-FFF2-40B4-BE49-F238E27FC236}">
                <a16:creationId xmlns:a16="http://schemas.microsoft.com/office/drawing/2014/main" id="{CC83210E-28B0-4FFC-8D4C-2AE3413D4F23}"/>
              </a:ext>
            </a:extLst>
          </p:cNvPr>
          <p:cNvSpPr>
            <a:spLocks noGrp="1" noChangeArrowheads="1"/>
          </p:cNvSpPr>
          <p:nvPr>
            <p:ph type="body" idx="1"/>
          </p:nvPr>
        </p:nvSpPr>
        <p:spPr/>
        <p:txBody>
          <a:bodyPr/>
          <a:lstStyle/>
          <a:p>
            <a:pPr eaLnBrk="1" hangingPunct="1">
              <a:lnSpc>
                <a:spcPct val="90000"/>
              </a:lnSpc>
              <a:defRPr/>
            </a:pPr>
            <a:r>
              <a:rPr lang="es-ES_tradnl" dirty="0"/>
              <a:t>EL MÓDULO DE E/S DEBE SER CAPAZ DE DETECTAR ERRORES EN LA TRANSFERENCIA DE DATOS, DANDO AVISO DE ELLO A LA </a:t>
            </a:r>
            <a:r>
              <a:rPr lang="es-ES_tradnl" dirty="0">
                <a:solidFill>
                  <a:srgbClr val="00FFFF"/>
                </a:solidFill>
              </a:rPr>
              <a:t>UNIDAD CENTRAL DE PROCESAMIENTO (CPU)</a:t>
            </a:r>
            <a:r>
              <a:rPr lang="es-ES_tradnl" dirty="0"/>
              <a:t>.</a:t>
            </a:r>
          </a:p>
          <a:p>
            <a:pPr eaLnBrk="1" hangingPunct="1">
              <a:lnSpc>
                <a:spcPct val="90000"/>
              </a:lnSpc>
              <a:defRPr/>
            </a:pPr>
            <a:r>
              <a:rPr lang="es-ES_tradnl" dirty="0"/>
              <a:t>ESTOS ERRORES PUEDEN SER DEBIDOS A FALLAS MECÁNICAS O ELÉCTRICAS</a:t>
            </a:r>
          </a:p>
          <a:p>
            <a:pPr eaLnBrk="1" hangingPunct="1">
              <a:lnSpc>
                <a:spcPct val="90000"/>
              </a:lnSpc>
              <a:defRPr/>
            </a:pPr>
            <a:r>
              <a:rPr lang="es-ES_tradnl" dirty="0"/>
              <a:t>TAMBIÉN PUEDEN DEBERSE A LA MODIFICACIÓN DEL PATRÓN BINARIO DEL CÓDIGO.</a:t>
            </a:r>
            <a:endParaRPr lang="es-ES" dirty="0"/>
          </a:p>
        </p:txBody>
      </p:sp>
      <p:sp>
        <p:nvSpPr>
          <p:cNvPr id="6" name="5 Marcador de número de diapositiva">
            <a:extLst>
              <a:ext uri="{FF2B5EF4-FFF2-40B4-BE49-F238E27FC236}">
                <a16:creationId xmlns:a16="http://schemas.microsoft.com/office/drawing/2014/main" id="{05B8AEAC-B4A7-4A16-9A18-98C537A3FD9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973B9D3-593D-40D1-9635-C011A92B726F}" type="slidenum">
              <a:rPr lang="es-ES" altLang="es-AR" smtClean="0"/>
              <a:pPr eaLnBrk="1" hangingPunct="1">
                <a:defRPr/>
              </a:pPr>
              <a:t>20</a:t>
            </a:fld>
            <a:endParaRPr lang="es-ES" altLang="es-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AECF6E0-5247-4A9B-864A-AC010F52CC90}"/>
              </a:ext>
            </a:extLst>
          </p:cNvPr>
          <p:cNvSpPr>
            <a:spLocks noGrp="1" noChangeArrowheads="1"/>
          </p:cNvSpPr>
          <p:nvPr>
            <p:ph type="title"/>
          </p:nvPr>
        </p:nvSpPr>
        <p:spPr>
          <a:xfrm>
            <a:off x="457200" y="277813"/>
            <a:ext cx="8229600" cy="558800"/>
          </a:xfrm>
        </p:spPr>
        <p:txBody>
          <a:bodyPr/>
          <a:lstStyle/>
          <a:p>
            <a:pPr eaLnBrk="1" hangingPunct="1">
              <a:defRPr/>
            </a:pPr>
            <a:r>
              <a:rPr lang="es-ES_tradnl" sz="4000"/>
              <a:t>VELOCIDADES</a:t>
            </a:r>
            <a:endParaRPr lang="es-ES" sz="4000"/>
          </a:p>
        </p:txBody>
      </p:sp>
      <p:graphicFrame>
        <p:nvGraphicFramePr>
          <p:cNvPr id="74128" name="Group 400">
            <a:extLst>
              <a:ext uri="{FF2B5EF4-FFF2-40B4-BE49-F238E27FC236}">
                <a16:creationId xmlns:a16="http://schemas.microsoft.com/office/drawing/2014/main" id="{A5A67B67-DE58-4024-9172-A5661DEA40D1}"/>
              </a:ext>
            </a:extLst>
          </p:cNvPr>
          <p:cNvGraphicFramePr>
            <a:graphicFrameLocks noGrp="1"/>
          </p:cNvGraphicFramePr>
          <p:nvPr>
            <p:ph idx="1"/>
          </p:nvPr>
        </p:nvGraphicFramePr>
        <p:xfrm>
          <a:off x="0" y="908050"/>
          <a:ext cx="9144000" cy="5840416"/>
        </p:xfrm>
        <a:graphic>
          <a:graphicData uri="http://schemas.openxmlformats.org/drawingml/2006/table">
            <a:tbl>
              <a:tblPr/>
              <a:tblGrid>
                <a:gridCol w="2646363">
                  <a:extLst>
                    <a:ext uri="{9D8B030D-6E8A-4147-A177-3AD203B41FA5}">
                      <a16:colId xmlns:a16="http://schemas.microsoft.com/office/drawing/2014/main" val="20000"/>
                    </a:ext>
                  </a:extLst>
                </a:gridCol>
                <a:gridCol w="2222500">
                  <a:extLst>
                    <a:ext uri="{9D8B030D-6E8A-4147-A177-3AD203B41FA5}">
                      <a16:colId xmlns:a16="http://schemas.microsoft.com/office/drawing/2014/main" val="20001"/>
                    </a:ext>
                  </a:extLst>
                </a:gridCol>
                <a:gridCol w="2271712">
                  <a:extLst>
                    <a:ext uri="{9D8B030D-6E8A-4147-A177-3AD203B41FA5}">
                      <a16:colId xmlns:a16="http://schemas.microsoft.com/office/drawing/2014/main" val="20002"/>
                    </a:ext>
                  </a:extLst>
                </a:gridCol>
                <a:gridCol w="2003425">
                  <a:extLst>
                    <a:ext uri="{9D8B030D-6E8A-4147-A177-3AD203B41FA5}">
                      <a16:colId xmlns:a16="http://schemas.microsoft.com/office/drawing/2014/main" val="20003"/>
                    </a:ext>
                  </a:extLst>
                </a:gridCol>
              </a:tblGrid>
              <a:tr h="719216">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DISPOSITIVO</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ACCION</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 ASOCIADO 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  VELOCIDAD</a:t>
                      </a:r>
                      <a:endParaRPr kumimoji="0" lang="es-ES" sz="1800" b="1" i="0" u="none" strike="noStrike" cap="none" normalizeH="0" baseline="0" dirty="0">
                        <a:ln>
                          <a:noFill/>
                        </a:ln>
                        <a:solidFill>
                          <a:schemeClr val="tx1"/>
                        </a:solidFill>
                        <a:effectLst/>
                        <a:latin typeface="Arial"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   (Kbytes/seg)</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Teclado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0,01</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Ratón</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0,02</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 por voz</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0,02</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Scanner</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200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 por voz</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0,6</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Impresora de Línea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1</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Impresora Láser</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100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Presentación Gráfica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30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800" b="1" i="0" u="none" strike="noStrike" cap="none" normalizeH="0" baseline="0">
                          <a:ln>
                            <a:noFill/>
                          </a:ln>
                          <a:solidFill>
                            <a:schemeClr val="tx1"/>
                          </a:solidFill>
                          <a:effectLst/>
                          <a:latin typeface="Arial" charset="0"/>
                          <a:cs typeface="Times New Roman" pitchFamily="18" charset="0"/>
                        </a:rPr>
                        <a:t>CPU a Buffer de S.</a:t>
                      </a:r>
                      <a:endParaRPr kumimoji="0" lang="es-E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Humano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200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Terminal de Red</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 o 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Máquina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0,05</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Red a LAN</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Entrada o Salida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Máquina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200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Disco </a:t>
                      </a:r>
                      <a:r>
                        <a:rPr kumimoji="0" lang="en-US" sz="1800" b="1" i="0" u="none" strike="noStrike" cap="none" normalizeH="0" baseline="0" dirty="0" err="1">
                          <a:ln>
                            <a:noFill/>
                          </a:ln>
                          <a:solidFill>
                            <a:schemeClr val="tx1"/>
                          </a:solidFill>
                          <a:effectLst/>
                          <a:latin typeface="Arial" charset="0"/>
                          <a:cs typeface="Times New Roman" pitchFamily="18" charset="0"/>
                        </a:rPr>
                        <a:t>óptico</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Almacenamiento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Máquina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500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Cinta Magnética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Almacenamiento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Máquina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2000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58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Disco Magnético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Almacenamiento</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Times New Roman" pitchFamily="18" charset="0"/>
                        </a:rPr>
                        <a:t>Máquina</a:t>
                      </a:r>
                      <a:endParaRPr kumimoji="0" lang="en-US" sz="1800" b="1" i="0" u="none" strike="noStrike" cap="none" normalizeH="0" baseline="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charset="0"/>
                          <a:cs typeface="Times New Roman" pitchFamily="18" charset="0"/>
                        </a:rPr>
                        <a:t>2000</a:t>
                      </a:r>
                      <a:endParaRPr kumimoji="0" lang="en-US" sz="1800" b="1" i="0" u="none" strike="noStrike" cap="none" normalizeH="0" baseline="0" dirty="0">
                        <a:ln>
                          <a:noFill/>
                        </a:ln>
                        <a:solidFill>
                          <a:schemeClr val="tx1"/>
                        </a:solidFill>
                        <a:effectLst/>
                        <a:latin typeface="Arial" charset="0"/>
                      </a:endParaRP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87" name="86 Marcador de número de diapositiva">
            <a:extLst>
              <a:ext uri="{FF2B5EF4-FFF2-40B4-BE49-F238E27FC236}">
                <a16:creationId xmlns:a16="http://schemas.microsoft.com/office/drawing/2014/main" id="{12D80B5B-DA42-4B95-A8D9-ABC3037BC1B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0C5839E-DC5A-4C89-8D13-D6936641BD98}" type="slidenum">
              <a:rPr lang="es-ES" altLang="es-AR" smtClean="0"/>
              <a:pPr eaLnBrk="1" hangingPunct="1">
                <a:defRPr/>
              </a:pPr>
              <a:t>21</a:t>
            </a:fld>
            <a:endParaRPr lang="es-ES" altLang="es-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BD8E613-6084-4319-8A65-D10D40585A7F}"/>
              </a:ext>
            </a:extLst>
          </p:cNvPr>
          <p:cNvSpPr>
            <a:spLocks noGrp="1" noChangeArrowheads="1"/>
          </p:cNvSpPr>
          <p:nvPr>
            <p:ph type="title"/>
          </p:nvPr>
        </p:nvSpPr>
        <p:spPr>
          <a:xfrm>
            <a:off x="0" y="277813"/>
            <a:ext cx="9144000" cy="1143000"/>
          </a:xfrm>
        </p:spPr>
        <p:txBody>
          <a:bodyPr/>
          <a:lstStyle/>
          <a:p>
            <a:pPr eaLnBrk="1" hangingPunct="1">
              <a:defRPr/>
            </a:pPr>
            <a:r>
              <a:rPr lang="es-ES_tradnl" sz="4000"/>
              <a:t>ESTRUCTURA DEL MÓDULO DE E/S</a:t>
            </a:r>
            <a:endParaRPr lang="es-ES" sz="4000"/>
          </a:p>
        </p:txBody>
      </p:sp>
      <p:pic>
        <p:nvPicPr>
          <p:cNvPr id="43011" name="Picture 4" descr="Nueva imagen">
            <a:extLst>
              <a:ext uri="{FF2B5EF4-FFF2-40B4-BE49-F238E27FC236}">
                <a16:creationId xmlns:a16="http://schemas.microsoft.com/office/drawing/2014/main" id="{25423328-1F7D-4EF6-8B08-797EE0AAB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700213"/>
            <a:ext cx="8424862" cy="4322762"/>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685B9536-4853-453C-B311-535E88D615C9}"/>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6DF8421-A66C-4C26-9682-7735C8E1E56E}" type="slidenum">
              <a:rPr lang="es-ES" altLang="es-AR" smtClean="0"/>
              <a:pPr eaLnBrk="1" hangingPunct="1">
                <a:defRPr/>
              </a:pPr>
              <a:t>22</a:t>
            </a:fld>
            <a:endParaRPr lang="es-ES" altLang="es-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0E9C1DE-1B47-471F-89E2-0BB1FFD82F9A}"/>
              </a:ext>
            </a:extLst>
          </p:cNvPr>
          <p:cNvSpPr>
            <a:spLocks noGrp="1" noChangeArrowheads="1"/>
          </p:cNvSpPr>
          <p:nvPr>
            <p:ph type="title"/>
          </p:nvPr>
        </p:nvSpPr>
        <p:spPr>
          <a:xfrm>
            <a:off x="0" y="277813"/>
            <a:ext cx="9144000" cy="1143000"/>
          </a:xfrm>
        </p:spPr>
        <p:txBody>
          <a:bodyPr/>
          <a:lstStyle/>
          <a:p>
            <a:pPr eaLnBrk="1" hangingPunct="1">
              <a:defRPr/>
            </a:pPr>
            <a:r>
              <a:rPr lang="es-ES_tradnl"/>
              <a:t>TÉCNICAS PARA E/S</a:t>
            </a:r>
            <a:endParaRPr lang="es-ES"/>
          </a:p>
        </p:txBody>
      </p:sp>
      <p:sp>
        <p:nvSpPr>
          <p:cNvPr id="76803" name="Rectangle 3">
            <a:extLst>
              <a:ext uri="{FF2B5EF4-FFF2-40B4-BE49-F238E27FC236}">
                <a16:creationId xmlns:a16="http://schemas.microsoft.com/office/drawing/2014/main" id="{60900163-E304-4171-B0BC-CE192101B5C4}"/>
              </a:ext>
            </a:extLst>
          </p:cNvPr>
          <p:cNvSpPr>
            <a:spLocks noGrp="1" noChangeArrowheads="1"/>
          </p:cNvSpPr>
          <p:nvPr>
            <p:ph type="body" idx="1"/>
          </p:nvPr>
        </p:nvSpPr>
        <p:spPr/>
        <p:txBody>
          <a:bodyPr/>
          <a:lstStyle/>
          <a:p>
            <a:pPr eaLnBrk="1" hangingPunct="1">
              <a:defRPr/>
            </a:pPr>
            <a:r>
              <a:rPr lang="es-ES_tradnl" b="1" dirty="0"/>
              <a:t>ENTRADA/SALIDA </a:t>
            </a:r>
            <a:r>
              <a:rPr lang="es-ES_tradnl" b="1" dirty="0">
                <a:solidFill>
                  <a:srgbClr val="00FFFF"/>
                </a:solidFill>
              </a:rPr>
              <a:t>PROGRAMADA</a:t>
            </a:r>
          </a:p>
          <a:p>
            <a:pPr eaLnBrk="1" hangingPunct="1">
              <a:defRPr/>
            </a:pPr>
            <a:endParaRPr lang="es-ES_tradnl" b="1" dirty="0"/>
          </a:p>
          <a:p>
            <a:pPr eaLnBrk="1" hangingPunct="1">
              <a:defRPr/>
            </a:pPr>
            <a:r>
              <a:rPr lang="es-ES_tradnl" b="1" dirty="0"/>
              <a:t>ENTRADA/SALIDA </a:t>
            </a:r>
            <a:r>
              <a:rPr lang="es-ES_tradnl" b="1" dirty="0">
                <a:solidFill>
                  <a:srgbClr val="00FFFF"/>
                </a:solidFill>
              </a:rPr>
              <a:t>CONDUCIDA POR INTERRUPCIONES</a:t>
            </a:r>
          </a:p>
          <a:p>
            <a:pPr eaLnBrk="1" hangingPunct="1">
              <a:buFont typeface="Wingdings" panose="05000000000000000000" pitchFamily="2" charset="2"/>
              <a:buNone/>
              <a:defRPr/>
            </a:pPr>
            <a:endParaRPr lang="es-ES_tradnl" b="1" dirty="0"/>
          </a:p>
          <a:p>
            <a:pPr eaLnBrk="1" hangingPunct="1">
              <a:defRPr/>
            </a:pPr>
            <a:r>
              <a:rPr lang="es-ES_tradnl" b="1" dirty="0"/>
              <a:t>ENTRADA/SALIDA POR </a:t>
            </a:r>
            <a:r>
              <a:rPr lang="es-ES_tradnl" b="1" dirty="0">
                <a:solidFill>
                  <a:srgbClr val="00FFFF"/>
                </a:solidFill>
              </a:rPr>
              <a:t>ACCESO DIRECTO A MEMORIA </a:t>
            </a:r>
            <a:r>
              <a:rPr lang="es-ES_tradnl" b="1" dirty="0"/>
              <a:t>(</a:t>
            </a:r>
            <a:r>
              <a:rPr lang="es-ES_tradnl" b="1" dirty="0">
                <a:solidFill>
                  <a:srgbClr val="00FFFF"/>
                </a:solidFill>
              </a:rPr>
              <a:t>DMA = Direct </a:t>
            </a:r>
            <a:r>
              <a:rPr lang="es-ES_tradnl" b="1" dirty="0" err="1">
                <a:solidFill>
                  <a:srgbClr val="00FFFF"/>
                </a:solidFill>
              </a:rPr>
              <a:t>Memory</a:t>
            </a:r>
            <a:r>
              <a:rPr lang="es-ES_tradnl" b="1" dirty="0">
                <a:solidFill>
                  <a:srgbClr val="00FFFF"/>
                </a:solidFill>
              </a:rPr>
              <a:t> Access</a:t>
            </a:r>
            <a:r>
              <a:rPr lang="es-ES_tradnl" b="1" dirty="0"/>
              <a:t>)</a:t>
            </a:r>
            <a:endParaRPr lang="es-ES" b="1" dirty="0"/>
          </a:p>
        </p:txBody>
      </p:sp>
      <p:sp>
        <p:nvSpPr>
          <p:cNvPr id="6" name="5 Marcador de número de diapositiva">
            <a:extLst>
              <a:ext uri="{FF2B5EF4-FFF2-40B4-BE49-F238E27FC236}">
                <a16:creationId xmlns:a16="http://schemas.microsoft.com/office/drawing/2014/main" id="{93C39D71-267A-46E4-BFB0-A5EBEDA11FB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3FACCC6-2A77-47BE-A367-4A66DA7CA154}" type="slidenum">
              <a:rPr lang="es-ES" altLang="es-AR" smtClean="0"/>
              <a:pPr eaLnBrk="1" hangingPunct="1">
                <a:defRPr/>
              </a:pPr>
              <a:t>23</a:t>
            </a:fld>
            <a:endParaRPr lang="es-ES" altLang="es-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E59F298-C1AE-470A-A6CE-9E526A3819A7}"/>
              </a:ext>
            </a:extLst>
          </p:cNvPr>
          <p:cNvSpPr>
            <a:spLocks noGrp="1" noChangeArrowheads="1"/>
          </p:cNvSpPr>
          <p:nvPr>
            <p:ph type="title"/>
          </p:nvPr>
        </p:nvSpPr>
        <p:spPr/>
        <p:txBody>
          <a:bodyPr/>
          <a:lstStyle/>
          <a:p>
            <a:pPr eaLnBrk="1" hangingPunct="1">
              <a:defRPr/>
            </a:pPr>
            <a:r>
              <a:rPr lang="es-ES_tradnl" sz="4000" dirty="0"/>
              <a:t>ENTRADA/SALIDA PROGRAMADA</a:t>
            </a:r>
            <a:endParaRPr lang="es-ES" sz="4000" dirty="0"/>
          </a:p>
        </p:txBody>
      </p:sp>
      <p:sp>
        <p:nvSpPr>
          <p:cNvPr id="77827" name="Rectangle 3">
            <a:extLst>
              <a:ext uri="{FF2B5EF4-FFF2-40B4-BE49-F238E27FC236}">
                <a16:creationId xmlns:a16="http://schemas.microsoft.com/office/drawing/2014/main" id="{2007F742-4624-4BA1-9E74-3264333178FA}"/>
              </a:ext>
            </a:extLst>
          </p:cNvPr>
          <p:cNvSpPr>
            <a:spLocks noGrp="1" noChangeArrowheads="1"/>
          </p:cNvSpPr>
          <p:nvPr>
            <p:ph type="body" idx="1"/>
          </p:nvPr>
        </p:nvSpPr>
        <p:spPr>
          <a:xfrm>
            <a:off x="457200" y="1988840"/>
            <a:ext cx="8229600" cy="4142085"/>
          </a:xfrm>
        </p:spPr>
        <p:txBody>
          <a:bodyPr/>
          <a:lstStyle/>
          <a:p>
            <a:pPr eaLnBrk="1" hangingPunct="1">
              <a:defRPr/>
            </a:pPr>
            <a:r>
              <a:rPr lang="es-ES_tradnl" b="1" dirty="0"/>
              <a:t>LA </a:t>
            </a:r>
            <a:r>
              <a:rPr lang="es-ES_tradnl" b="1" dirty="0">
                <a:solidFill>
                  <a:srgbClr val="00FFFF"/>
                </a:solidFill>
              </a:rPr>
              <a:t>UNIDAD CENTRAL DE PROCESAMIENTO (CPU) </a:t>
            </a:r>
            <a:r>
              <a:rPr lang="es-ES_tradnl" b="1" dirty="0"/>
              <a:t>EJECUTA UN PROGRAMA PARA HACER LA TRANSFERENCIA.</a:t>
            </a:r>
          </a:p>
          <a:p>
            <a:pPr eaLnBrk="1" hangingPunct="1">
              <a:defRPr/>
            </a:pPr>
            <a:r>
              <a:rPr lang="es-ES_tradnl" b="1" dirty="0"/>
              <a:t>ESTO IMPLICA CONTROL TOTAL SOBRE LA OPERACIÓN.</a:t>
            </a:r>
          </a:p>
          <a:p>
            <a:pPr eaLnBrk="1" hangingPunct="1">
              <a:defRPr/>
            </a:pPr>
            <a:r>
              <a:rPr lang="es-ES_tradnl" b="1" dirty="0"/>
              <a:t>SE PIERDE MUCHO TIEMPO DE CÁLCULO.</a:t>
            </a:r>
            <a:endParaRPr lang="es-ES" b="1" dirty="0"/>
          </a:p>
        </p:txBody>
      </p:sp>
      <p:sp>
        <p:nvSpPr>
          <p:cNvPr id="6" name="5 Marcador de número de diapositiva">
            <a:extLst>
              <a:ext uri="{FF2B5EF4-FFF2-40B4-BE49-F238E27FC236}">
                <a16:creationId xmlns:a16="http://schemas.microsoft.com/office/drawing/2014/main" id="{8AF68671-DFC7-4BF3-A0ED-694AED40006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1A5C282-E52C-44EA-876A-9B8709E5286D}" type="slidenum">
              <a:rPr lang="es-ES" altLang="es-AR" smtClean="0"/>
              <a:pPr eaLnBrk="1" hangingPunct="1">
                <a:defRPr/>
              </a:pPr>
              <a:t>24</a:t>
            </a:fld>
            <a:endParaRPr lang="es-ES" altLang="es-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descr="Nueva imagen">
            <a:extLst>
              <a:ext uri="{FF2B5EF4-FFF2-40B4-BE49-F238E27FC236}">
                <a16:creationId xmlns:a16="http://schemas.microsoft.com/office/drawing/2014/main" id="{1D941332-A174-43D8-9E8A-E1BC23D2B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5410" b="26849"/>
          <a:stretch>
            <a:fillRect/>
          </a:stretch>
        </p:blipFill>
        <p:spPr bwMode="auto">
          <a:xfrm>
            <a:off x="2987675" y="0"/>
            <a:ext cx="36004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Marcador de número de diapositiva">
            <a:extLst>
              <a:ext uri="{FF2B5EF4-FFF2-40B4-BE49-F238E27FC236}">
                <a16:creationId xmlns:a16="http://schemas.microsoft.com/office/drawing/2014/main" id="{E24D396B-B211-4C78-87CC-12B1A4BA7BA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672AEAB-8E4F-4776-B057-BEB7D31E2DD5}" type="slidenum">
              <a:rPr lang="es-ES" altLang="es-AR" smtClean="0"/>
              <a:pPr eaLnBrk="1" hangingPunct="1">
                <a:defRPr/>
              </a:pPr>
              <a:t>25</a:t>
            </a:fld>
            <a:endParaRPr lang="es-ES" altLang="es-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34F3F08-3ECB-44C6-90DB-47227F5B446F}"/>
              </a:ext>
            </a:extLst>
          </p:cNvPr>
          <p:cNvSpPr>
            <a:spLocks noGrp="1" noChangeArrowheads="1"/>
          </p:cNvSpPr>
          <p:nvPr>
            <p:ph type="title"/>
          </p:nvPr>
        </p:nvSpPr>
        <p:spPr>
          <a:xfrm>
            <a:off x="539750" y="339725"/>
            <a:ext cx="8229600" cy="1143000"/>
          </a:xfrm>
        </p:spPr>
        <p:txBody>
          <a:bodyPr/>
          <a:lstStyle/>
          <a:p>
            <a:pPr eaLnBrk="1" hangingPunct="1">
              <a:defRPr/>
            </a:pPr>
            <a:r>
              <a:rPr lang="es-ES_tradnl" sz="4000" dirty="0"/>
              <a:t>OPERACIÓN ENTRADA/SALIDA PROGRAMADA</a:t>
            </a:r>
            <a:endParaRPr lang="es-ES" sz="4000" dirty="0"/>
          </a:p>
        </p:txBody>
      </p:sp>
      <p:sp>
        <p:nvSpPr>
          <p:cNvPr id="84995" name="Rectangle 3">
            <a:extLst>
              <a:ext uri="{FF2B5EF4-FFF2-40B4-BE49-F238E27FC236}">
                <a16:creationId xmlns:a16="http://schemas.microsoft.com/office/drawing/2014/main" id="{E8F9E83B-658B-45DD-80DC-2CB6DC2771B0}"/>
              </a:ext>
            </a:extLst>
          </p:cNvPr>
          <p:cNvSpPr>
            <a:spLocks noGrp="1" noChangeArrowheads="1"/>
          </p:cNvSpPr>
          <p:nvPr>
            <p:ph type="body" idx="1"/>
          </p:nvPr>
        </p:nvSpPr>
        <p:spPr>
          <a:xfrm>
            <a:off x="0" y="1600200"/>
            <a:ext cx="9144000" cy="4530725"/>
          </a:xfrm>
        </p:spPr>
        <p:txBody>
          <a:bodyPr/>
          <a:lstStyle/>
          <a:p>
            <a:pPr eaLnBrk="1" hangingPunct="1">
              <a:lnSpc>
                <a:spcPct val="90000"/>
              </a:lnSpc>
              <a:defRPr/>
            </a:pPr>
            <a:r>
              <a:rPr lang="es-ES_tradnl" dirty="0"/>
              <a:t>MIENTRAS LA </a:t>
            </a:r>
            <a:r>
              <a:rPr lang="es-ES_tradnl" dirty="0">
                <a:solidFill>
                  <a:srgbClr val="00FFFF"/>
                </a:solidFill>
              </a:rPr>
              <a:t>UNIDAD CENTRAL DE PROCESAMIENTO (CPU) </a:t>
            </a:r>
            <a:r>
              <a:rPr lang="es-ES_tradnl" dirty="0"/>
              <a:t>EJECUTA UN PROGRAMA SE ENCUENTRA CON UNA INSTRUCCIÓN PARA LA TRANSFERENCIA DE DATOS.</a:t>
            </a:r>
          </a:p>
          <a:p>
            <a:pPr eaLnBrk="1" hangingPunct="1">
              <a:lnSpc>
                <a:spcPct val="90000"/>
              </a:lnSpc>
              <a:defRPr/>
            </a:pPr>
            <a:r>
              <a:rPr lang="es-ES_tradnl" dirty="0"/>
              <a:t>PASA A EJECUTAR ESA INSTRUCCIÓN, QUE NORMALMENTE ES UN LISTADO DE ELLAS, PARA HACER LA E/S</a:t>
            </a:r>
          </a:p>
          <a:p>
            <a:pPr eaLnBrk="1" hangingPunct="1">
              <a:lnSpc>
                <a:spcPct val="90000"/>
              </a:lnSpc>
              <a:defRPr/>
            </a:pPr>
            <a:r>
              <a:rPr lang="es-ES_tradnl" dirty="0"/>
              <a:t>LOS DATOS SON LEÍDOS A RAZON DE UNA PALABRA POR VEZ Y LUEGO TRANSFERIDOS.</a:t>
            </a:r>
            <a:endParaRPr lang="es-ES" dirty="0"/>
          </a:p>
        </p:txBody>
      </p:sp>
      <p:sp>
        <p:nvSpPr>
          <p:cNvPr id="6" name="5 Marcador de número de diapositiva">
            <a:extLst>
              <a:ext uri="{FF2B5EF4-FFF2-40B4-BE49-F238E27FC236}">
                <a16:creationId xmlns:a16="http://schemas.microsoft.com/office/drawing/2014/main" id="{CCE401C4-5971-4D7C-960D-EC72D67BA4B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B5F6D98-3A71-4A0B-AE84-F47F7B5E4EB7}" type="slidenum">
              <a:rPr lang="es-ES" altLang="es-AR" smtClean="0"/>
              <a:pPr eaLnBrk="1" hangingPunct="1">
                <a:defRPr/>
              </a:pPr>
              <a:t>26</a:t>
            </a:fld>
            <a:endParaRPr lang="es-ES" altLang="es-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3D23BC46-ADCD-459E-9AF8-92C1FDBA8EE2}"/>
              </a:ext>
            </a:extLst>
          </p:cNvPr>
          <p:cNvSpPr>
            <a:spLocks noGrp="1" noChangeArrowheads="1"/>
          </p:cNvSpPr>
          <p:nvPr>
            <p:ph type="title"/>
          </p:nvPr>
        </p:nvSpPr>
        <p:spPr/>
        <p:txBody>
          <a:bodyPr/>
          <a:lstStyle/>
          <a:p>
            <a:pPr eaLnBrk="1" hangingPunct="1">
              <a:defRPr/>
            </a:pPr>
            <a:r>
              <a:rPr lang="es-ES_tradnl"/>
              <a:t>INSTRUCCIONES DE E/S</a:t>
            </a:r>
            <a:endParaRPr lang="es-ES"/>
          </a:p>
        </p:txBody>
      </p:sp>
      <p:sp>
        <p:nvSpPr>
          <p:cNvPr id="86019" name="Rectangle 3">
            <a:extLst>
              <a:ext uri="{FF2B5EF4-FFF2-40B4-BE49-F238E27FC236}">
                <a16:creationId xmlns:a16="http://schemas.microsoft.com/office/drawing/2014/main" id="{FF5B0C74-8E69-488E-A69F-A4E2EB42A9BE}"/>
              </a:ext>
            </a:extLst>
          </p:cNvPr>
          <p:cNvSpPr>
            <a:spLocks noGrp="1" noChangeArrowheads="1"/>
          </p:cNvSpPr>
          <p:nvPr>
            <p:ph type="body" idx="1"/>
          </p:nvPr>
        </p:nvSpPr>
        <p:spPr>
          <a:xfrm>
            <a:off x="0" y="1388648"/>
            <a:ext cx="9144000" cy="4530725"/>
          </a:xfrm>
        </p:spPr>
        <p:txBody>
          <a:bodyPr/>
          <a:lstStyle/>
          <a:p>
            <a:pPr marL="609600" indent="-609600" eaLnBrk="1" hangingPunct="1">
              <a:defRPr/>
            </a:pPr>
            <a:r>
              <a:rPr lang="es-ES_tradnl" dirty="0"/>
              <a:t>EL FORMATO DE LA INSTRUCCIÓN DE E/S DEPENDE:</a:t>
            </a:r>
          </a:p>
          <a:p>
            <a:pPr marL="1009650" lvl="1" indent="-609600" eaLnBrk="1" hangingPunct="1">
              <a:buFont typeface="Wingdings" panose="05000000000000000000" pitchFamily="2" charset="2"/>
              <a:buAutoNum type="arabicPeriod"/>
              <a:defRPr/>
            </a:pPr>
            <a:r>
              <a:rPr lang="es-ES_tradnl" dirty="0"/>
              <a:t>DE LA FORMA DE DIRECCIONAMIENTO DEL PERIFÉRICO.</a:t>
            </a:r>
          </a:p>
          <a:p>
            <a:pPr marL="1009650" lvl="1" indent="-609600" eaLnBrk="1" hangingPunct="1">
              <a:buFont typeface="Wingdings" panose="05000000000000000000" pitchFamily="2" charset="2"/>
              <a:buAutoNum type="arabicPeriod"/>
              <a:defRPr/>
            </a:pPr>
            <a:r>
              <a:rPr lang="es-ES_tradnl" dirty="0"/>
              <a:t>DE LA CANTIDAD DE PERIFÉRICOS A DIRECCIONAR</a:t>
            </a:r>
          </a:p>
          <a:p>
            <a:pPr marL="1009650" lvl="1" indent="-609600" eaLnBrk="1" hangingPunct="1">
              <a:buFont typeface="Wingdings" panose="05000000000000000000" pitchFamily="2" charset="2"/>
              <a:buAutoNum type="arabicPeriod"/>
              <a:defRPr/>
            </a:pPr>
            <a:r>
              <a:rPr lang="es-ES_tradnl" dirty="0"/>
              <a:t>DE QUE EL MÓDULO DEBE INTERPRETAR LA DIRECCIÓN DADA AL PERIFÉRICO.</a:t>
            </a:r>
            <a:endParaRPr lang="es-ES" dirty="0"/>
          </a:p>
        </p:txBody>
      </p:sp>
      <p:sp>
        <p:nvSpPr>
          <p:cNvPr id="6" name="5 Marcador de número de diapositiva">
            <a:extLst>
              <a:ext uri="{FF2B5EF4-FFF2-40B4-BE49-F238E27FC236}">
                <a16:creationId xmlns:a16="http://schemas.microsoft.com/office/drawing/2014/main" id="{18664CC3-838C-474A-B211-612CF2E4879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54BCA6D-C921-4ED3-9BC4-B721F3AF6D29}" type="slidenum">
              <a:rPr lang="es-ES" altLang="es-AR" smtClean="0"/>
              <a:pPr eaLnBrk="1" hangingPunct="1">
                <a:defRPr/>
              </a:pPr>
              <a:t>27</a:t>
            </a:fld>
            <a:endParaRPr lang="es-ES" altLang="es-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4D89C6D-7DA1-46AE-8173-761F0B454B15}"/>
              </a:ext>
            </a:extLst>
          </p:cNvPr>
          <p:cNvSpPr>
            <a:spLocks noGrp="1" noChangeArrowheads="1"/>
          </p:cNvSpPr>
          <p:nvPr>
            <p:ph type="title"/>
          </p:nvPr>
        </p:nvSpPr>
        <p:spPr/>
        <p:txBody>
          <a:bodyPr/>
          <a:lstStyle/>
          <a:p>
            <a:pPr eaLnBrk="1" hangingPunct="1">
              <a:defRPr/>
            </a:pPr>
            <a:r>
              <a:rPr lang="es-ES_tradnl" sz="4000"/>
              <a:t>DIRECCIONAMIENTO DE PERIFÉRICOS</a:t>
            </a:r>
            <a:endParaRPr lang="es-ES" sz="4000"/>
          </a:p>
        </p:txBody>
      </p:sp>
      <p:sp>
        <p:nvSpPr>
          <p:cNvPr id="87043" name="Rectangle 3">
            <a:extLst>
              <a:ext uri="{FF2B5EF4-FFF2-40B4-BE49-F238E27FC236}">
                <a16:creationId xmlns:a16="http://schemas.microsoft.com/office/drawing/2014/main" id="{4D88F6AD-4738-43E0-913A-1AE580D7356E}"/>
              </a:ext>
            </a:extLst>
          </p:cNvPr>
          <p:cNvSpPr>
            <a:spLocks noGrp="1" noChangeArrowheads="1"/>
          </p:cNvSpPr>
          <p:nvPr>
            <p:ph type="body" idx="1"/>
          </p:nvPr>
        </p:nvSpPr>
        <p:spPr>
          <a:xfrm>
            <a:off x="457200" y="2492375"/>
            <a:ext cx="8229600" cy="3638550"/>
          </a:xfrm>
        </p:spPr>
        <p:txBody>
          <a:bodyPr/>
          <a:lstStyle/>
          <a:p>
            <a:pPr algn="ctr" eaLnBrk="1" hangingPunct="1">
              <a:defRPr/>
            </a:pPr>
            <a:r>
              <a:rPr lang="es-ES_tradnl" b="1"/>
              <a:t>POR MAPEO DE MEMORIA</a:t>
            </a:r>
          </a:p>
          <a:p>
            <a:pPr algn="ctr" eaLnBrk="1" hangingPunct="1">
              <a:defRPr/>
            </a:pPr>
            <a:endParaRPr lang="es-ES_tradnl" b="1"/>
          </a:p>
          <a:p>
            <a:pPr algn="ctr" eaLnBrk="1" hangingPunct="1">
              <a:defRPr/>
            </a:pPr>
            <a:r>
              <a:rPr lang="es-ES_tradnl" b="1"/>
              <a:t>AISLADO</a:t>
            </a:r>
            <a:endParaRPr lang="es-ES" b="1"/>
          </a:p>
        </p:txBody>
      </p:sp>
      <p:sp>
        <p:nvSpPr>
          <p:cNvPr id="6" name="5 Marcador de número de diapositiva">
            <a:extLst>
              <a:ext uri="{FF2B5EF4-FFF2-40B4-BE49-F238E27FC236}">
                <a16:creationId xmlns:a16="http://schemas.microsoft.com/office/drawing/2014/main" id="{CF417E77-D5BF-4E35-A17B-81021DE0FBE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9D10DA16-6138-4327-8DF6-46E7C69C63FC}" type="slidenum">
              <a:rPr lang="es-ES" altLang="es-AR" smtClean="0"/>
              <a:pPr eaLnBrk="1" hangingPunct="1">
                <a:defRPr/>
              </a:pPr>
              <a:t>28</a:t>
            </a:fld>
            <a:endParaRPr lang="es-ES" altLang="es-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822E303-CE47-4ECD-9BD7-F2E83CF65974}"/>
              </a:ext>
            </a:extLst>
          </p:cNvPr>
          <p:cNvSpPr>
            <a:spLocks noGrp="1" noChangeArrowheads="1"/>
          </p:cNvSpPr>
          <p:nvPr>
            <p:ph type="title"/>
          </p:nvPr>
        </p:nvSpPr>
        <p:spPr/>
        <p:txBody>
          <a:bodyPr/>
          <a:lstStyle/>
          <a:p>
            <a:pPr eaLnBrk="1" hangingPunct="1">
              <a:defRPr/>
            </a:pPr>
            <a:r>
              <a:rPr lang="es-ES_tradnl" sz="4000"/>
              <a:t>DIRECCIONAMIENTO POR MAPEO DE MEMORIA</a:t>
            </a:r>
            <a:endParaRPr lang="es-ES" sz="4000"/>
          </a:p>
        </p:txBody>
      </p:sp>
      <p:sp>
        <p:nvSpPr>
          <p:cNvPr id="88067" name="Rectangle 3">
            <a:extLst>
              <a:ext uri="{FF2B5EF4-FFF2-40B4-BE49-F238E27FC236}">
                <a16:creationId xmlns:a16="http://schemas.microsoft.com/office/drawing/2014/main" id="{18F05A16-C7B7-499E-B9C2-974C49FD47D4}"/>
              </a:ext>
            </a:extLst>
          </p:cNvPr>
          <p:cNvSpPr>
            <a:spLocks noGrp="1" noChangeArrowheads="1"/>
          </p:cNvSpPr>
          <p:nvPr>
            <p:ph type="body" idx="1"/>
          </p:nvPr>
        </p:nvSpPr>
        <p:spPr>
          <a:xfrm>
            <a:off x="457200" y="1538287"/>
            <a:ext cx="8229600" cy="5041899"/>
          </a:xfrm>
        </p:spPr>
        <p:txBody>
          <a:bodyPr/>
          <a:lstStyle/>
          <a:p>
            <a:pPr algn="just" eaLnBrk="1" hangingPunct="1">
              <a:defRPr/>
            </a:pPr>
            <a:r>
              <a:rPr lang="es-ES_tradnl" sz="2400" b="1" dirty="0"/>
              <a:t>HAY UN SOLO ESPACIO TANTO PARA LAS DIRECCIONES DE LOS DATOS COMO DE LOS PERIFÉRICOS,</a:t>
            </a:r>
          </a:p>
          <a:p>
            <a:pPr algn="just" eaLnBrk="1" hangingPunct="1">
              <a:defRPr/>
            </a:pPr>
            <a:r>
              <a:rPr lang="es-ES_tradnl" sz="2400" b="1" dirty="0"/>
              <a:t>LA </a:t>
            </a:r>
            <a:r>
              <a:rPr lang="es-ES_tradnl" sz="2400" b="1" dirty="0">
                <a:solidFill>
                  <a:srgbClr val="00FFFF"/>
                </a:solidFill>
              </a:rPr>
              <a:t>UNIDAD CENTRAL DE PROCESAMIENTO (CPU) </a:t>
            </a:r>
            <a:r>
              <a:rPr lang="es-ES_tradnl" sz="2400" b="1" dirty="0"/>
              <a:t>CONSIDERA COMO FORMANDO PARTE DE LA MEMORIA TANTO LOS REGISTROS DE DATOS, COMO LOS REGISTROS DE ESTADO DEL PERIFÉRICO.</a:t>
            </a:r>
          </a:p>
          <a:p>
            <a:pPr eaLnBrk="1" hangingPunct="1">
              <a:defRPr/>
            </a:pPr>
            <a:r>
              <a:rPr lang="es-ES_tradnl" sz="2400" b="1" dirty="0"/>
              <a:t>DE ESTA FORMA SE PRECISA SOLO UNA LÍNEA PARA LECTURA/ESCRITURA.</a:t>
            </a:r>
          </a:p>
          <a:p>
            <a:pPr algn="just" eaLnBrk="1" hangingPunct="1">
              <a:defRPr/>
            </a:pPr>
            <a:r>
              <a:rPr lang="es-AR" sz="2400" b="1" cap="all" dirty="0">
                <a:effectLst>
                  <a:outerShdw blurRad="38100" dist="38100" dir="2700000" algn="tl">
                    <a:srgbClr val="000000">
                      <a:alpha val="43137"/>
                    </a:srgbClr>
                  </a:outerShdw>
                </a:effectLst>
              </a:rPr>
              <a:t>las operaciones de E/S se realizan con instrucciones de CARGA (</a:t>
            </a:r>
            <a:r>
              <a:rPr lang="es-AR" sz="2400" b="1" cap="all" dirty="0">
                <a:solidFill>
                  <a:srgbClr val="00FFFF"/>
                </a:solidFill>
                <a:effectLst>
                  <a:outerShdw blurRad="38100" dist="38100" dir="2700000" algn="tl">
                    <a:srgbClr val="000000">
                      <a:alpha val="43137"/>
                    </a:srgbClr>
                  </a:outerShdw>
                </a:effectLst>
              </a:rPr>
              <a:t>load</a:t>
            </a:r>
            <a:r>
              <a:rPr lang="es-AR" sz="2400" b="1" cap="all" dirty="0">
                <a:effectLst>
                  <a:outerShdw blurRad="38100" dist="38100" dir="2700000" algn="tl">
                    <a:srgbClr val="000000">
                      <a:alpha val="43137"/>
                    </a:srgbClr>
                  </a:outerShdw>
                </a:effectLst>
              </a:rPr>
              <a:t>) y ALMACENAMIENTO (</a:t>
            </a:r>
            <a:r>
              <a:rPr lang="es-AR" sz="2400" b="1" cap="all" dirty="0">
                <a:solidFill>
                  <a:srgbClr val="00FFFF"/>
                </a:solidFill>
                <a:effectLst>
                  <a:outerShdw blurRad="38100" dist="38100" dir="2700000" algn="tl">
                    <a:srgbClr val="000000">
                      <a:alpha val="43137"/>
                    </a:srgbClr>
                  </a:outerShdw>
                </a:effectLst>
              </a:rPr>
              <a:t>store</a:t>
            </a:r>
            <a:r>
              <a:rPr lang="es-AR" sz="2400" b="1" cap="all" dirty="0">
                <a:effectLst>
                  <a:outerShdw blurRad="38100" dist="38100" dir="2700000" algn="tl">
                    <a:srgbClr val="000000">
                      <a:alpha val="43137"/>
                    </a:srgbClr>
                  </a:outerShdw>
                </a:effectLst>
              </a:rPr>
              <a:t>)</a:t>
            </a:r>
            <a:endParaRPr lang="es-ES" sz="2400" b="1" cap="all" dirty="0">
              <a:effectLst>
                <a:outerShdw blurRad="38100" dist="38100" dir="2700000" algn="tl">
                  <a:srgbClr val="000000">
                    <a:alpha val="43137"/>
                  </a:srgbClr>
                </a:outerShdw>
              </a:effectLst>
            </a:endParaRPr>
          </a:p>
        </p:txBody>
      </p:sp>
      <p:sp>
        <p:nvSpPr>
          <p:cNvPr id="6" name="5 Marcador de número de diapositiva">
            <a:extLst>
              <a:ext uri="{FF2B5EF4-FFF2-40B4-BE49-F238E27FC236}">
                <a16:creationId xmlns:a16="http://schemas.microsoft.com/office/drawing/2014/main" id="{176FB2B8-F1FD-4F43-9F1E-EC5E4F8A1B48}"/>
              </a:ext>
            </a:extLst>
          </p:cNvPr>
          <p:cNvSpPr>
            <a:spLocks noGrp="1"/>
          </p:cNvSpPr>
          <p:nvPr>
            <p:ph type="sldNum" sz="quarter" idx="12"/>
          </p:nvPr>
        </p:nvSpPr>
        <p:spPr>
          <a:xfrm>
            <a:off x="8316416" y="6248400"/>
            <a:ext cx="370384" cy="457200"/>
          </a:xfrm>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EC81ED6-6705-412D-AA0F-EA6A14FCE5DF}" type="slidenum">
              <a:rPr lang="es-ES" altLang="es-AR" smtClean="0"/>
              <a:pPr eaLnBrk="1" hangingPunct="1">
                <a:defRPr/>
              </a:pPr>
              <a:t>29</a:t>
            </a:fld>
            <a:endParaRPr lang="es-ES" altLang="es-A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F919A1-7D0C-4C08-B8C5-065837B3586C}"/>
              </a:ext>
            </a:extLst>
          </p:cNvPr>
          <p:cNvSpPr>
            <a:spLocks noGrp="1"/>
          </p:cNvSpPr>
          <p:nvPr>
            <p:ph type="title"/>
          </p:nvPr>
        </p:nvSpPr>
        <p:spPr/>
        <p:txBody>
          <a:bodyPr/>
          <a:lstStyle/>
          <a:p>
            <a:pPr>
              <a:defRPr/>
            </a:pPr>
            <a:r>
              <a:rPr lang="es-AR" dirty="0"/>
              <a:t>OPERACIÓN DE E/S</a:t>
            </a:r>
          </a:p>
        </p:txBody>
      </p:sp>
      <p:sp>
        <p:nvSpPr>
          <p:cNvPr id="3" name="Marcador de contenido 2">
            <a:extLst>
              <a:ext uri="{FF2B5EF4-FFF2-40B4-BE49-F238E27FC236}">
                <a16:creationId xmlns:a16="http://schemas.microsoft.com/office/drawing/2014/main" id="{6D10ED94-7FD5-413A-BB18-DDC071518D97}"/>
              </a:ext>
            </a:extLst>
          </p:cNvPr>
          <p:cNvSpPr>
            <a:spLocks noGrp="1"/>
          </p:cNvSpPr>
          <p:nvPr>
            <p:ph idx="1"/>
          </p:nvPr>
        </p:nvSpPr>
        <p:spPr>
          <a:xfrm>
            <a:off x="457200" y="1052736"/>
            <a:ext cx="8229600" cy="5078189"/>
          </a:xfrm>
        </p:spPr>
        <p:txBody>
          <a:bodyPr/>
          <a:lstStyle/>
          <a:p>
            <a:pPr algn="just">
              <a:defRPr/>
            </a:pPr>
            <a:r>
              <a:rPr lang="es-AR" sz="2400" dirty="0">
                <a:effectLst/>
              </a:rPr>
              <a:t>Existe una gran variedad de dispositivos periféricos que se pueden conectar a una computadora hoy en día: de E/S básica (teclado, ratón, monitor), de almacenamiento (disco duro, dispositivo de estado sólido, disco duro híbrido,  CD, DVD), de impresión (impresora, escáner), de comunicaciones (modem, acceso a red LAN), multimedia (micrófono, altavoces, capturadora, cámara de vídeo), de automatización y control (sensores, alarmas, adquisición de datos), etc.</a:t>
            </a:r>
          </a:p>
          <a:p>
            <a:pPr>
              <a:defRPr/>
            </a:pPr>
            <a:r>
              <a:rPr lang="es-AR" sz="2400" dirty="0">
                <a:effectLst/>
              </a:rPr>
              <a:t>Sea cual sea el tipo de dispositivo, todos se conectan al sistema a través de un interfaz cuyas funciones principales son:</a:t>
            </a:r>
          </a:p>
          <a:p>
            <a:pPr lvl="1">
              <a:defRPr/>
            </a:pPr>
            <a:r>
              <a:rPr lang="es-AR" sz="2000" dirty="0">
                <a:effectLst/>
              </a:rPr>
              <a:t>Interpretar las órdenes que recibe del procesador (CPU) y transmitirlas al periférico.</a:t>
            </a:r>
          </a:p>
          <a:p>
            <a:pPr lvl="1">
              <a:defRPr/>
            </a:pPr>
            <a:r>
              <a:rPr lang="es-AR" sz="2000" dirty="0">
                <a:effectLst/>
              </a:rPr>
              <a:t>Controlar las transferencias de datos entre el procesador (CPU) y el periférico (convertir formatos, adaptar velocidades).</a:t>
            </a:r>
          </a:p>
          <a:p>
            <a:pPr lvl="1">
              <a:defRPr/>
            </a:pPr>
            <a:r>
              <a:rPr lang="es-AR" sz="2000" dirty="0">
                <a:effectLst/>
              </a:rPr>
              <a:t>Informar al procesador (CPU) del estado del periférico.</a:t>
            </a:r>
          </a:p>
          <a:p>
            <a:pPr>
              <a:defRPr/>
            </a:pPr>
            <a:endParaRPr lang="es-AR" dirty="0"/>
          </a:p>
        </p:txBody>
      </p:sp>
      <p:sp>
        <p:nvSpPr>
          <p:cNvPr id="4" name="Marcador de número de diapositiva 3">
            <a:extLst>
              <a:ext uri="{FF2B5EF4-FFF2-40B4-BE49-F238E27FC236}">
                <a16:creationId xmlns:a16="http://schemas.microsoft.com/office/drawing/2014/main" id="{AAA7A65D-2171-4B82-9E05-8C18D5A85F87}"/>
              </a:ext>
            </a:extLst>
          </p:cNvPr>
          <p:cNvSpPr>
            <a:spLocks noGrp="1"/>
          </p:cNvSpPr>
          <p:nvPr>
            <p:ph type="sldNum" sz="quarter" idx="12"/>
          </p:nvPr>
        </p:nvSpPr>
        <p:spPr/>
        <p:txBody>
          <a:bodyPr/>
          <a:lstStyle/>
          <a:p>
            <a:pPr>
              <a:defRPr/>
            </a:pPr>
            <a:fld id="{BE6ECDAA-A083-44D1-AD15-DE499AF31301}" type="slidenum">
              <a:rPr lang="es-ES" altLang="es-AR" smtClean="0"/>
              <a:pPr>
                <a:defRPr/>
              </a:pPr>
              <a:t>3</a:t>
            </a:fld>
            <a:endParaRPr lang="es-ES" altLang="es-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987425E-9EC7-4321-8423-8BCC010D75F9}"/>
              </a:ext>
            </a:extLst>
          </p:cNvPr>
          <p:cNvSpPr>
            <a:spLocks noGrp="1" noChangeArrowheads="1"/>
          </p:cNvSpPr>
          <p:nvPr>
            <p:ph type="title"/>
          </p:nvPr>
        </p:nvSpPr>
        <p:spPr/>
        <p:txBody>
          <a:bodyPr/>
          <a:lstStyle/>
          <a:p>
            <a:pPr eaLnBrk="1" hangingPunct="1">
              <a:defRPr/>
            </a:pPr>
            <a:r>
              <a:rPr lang="es-ES_tradnl" sz="4000"/>
              <a:t>DIRECCIONAMIENTO AISLADO</a:t>
            </a:r>
            <a:endParaRPr lang="es-ES" sz="4000"/>
          </a:p>
        </p:txBody>
      </p:sp>
      <p:sp>
        <p:nvSpPr>
          <p:cNvPr id="89091" name="Rectangle 3">
            <a:extLst>
              <a:ext uri="{FF2B5EF4-FFF2-40B4-BE49-F238E27FC236}">
                <a16:creationId xmlns:a16="http://schemas.microsoft.com/office/drawing/2014/main" id="{CB15130E-8A64-4D55-BE04-E43A807F4C98}"/>
              </a:ext>
            </a:extLst>
          </p:cNvPr>
          <p:cNvSpPr>
            <a:spLocks noGrp="1" noChangeArrowheads="1"/>
          </p:cNvSpPr>
          <p:nvPr>
            <p:ph type="body" idx="1"/>
          </p:nvPr>
        </p:nvSpPr>
        <p:spPr>
          <a:xfrm>
            <a:off x="457200" y="1420813"/>
            <a:ext cx="8229600" cy="4710112"/>
          </a:xfrm>
        </p:spPr>
        <p:txBody>
          <a:bodyPr/>
          <a:lstStyle/>
          <a:p>
            <a:pPr eaLnBrk="1" hangingPunct="1">
              <a:defRPr/>
            </a:pPr>
            <a:r>
              <a:rPr lang="es-ES_tradnl" b="1" dirty="0"/>
              <a:t>SE AGREGA UNA LÍNEA PARA DIRECCIONAR AL PERIFÉRICO.</a:t>
            </a:r>
          </a:p>
          <a:p>
            <a:pPr eaLnBrk="1" hangingPunct="1">
              <a:defRPr/>
            </a:pPr>
            <a:r>
              <a:rPr lang="es-ES_tradnl" b="1" dirty="0"/>
              <a:t>DE ESTA FORMA QUEDA AISLADO EL CAMPO DE DIRECCIONES DE MEMORIA DEL CAMPO DE DIRECCIONES DE PERIFÉRICOS.</a:t>
            </a:r>
          </a:p>
          <a:p>
            <a:pPr>
              <a:defRPr/>
            </a:pPr>
            <a:r>
              <a:rPr lang="es-AR" b="1" cap="all" dirty="0">
                <a:effectLst>
                  <a:outerShdw blurRad="38100" dist="38100" dir="2700000" algn="tl">
                    <a:srgbClr val="000000">
                      <a:alpha val="43137"/>
                    </a:srgbClr>
                  </a:outerShdw>
                </a:effectLst>
              </a:rPr>
              <a:t>Existen </a:t>
            </a:r>
            <a:r>
              <a:rPr lang="es-AR" b="1" cap="all" dirty="0">
                <a:solidFill>
                  <a:srgbClr val="00FFFF"/>
                </a:solidFill>
                <a:effectLst>
                  <a:outerShdw blurRad="38100" dist="38100" dir="2700000" algn="tl">
                    <a:srgbClr val="000000">
                      <a:alpha val="43137"/>
                    </a:srgbClr>
                  </a:outerShdw>
                </a:effectLst>
              </a:rPr>
              <a:t>instrucciones específicas para E/S </a:t>
            </a:r>
            <a:r>
              <a:rPr lang="es-AR" b="1" cap="all" dirty="0">
                <a:effectLst>
                  <a:outerShdw blurRad="38100" dist="38100" dir="2700000" algn="tl">
                    <a:srgbClr val="000000">
                      <a:alpha val="43137"/>
                    </a:srgbClr>
                  </a:outerShdw>
                </a:effectLst>
              </a:rPr>
              <a:t>(tipo </a:t>
            </a:r>
            <a:r>
              <a:rPr lang="es-AR" b="1" cap="all" dirty="0">
                <a:solidFill>
                  <a:srgbClr val="00FFFF"/>
                </a:solidFill>
                <a:effectLst>
                  <a:outerShdw blurRad="38100" dist="38100" dir="2700000" algn="tl">
                    <a:srgbClr val="000000">
                      <a:alpha val="43137"/>
                    </a:srgbClr>
                  </a:outerShdw>
                </a:effectLst>
              </a:rPr>
              <a:t>in</a:t>
            </a:r>
            <a:r>
              <a:rPr lang="es-AR" b="1" cap="all" dirty="0">
                <a:effectLst>
                  <a:outerShdw blurRad="38100" dist="38100" dir="2700000" algn="tl">
                    <a:srgbClr val="000000">
                      <a:alpha val="43137"/>
                    </a:srgbClr>
                  </a:outerShdw>
                </a:effectLst>
              </a:rPr>
              <a:t> y </a:t>
            </a:r>
            <a:r>
              <a:rPr lang="es-AR" b="1" cap="all" dirty="0" err="1">
                <a:solidFill>
                  <a:srgbClr val="00FFFF"/>
                </a:solidFill>
                <a:effectLst>
                  <a:outerShdw blurRad="38100" dist="38100" dir="2700000" algn="tl">
                    <a:srgbClr val="000000">
                      <a:alpha val="43137"/>
                    </a:srgbClr>
                  </a:outerShdw>
                </a:effectLst>
              </a:rPr>
              <a:t>out</a:t>
            </a:r>
            <a:r>
              <a:rPr lang="es-AR" b="1" cap="all" dirty="0">
                <a:effectLst>
                  <a:outerShdw blurRad="38100" dist="38100" dir="2700000" algn="tl">
                    <a:srgbClr val="000000">
                      <a:alpha val="43137"/>
                    </a:srgbClr>
                  </a:outerShdw>
                </a:effectLst>
              </a:rPr>
              <a:t>)</a:t>
            </a:r>
            <a:endParaRPr lang="es-ES" b="1" cap="all" dirty="0">
              <a:effectLst>
                <a:outerShdw blurRad="38100" dist="38100" dir="2700000" algn="tl">
                  <a:srgbClr val="000000">
                    <a:alpha val="43137"/>
                  </a:srgbClr>
                </a:outerShdw>
              </a:effectLst>
            </a:endParaRPr>
          </a:p>
        </p:txBody>
      </p:sp>
      <p:sp>
        <p:nvSpPr>
          <p:cNvPr id="6" name="5 Marcador de número de diapositiva">
            <a:extLst>
              <a:ext uri="{FF2B5EF4-FFF2-40B4-BE49-F238E27FC236}">
                <a16:creationId xmlns:a16="http://schemas.microsoft.com/office/drawing/2014/main" id="{47F131DF-6420-4BCC-ACF9-576E802681F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764D76F-3654-40A5-B7F7-CB9B05E45A93}" type="slidenum">
              <a:rPr lang="es-ES" altLang="es-AR" smtClean="0"/>
              <a:pPr eaLnBrk="1" hangingPunct="1">
                <a:defRPr/>
              </a:pPr>
              <a:t>30</a:t>
            </a:fld>
            <a:endParaRPr lang="es-ES" altLang="es-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07FA703-E3C8-4EA7-8174-E9F3EC5C23EE}"/>
              </a:ext>
            </a:extLst>
          </p:cNvPr>
          <p:cNvSpPr>
            <a:spLocks noGrp="1" noChangeArrowheads="1"/>
          </p:cNvSpPr>
          <p:nvPr>
            <p:ph type="title"/>
          </p:nvPr>
        </p:nvSpPr>
        <p:spPr/>
        <p:txBody>
          <a:bodyPr/>
          <a:lstStyle/>
          <a:p>
            <a:pPr eaLnBrk="1" hangingPunct="1">
              <a:defRPr/>
            </a:pPr>
            <a:r>
              <a:rPr lang="es-ES_tradnl" dirty="0"/>
              <a:t>E/S MAPEADA</a:t>
            </a:r>
            <a:endParaRPr lang="es-ES" dirty="0"/>
          </a:p>
        </p:txBody>
      </p:sp>
      <p:pic>
        <p:nvPicPr>
          <p:cNvPr id="61443" name="Picture 4" descr="Nueva imagen">
            <a:extLst>
              <a:ext uri="{FF2B5EF4-FFF2-40B4-BE49-F238E27FC236}">
                <a16:creationId xmlns:a16="http://schemas.microsoft.com/office/drawing/2014/main" id="{467D5054-9854-4A38-AFF7-7D606D3F3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390"/>
          <a:stretch>
            <a:fillRect/>
          </a:stretch>
        </p:blipFill>
        <p:spPr bwMode="auto">
          <a:xfrm>
            <a:off x="0" y="2133600"/>
            <a:ext cx="914400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D7997B42-D2F7-4035-B330-F5465D49EDB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824C063-68B0-437B-8337-398BBE7ACAA3}" type="slidenum">
              <a:rPr lang="es-ES" altLang="es-AR" smtClean="0"/>
              <a:pPr eaLnBrk="1" hangingPunct="1">
                <a:defRPr/>
              </a:pPr>
              <a:t>31</a:t>
            </a:fld>
            <a:endParaRPr lang="es-ES" altLang="es-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a:extLst>
              <a:ext uri="{FF2B5EF4-FFF2-40B4-BE49-F238E27FC236}">
                <a16:creationId xmlns:a16="http://schemas.microsoft.com/office/drawing/2014/main" id="{559A881E-23D4-4EE2-BA9F-995A08D0F6C3}"/>
              </a:ext>
            </a:extLst>
          </p:cNvPr>
          <p:cNvSpPr>
            <a:spLocks noGrp="1"/>
          </p:cNvSpPr>
          <p:nvPr>
            <p:ph type="title"/>
          </p:nvPr>
        </p:nvSpPr>
        <p:spPr>
          <a:xfrm>
            <a:off x="457200" y="277813"/>
            <a:ext cx="8229600" cy="990600"/>
          </a:xfrm>
        </p:spPr>
        <p:txBody>
          <a:bodyPr/>
          <a:lstStyle/>
          <a:p>
            <a:pPr>
              <a:defRPr/>
            </a:pPr>
            <a:r>
              <a:rPr lang="es-ES_tradnl" dirty="0"/>
              <a:t>E/S MAPEADA – E/S AISLADA</a:t>
            </a:r>
            <a:endParaRPr lang="es-AR" dirty="0"/>
          </a:p>
        </p:txBody>
      </p:sp>
      <p:sp>
        <p:nvSpPr>
          <p:cNvPr id="3" name="2 Marcador de contenido">
            <a:extLst>
              <a:ext uri="{FF2B5EF4-FFF2-40B4-BE49-F238E27FC236}">
                <a16:creationId xmlns:a16="http://schemas.microsoft.com/office/drawing/2014/main" id="{7ADBE24A-A4CA-4B0A-A803-6DF76735D1BE}"/>
              </a:ext>
            </a:extLst>
          </p:cNvPr>
          <p:cNvSpPr>
            <a:spLocks noGrp="1"/>
          </p:cNvSpPr>
          <p:nvPr>
            <p:ph idx="1"/>
          </p:nvPr>
        </p:nvSpPr>
        <p:spPr>
          <a:xfrm>
            <a:off x="0" y="1268413"/>
            <a:ext cx="8893175" cy="5256213"/>
          </a:xfrm>
        </p:spPr>
        <p:txBody>
          <a:bodyPr/>
          <a:lstStyle/>
          <a:p>
            <a:pPr>
              <a:buFont typeface="Wingdings" panose="05000000000000000000" pitchFamily="2" charset="2"/>
              <a:buNone/>
              <a:defRPr/>
            </a:pPr>
            <a:r>
              <a:rPr lang="en-US" sz="1800" b="1" dirty="0">
                <a:solidFill>
                  <a:srgbClr val="00FFFF"/>
                </a:solidFill>
              </a:rPr>
              <a:t>DIRECCION    INSTRUCCION   OPERANDO          COMENTARIO</a:t>
            </a:r>
            <a:endParaRPr lang="es-AR" sz="1800" dirty="0">
              <a:solidFill>
                <a:srgbClr val="00FFFF"/>
              </a:solidFill>
            </a:endParaRPr>
          </a:p>
          <a:p>
            <a:pPr>
              <a:buFont typeface="Wingdings" panose="05000000000000000000" pitchFamily="2" charset="2"/>
              <a:buNone/>
              <a:defRPr/>
            </a:pPr>
            <a:r>
              <a:rPr lang="en-US" sz="1800" b="1" dirty="0"/>
              <a:t>200                    CARGAR  AC             “1”</a:t>
            </a:r>
            <a:endParaRPr lang="es-AR" sz="1800" dirty="0"/>
          </a:p>
          <a:p>
            <a:pPr>
              <a:buFont typeface="Wingdings" panose="05000000000000000000" pitchFamily="2" charset="2"/>
              <a:buNone/>
              <a:defRPr/>
            </a:pPr>
            <a:r>
              <a:rPr lang="en-US" sz="1800" b="1" dirty="0"/>
              <a:t> 201            ALMACENAR AC             517         INICIAR LECTURA  TECLADO</a:t>
            </a:r>
            <a:endParaRPr lang="es-AR" sz="1800" dirty="0"/>
          </a:p>
          <a:p>
            <a:pPr>
              <a:buFont typeface="Wingdings" panose="05000000000000000000" pitchFamily="2" charset="2"/>
              <a:buNone/>
              <a:defRPr/>
            </a:pPr>
            <a:r>
              <a:rPr lang="en-US" sz="1800" b="1" dirty="0"/>
              <a:t> 202                    CARGAR  AC             517        OBTENER BYTE DE ESTADO</a:t>
            </a:r>
            <a:endParaRPr lang="es-AR" sz="1800" dirty="0"/>
          </a:p>
          <a:p>
            <a:pPr>
              <a:buFont typeface="Wingdings" panose="05000000000000000000" pitchFamily="2" charset="2"/>
              <a:buNone/>
              <a:defRPr/>
            </a:pPr>
            <a:r>
              <a:rPr lang="es-AR" sz="1800" b="1" dirty="0"/>
              <a:t> </a:t>
            </a:r>
            <a:r>
              <a:rPr lang="en-US" sz="1800" b="1" dirty="0"/>
              <a:t>203  RAMIFICAR SI  &lt;SIGNO&gt; = 0  202     </a:t>
            </a:r>
            <a:r>
              <a:rPr lang="es-ES" sz="1800" b="1" dirty="0"/>
              <a:t>HACER LAZO DESPUÉS DE LEER</a:t>
            </a:r>
          </a:p>
          <a:p>
            <a:pPr>
              <a:buFont typeface="Wingdings" panose="05000000000000000000" pitchFamily="2" charset="2"/>
              <a:buNone/>
              <a:defRPr/>
            </a:pPr>
            <a:r>
              <a:rPr lang="es-ES" sz="1800" b="1" dirty="0"/>
              <a:t>204                      </a:t>
            </a:r>
            <a:r>
              <a:rPr lang="en-US" sz="1800" b="1" dirty="0"/>
              <a:t>CARGAR AC            516       </a:t>
            </a:r>
            <a:r>
              <a:rPr lang="es-ES" sz="1800" b="1" dirty="0"/>
              <a:t>CARGAR EL BYTE DE DATO</a:t>
            </a:r>
            <a:endParaRPr lang="es-AR" sz="1800" dirty="0"/>
          </a:p>
          <a:p>
            <a:pPr>
              <a:buFont typeface="Wingdings" panose="05000000000000000000" pitchFamily="2" charset="2"/>
              <a:buNone/>
              <a:defRPr/>
            </a:pPr>
            <a:r>
              <a:rPr lang="es-ES" b="1" dirty="0"/>
              <a:t>                 </a:t>
            </a:r>
            <a:r>
              <a:rPr lang="es-ES" sz="1800" b="1" dirty="0"/>
              <a:t>a) E/S por mapeo de memoria.</a:t>
            </a:r>
            <a:r>
              <a:rPr lang="es-ES" b="1" dirty="0"/>
              <a:t> </a:t>
            </a:r>
            <a:endParaRPr lang="es-AR" dirty="0"/>
          </a:p>
          <a:p>
            <a:pPr>
              <a:buFont typeface="Wingdings" panose="05000000000000000000" pitchFamily="2" charset="2"/>
              <a:buNone/>
              <a:defRPr/>
            </a:pPr>
            <a:r>
              <a:rPr lang="en-US" sz="1800" b="1" dirty="0">
                <a:solidFill>
                  <a:srgbClr val="00FFFF"/>
                </a:solidFill>
              </a:rPr>
              <a:t>DIRECCIÓN   INSTRUCCIÓN </a:t>
            </a:r>
            <a:r>
              <a:rPr lang="en-US" b="1" dirty="0">
                <a:solidFill>
                  <a:srgbClr val="00FFFF"/>
                </a:solidFill>
              </a:rPr>
              <a:t>    </a:t>
            </a:r>
            <a:r>
              <a:rPr lang="en-US" sz="1800" b="1" dirty="0">
                <a:solidFill>
                  <a:srgbClr val="00FFFF"/>
                </a:solidFill>
              </a:rPr>
              <a:t>OPERANDO </a:t>
            </a:r>
            <a:r>
              <a:rPr lang="en-US" b="1" dirty="0">
                <a:solidFill>
                  <a:srgbClr val="00FFFF"/>
                </a:solidFill>
              </a:rPr>
              <a:t>      </a:t>
            </a:r>
            <a:r>
              <a:rPr lang="en-US" sz="1800" b="1" dirty="0">
                <a:solidFill>
                  <a:srgbClr val="00FFFF"/>
                </a:solidFill>
              </a:rPr>
              <a:t>COMENTARIO</a:t>
            </a:r>
            <a:endParaRPr lang="es-AR" sz="1800" dirty="0">
              <a:solidFill>
                <a:srgbClr val="00FFFF"/>
              </a:solidFill>
            </a:endParaRPr>
          </a:p>
          <a:p>
            <a:pPr>
              <a:buFont typeface="Wingdings" panose="05000000000000000000" pitchFamily="2" charset="2"/>
              <a:buNone/>
              <a:defRPr/>
            </a:pPr>
            <a:r>
              <a:rPr lang="en-US" sz="1800" b="1" dirty="0"/>
              <a:t>200                 COMENZAR E/S                  5                 INICIAR LECTURA TECLADO</a:t>
            </a:r>
            <a:endParaRPr lang="es-AR" sz="1800" dirty="0"/>
          </a:p>
          <a:p>
            <a:pPr>
              <a:buFont typeface="Wingdings" panose="05000000000000000000" pitchFamily="2" charset="2"/>
              <a:buNone/>
              <a:defRPr/>
            </a:pPr>
            <a:r>
              <a:rPr lang="en-US" sz="1800" b="1" dirty="0"/>
              <a:t>201                        PROBAR E/S                  5                 CONTROLAR TERMINACIÓN</a:t>
            </a:r>
          </a:p>
          <a:p>
            <a:pPr>
              <a:buFont typeface="Wingdings" panose="05000000000000000000" pitchFamily="2" charset="2"/>
              <a:buNone/>
              <a:defRPr/>
            </a:pPr>
            <a:r>
              <a:rPr lang="en-US" sz="1800" b="1" dirty="0"/>
              <a:t>202 RAMIFICACIÓN NO PREPARADO   201     </a:t>
            </a:r>
            <a:r>
              <a:rPr lang="es-ES" sz="1800" b="1" dirty="0"/>
              <a:t>HACER LAZO DESPUÉS DE LEER</a:t>
            </a:r>
            <a:endParaRPr lang="es-AR" sz="1800" dirty="0"/>
          </a:p>
          <a:p>
            <a:pPr>
              <a:buFont typeface="Wingdings" panose="05000000000000000000" pitchFamily="2" charset="2"/>
              <a:buAutoNum type="arabicPlain" startAt="203"/>
              <a:defRPr/>
            </a:pPr>
            <a:r>
              <a:rPr lang="en-US" sz="1800" b="1" dirty="0"/>
              <a:t>                         ENTRADA                     5                 </a:t>
            </a:r>
            <a:r>
              <a:rPr lang="es-ES" sz="1800" b="1" dirty="0"/>
              <a:t>CARGAR EL BYTE DE DATOS</a:t>
            </a:r>
            <a:endParaRPr lang="es-AR" sz="1800" dirty="0"/>
          </a:p>
          <a:p>
            <a:pPr>
              <a:buFont typeface="Wingdings" panose="05000000000000000000" pitchFamily="2" charset="2"/>
              <a:buNone/>
              <a:defRPr/>
            </a:pPr>
            <a:r>
              <a:rPr lang="es-ES" sz="1800" b="1" dirty="0"/>
              <a:t>	                        </a:t>
            </a:r>
          </a:p>
          <a:p>
            <a:pPr>
              <a:buFont typeface="Wingdings" panose="05000000000000000000" pitchFamily="2" charset="2"/>
              <a:buNone/>
              <a:defRPr/>
            </a:pPr>
            <a:r>
              <a:rPr lang="es-ES" sz="1800" b="1" dirty="0"/>
              <a:t>                              b) E/S aislada.</a:t>
            </a:r>
            <a:endParaRPr lang="es-AR" sz="1800" dirty="0"/>
          </a:p>
          <a:p>
            <a:pPr>
              <a:defRPr/>
            </a:pPr>
            <a:endParaRPr lang="es-AR" dirty="0"/>
          </a:p>
        </p:txBody>
      </p:sp>
      <p:sp>
        <p:nvSpPr>
          <p:cNvPr id="4" name="3 Marcador de número de diapositiva">
            <a:extLst>
              <a:ext uri="{FF2B5EF4-FFF2-40B4-BE49-F238E27FC236}">
                <a16:creationId xmlns:a16="http://schemas.microsoft.com/office/drawing/2014/main" id="{89A38147-047E-49DC-BD61-81B4C53A9AC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D6A2349-A14F-4F4F-8222-E0230D2A0060}" type="slidenum">
              <a:rPr lang="es-ES" altLang="es-AR" smtClean="0"/>
              <a:pPr eaLnBrk="1" hangingPunct="1">
                <a:defRPr/>
              </a:pPr>
              <a:t>32</a:t>
            </a:fld>
            <a:endParaRPr lang="es-ES" altLang="es-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0049899-C778-4F96-A47D-413FF6B436F5}"/>
              </a:ext>
            </a:extLst>
          </p:cNvPr>
          <p:cNvSpPr>
            <a:spLocks noGrp="1" noChangeArrowheads="1"/>
          </p:cNvSpPr>
          <p:nvPr>
            <p:ph type="title"/>
          </p:nvPr>
        </p:nvSpPr>
        <p:spPr/>
        <p:txBody>
          <a:bodyPr/>
          <a:lstStyle/>
          <a:p>
            <a:pPr eaLnBrk="1" hangingPunct="1">
              <a:defRPr/>
            </a:pPr>
            <a:r>
              <a:rPr lang="es-ES_tradnl" sz="4000" dirty="0"/>
              <a:t>ENTRADA/SALIDA POR INTERRUPCIONES</a:t>
            </a:r>
            <a:endParaRPr lang="es-ES" sz="4000" dirty="0"/>
          </a:p>
        </p:txBody>
      </p:sp>
      <p:sp>
        <p:nvSpPr>
          <p:cNvPr id="79875" name="Rectangle 3">
            <a:extLst>
              <a:ext uri="{FF2B5EF4-FFF2-40B4-BE49-F238E27FC236}">
                <a16:creationId xmlns:a16="http://schemas.microsoft.com/office/drawing/2014/main" id="{8E86394C-71DD-46FF-B425-D20C36A9B8E1}"/>
              </a:ext>
            </a:extLst>
          </p:cNvPr>
          <p:cNvSpPr>
            <a:spLocks noGrp="1" noChangeArrowheads="1"/>
          </p:cNvSpPr>
          <p:nvPr>
            <p:ph type="body" idx="1"/>
          </p:nvPr>
        </p:nvSpPr>
        <p:spPr>
          <a:xfrm>
            <a:off x="457200" y="1420813"/>
            <a:ext cx="8507288" cy="5176837"/>
          </a:xfrm>
        </p:spPr>
        <p:txBody>
          <a:bodyPr/>
          <a:lstStyle/>
          <a:p>
            <a:pPr eaLnBrk="1" hangingPunct="1">
              <a:lnSpc>
                <a:spcPct val="90000"/>
              </a:lnSpc>
              <a:defRPr/>
            </a:pPr>
            <a:r>
              <a:rPr lang="es-ES_tradnl" sz="2800" dirty="0"/>
              <a:t>LA </a:t>
            </a:r>
            <a:r>
              <a:rPr lang="es-ES_tradnl" sz="2800" dirty="0">
                <a:solidFill>
                  <a:srgbClr val="00FFFF"/>
                </a:solidFill>
              </a:rPr>
              <a:t>UNIDAD CENTRAL DE PROCESAMIENTO (CPU) </a:t>
            </a:r>
            <a:r>
              <a:rPr lang="es-ES_tradnl" sz="2800" dirty="0"/>
              <a:t>ENTREGA UN COMANDO AL MÓDULO DE E/S PARA REALIZAR LA E/S Y SIGUE CON EL PROGRAMA QUE ESTABA EJECUTANDO.</a:t>
            </a:r>
          </a:p>
          <a:p>
            <a:pPr eaLnBrk="1" hangingPunct="1">
              <a:lnSpc>
                <a:spcPct val="90000"/>
              </a:lnSpc>
              <a:defRPr/>
            </a:pPr>
            <a:r>
              <a:rPr lang="es-ES_tradnl" sz="2800" dirty="0"/>
              <a:t>CUANDO, TANTO EL MÓDULO DE  E/S COMO EL PERIFÉRICO ESTÁN DISPUESTOS  A REALIZAR LA TRANSFERENCIA SE LE AVISA A LA </a:t>
            </a:r>
            <a:r>
              <a:rPr lang="es-ES_tradnl" sz="2800" dirty="0">
                <a:solidFill>
                  <a:srgbClr val="00FFFF"/>
                </a:solidFill>
              </a:rPr>
              <a:t>UNIDAD CENTRAL DE PROCESAMIENTO (CPU) </a:t>
            </a:r>
            <a:r>
              <a:rPr lang="es-ES_tradnl" sz="2800" dirty="0"/>
              <a:t>CON UNA INTERRUPCIÓN. </a:t>
            </a:r>
          </a:p>
          <a:p>
            <a:pPr eaLnBrk="1" hangingPunct="1">
              <a:lnSpc>
                <a:spcPct val="90000"/>
              </a:lnSpc>
              <a:defRPr/>
            </a:pPr>
            <a:r>
              <a:rPr lang="es-ES_tradnl" sz="2800" dirty="0"/>
              <a:t>LA </a:t>
            </a:r>
            <a:r>
              <a:rPr lang="es-ES_tradnl" sz="2800" dirty="0">
                <a:solidFill>
                  <a:srgbClr val="00FFFF"/>
                </a:solidFill>
              </a:rPr>
              <a:t>UNIDAD CENTRAL DE PROCESAMIENTO (CPU) </a:t>
            </a:r>
            <a:r>
              <a:rPr lang="es-ES_tradnl" sz="2800" dirty="0"/>
              <a:t>DEBE HACERSE CARGO DE ENTREGAR LOS DATOS O DE RECIBIRLOS Y ALMACENARLOS</a:t>
            </a:r>
            <a:endParaRPr lang="es-ES" sz="2800" dirty="0"/>
          </a:p>
        </p:txBody>
      </p:sp>
      <p:sp>
        <p:nvSpPr>
          <p:cNvPr id="6" name="5 Marcador de número de diapositiva">
            <a:extLst>
              <a:ext uri="{FF2B5EF4-FFF2-40B4-BE49-F238E27FC236}">
                <a16:creationId xmlns:a16="http://schemas.microsoft.com/office/drawing/2014/main" id="{3A68B406-2AAD-4881-B98C-B0586D52AA3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2F7F260-2532-4B64-A9DC-E6DD78C78471}" type="slidenum">
              <a:rPr lang="es-ES" altLang="es-AR" smtClean="0"/>
              <a:pPr eaLnBrk="1" hangingPunct="1">
                <a:defRPr/>
              </a:pPr>
              <a:t>33</a:t>
            </a:fld>
            <a:endParaRPr lang="es-ES" altLang="es-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4" descr="Nueva imagen">
            <a:extLst>
              <a:ext uri="{FF2B5EF4-FFF2-40B4-BE49-F238E27FC236}">
                <a16:creationId xmlns:a16="http://schemas.microsoft.com/office/drawing/2014/main" id="{15B2E133-BC2D-4A86-AD69-ECE28E1EA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7507" b="26849"/>
          <a:stretch>
            <a:fillRect/>
          </a:stretch>
        </p:blipFill>
        <p:spPr bwMode="auto">
          <a:xfrm>
            <a:off x="2484438" y="0"/>
            <a:ext cx="39592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Marcador de número de diapositiva">
            <a:extLst>
              <a:ext uri="{FF2B5EF4-FFF2-40B4-BE49-F238E27FC236}">
                <a16:creationId xmlns:a16="http://schemas.microsoft.com/office/drawing/2014/main" id="{FF147E6E-4877-4BD5-8E8B-5D9DC24396D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D93A0D3-5625-4BB9-A42A-E0605ED8766E}" type="slidenum">
              <a:rPr lang="es-ES" altLang="es-AR" smtClean="0"/>
              <a:pPr eaLnBrk="1" hangingPunct="1">
                <a:defRPr/>
              </a:pPr>
              <a:t>34</a:t>
            </a:fld>
            <a:endParaRPr lang="es-ES" altLang="es-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56FD694-7847-4061-952F-D26EF5AF27D7}"/>
              </a:ext>
            </a:extLst>
          </p:cNvPr>
          <p:cNvSpPr>
            <a:spLocks noGrp="1" noChangeArrowheads="1"/>
          </p:cNvSpPr>
          <p:nvPr>
            <p:ph type="title"/>
          </p:nvPr>
        </p:nvSpPr>
        <p:spPr/>
        <p:txBody>
          <a:bodyPr/>
          <a:lstStyle/>
          <a:p>
            <a:pPr eaLnBrk="1" hangingPunct="1">
              <a:defRPr/>
            </a:pPr>
            <a:r>
              <a:rPr lang="es-ES_tradnl"/>
              <a:t>ENTRADA/SALIDA POR DMA</a:t>
            </a:r>
            <a:endParaRPr lang="es-ES"/>
          </a:p>
        </p:txBody>
      </p:sp>
      <p:sp>
        <p:nvSpPr>
          <p:cNvPr id="81923" name="Rectangle 3">
            <a:extLst>
              <a:ext uri="{FF2B5EF4-FFF2-40B4-BE49-F238E27FC236}">
                <a16:creationId xmlns:a16="http://schemas.microsoft.com/office/drawing/2014/main" id="{33DE9CF1-079D-4A98-8017-C4679FACF818}"/>
              </a:ext>
            </a:extLst>
          </p:cNvPr>
          <p:cNvSpPr>
            <a:spLocks noGrp="1" noChangeArrowheads="1"/>
          </p:cNvSpPr>
          <p:nvPr>
            <p:ph type="body" idx="1"/>
          </p:nvPr>
        </p:nvSpPr>
        <p:spPr>
          <a:xfrm>
            <a:off x="0" y="1628800"/>
            <a:ext cx="8964612" cy="3096344"/>
          </a:xfrm>
        </p:spPr>
        <p:txBody>
          <a:bodyPr/>
          <a:lstStyle/>
          <a:p>
            <a:pPr algn="ctr" eaLnBrk="1" hangingPunct="1">
              <a:buFont typeface="Wingdings" panose="05000000000000000000" pitchFamily="2" charset="2"/>
              <a:buNone/>
              <a:defRPr/>
            </a:pPr>
            <a:r>
              <a:rPr lang="es-ES_tradnl" dirty="0"/>
              <a:t>    </a:t>
            </a:r>
            <a:r>
              <a:rPr lang="es-ES_tradnl" sz="4400" b="1" dirty="0">
                <a:solidFill>
                  <a:srgbClr val="00FFFF"/>
                </a:solidFill>
              </a:rPr>
              <a:t>LA MEMORIA Y EL MÓDULO DE ENTRADA/SALIDA INTERCAMBIAN DATOS SIN INTERVENCIÓN DE LA UNIDAD CENTRAL DE PROCESAMIENTO (CPU).</a:t>
            </a:r>
            <a:endParaRPr lang="es-ES" sz="4400" b="1" dirty="0">
              <a:solidFill>
                <a:srgbClr val="00FFFF"/>
              </a:solidFill>
            </a:endParaRPr>
          </a:p>
        </p:txBody>
      </p:sp>
      <p:sp>
        <p:nvSpPr>
          <p:cNvPr id="6" name="5 Marcador de número de diapositiva">
            <a:extLst>
              <a:ext uri="{FF2B5EF4-FFF2-40B4-BE49-F238E27FC236}">
                <a16:creationId xmlns:a16="http://schemas.microsoft.com/office/drawing/2014/main" id="{6963232E-2262-4F25-AFFA-3FC144FDE88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AACE6C2-7CC1-4BB7-8226-5AE33C0F6924}" type="slidenum">
              <a:rPr lang="es-ES" altLang="es-AR" smtClean="0"/>
              <a:pPr eaLnBrk="1" hangingPunct="1">
                <a:defRPr/>
              </a:pPr>
              <a:t>35</a:t>
            </a:fld>
            <a:endParaRPr lang="es-ES" altLang="es-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4" descr="Nueva imagen">
            <a:extLst>
              <a:ext uri="{FF2B5EF4-FFF2-40B4-BE49-F238E27FC236}">
                <a16:creationId xmlns:a16="http://schemas.microsoft.com/office/drawing/2014/main" id="{5EDB5D10-9F9B-4850-85A8-D8DC7E85E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285"/>
          <a:stretch>
            <a:fillRect/>
          </a:stretch>
        </p:blipFill>
        <p:spPr bwMode="auto">
          <a:xfrm>
            <a:off x="0" y="1341438"/>
            <a:ext cx="91440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Marcador de número de diapositiva">
            <a:extLst>
              <a:ext uri="{FF2B5EF4-FFF2-40B4-BE49-F238E27FC236}">
                <a16:creationId xmlns:a16="http://schemas.microsoft.com/office/drawing/2014/main" id="{7AE618DA-94FC-44B1-9A44-C6E48AC23F4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9DCE44D-F54A-4B94-A718-726AD18F3BB1}" type="slidenum">
              <a:rPr lang="es-ES" altLang="es-AR" smtClean="0"/>
              <a:pPr eaLnBrk="1" hangingPunct="1">
                <a:defRPr/>
              </a:pPr>
              <a:t>36</a:t>
            </a:fld>
            <a:endParaRPr lang="es-ES" altLang="es-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C82236C-4691-4298-AABE-59BA4D8D31A3}"/>
              </a:ext>
            </a:extLst>
          </p:cNvPr>
          <p:cNvSpPr>
            <a:spLocks noGrp="1" noChangeArrowheads="1"/>
          </p:cNvSpPr>
          <p:nvPr>
            <p:ph type="title"/>
          </p:nvPr>
        </p:nvSpPr>
        <p:spPr/>
        <p:txBody>
          <a:bodyPr/>
          <a:lstStyle/>
          <a:p>
            <a:pPr eaLnBrk="1" hangingPunct="1">
              <a:defRPr/>
            </a:pPr>
            <a:r>
              <a:rPr lang="es-ES_tradnl" sz="4000"/>
              <a:t>PROCESAMIENTO DE INTERRUPCIONES</a:t>
            </a:r>
            <a:endParaRPr lang="es-ES" sz="4000"/>
          </a:p>
        </p:txBody>
      </p:sp>
      <p:sp>
        <p:nvSpPr>
          <p:cNvPr id="83971" name="Rectangle 3">
            <a:extLst>
              <a:ext uri="{FF2B5EF4-FFF2-40B4-BE49-F238E27FC236}">
                <a16:creationId xmlns:a16="http://schemas.microsoft.com/office/drawing/2014/main" id="{169BBA6D-0079-4CE8-8D83-109F308139CC}"/>
              </a:ext>
            </a:extLst>
          </p:cNvPr>
          <p:cNvSpPr>
            <a:spLocks noGrp="1" noChangeArrowheads="1"/>
          </p:cNvSpPr>
          <p:nvPr>
            <p:ph type="body" idx="1"/>
          </p:nvPr>
        </p:nvSpPr>
        <p:spPr>
          <a:xfrm>
            <a:off x="0" y="1600200"/>
            <a:ext cx="9144000" cy="4924425"/>
          </a:xfrm>
        </p:spPr>
        <p:txBody>
          <a:bodyPr/>
          <a:lstStyle/>
          <a:p>
            <a:pPr eaLnBrk="1" hangingPunct="1">
              <a:lnSpc>
                <a:spcPct val="90000"/>
              </a:lnSpc>
              <a:defRPr/>
            </a:pPr>
            <a:r>
              <a:rPr lang="es-ES_tradnl" sz="2800" b="1" dirty="0"/>
              <a:t>EL PERIFÉRICO REMITE UN PEDIDO DE INTERRUPCIÓN.</a:t>
            </a:r>
          </a:p>
          <a:p>
            <a:pPr eaLnBrk="1" hangingPunct="1">
              <a:lnSpc>
                <a:spcPct val="90000"/>
              </a:lnSpc>
              <a:defRPr/>
            </a:pPr>
            <a:r>
              <a:rPr lang="es-ES_tradnl" sz="2800" b="1" dirty="0"/>
              <a:t>EL PROCESADOR TERMINA LA EJECUCIÓN DE LA PRESENTE INSTRUCCIÓN.</a:t>
            </a:r>
          </a:p>
          <a:p>
            <a:pPr eaLnBrk="1" hangingPunct="1">
              <a:lnSpc>
                <a:spcPct val="90000"/>
              </a:lnSpc>
              <a:defRPr/>
            </a:pPr>
            <a:r>
              <a:rPr lang="es-ES_tradnl" sz="2800" b="1" dirty="0"/>
              <a:t>EL PROCESADOR SENSA POR SI HAY INTERRUPCIONES.</a:t>
            </a:r>
          </a:p>
          <a:p>
            <a:pPr eaLnBrk="1" hangingPunct="1">
              <a:lnSpc>
                <a:spcPct val="90000"/>
              </a:lnSpc>
              <a:defRPr/>
            </a:pPr>
            <a:r>
              <a:rPr lang="es-ES_tradnl" sz="2800" b="1" dirty="0"/>
              <a:t>SI HAY INTERRUPCIÓN, EMITE SEÑAL DE RECONOCIMIENTO AL DISPOSITIVO QUE HIZO EL PEDIDO.</a:t>
            </a:r>
          </a:p>
          <a:p>
            <a:pPr eaLnBrk="1" hangingPunct="1">
              <a:lnSpc>
                <a:spcPct val="90000"/>
              </a:lnSpc>
              <a:defRPr/>
            </a:pPr>
            <a:r>
              <a:rPr lang="es-ES_tradnl" sz="2800" b="1" dirty="0"/>
              <a:t>EL PERIFÉRICO QUE HIZO EL PEDIDO RETIRA LA SEÑAL DE INTERRUPCIÓN.</a:t>
            </a:r>
          </a:p>
          <a:p>
            <a:pPr eaLnBrk="1" hangingPunct="1">
              <a:lnSpc>
                <a:spcPct val="90000"/>
              </a:lnSpc>
              <a:defRPr/>
            </a:pPr>
            <a:endParaRPr lang="es-ES" sz="2800" b="1" dirty="0"/>
          </a:p>
        </p:txBody>
      </p:sp>
      <p:sp>
        <p:nvSpPr>
          <p:cNvPr id="6" name="5 Marcador de número de diapositiva">
            <a:extLst>
              <a:ext uri="{FF2B5EF4-FFF2-40B4-BE49-F238E27FC236}">
                <a16:creationId xmlns:a16="http://schemas.microsoft.com/office/drawing/2014/main" id="{9413F6B0-DB6C-4383-B4F0-A7E0DBEC2C4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DC40F14-931D-4E17-B349-1A63A9F646A2}" type="slidenum">
              <a:rPr lang="es-ES" altLang="es-AR" smtClean="0"/>
              <a:pPr eaLnBrk="1" hangingPunct="1">
                <a:defRPr/>
              </a:pPr>
              <a:t>37</a:t>
            </a:fld>
            <a:endParaRPr lang="es-ES" altLang="es-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6F43D8A-7B69-4C7E-A9E1-D4D9DB3C95D0}"/>
              </a:ext>
            </a:extLst>
          </p:cNvPr>
          <p:cNvSpPr>
            <a:spLocks noGrp="1" noChangeArrowheads="1"/>
          </p:cNvSpPr>
          <p:nvPr>
            <p:ph type="title"/>
          </p:nvPr>
        </p:nvSpPr>
        <p:spPr>
          <a:xfrm>
            <a:off x="457200" y="277813"/>
            <a:ext cx="8229600" cy="558800"/>
          </a:xfrm>
        </p:spPr>
        <p:txBody>
          <a:bodyPr/>
          <a:lstStyle/>
          <a:p>
            <a:pPr eaLnBrk="1" hangingPunct="1">
              <a:defRPr/>
            </a:pPr>
            <a:r>
              <a:rPr lang="es-ES_tradnl" sz="4000"/>
              <a:t>CONTINUACIÓN</a:t>
            </a:r>
            <a:endParaRPr lang="es-ES" sz="4000"/>
          </a:p>
        </p:txBody>
      </p:sp>
      <p:sp>
        <p:nvSpPr>
          <p:cNvPr id="95235" name="Rectangle 3">
            <a:extLst>
              <a:ext uri="{FF2B5EF4-FFF2-40B4-BE49-F238E27FC236}">
                <a16:creationId xmlns:a16="http://schemas.microsoft.com/office/drawing/2014/main" id="{39D734DE-74C4-4E01-A162-9004A33508C1}"/>
              </a:ext>
            </a:extLst>
          </p:cNvPr>
          <p:cNvSpPr>
            <a:spLocks noGrp="1" noChangeArrowheads="1"/>
          </p:cNvSpPr>
          <p:nvPr>
            <p:ph type="body" idx="1"/>
          </p:nvPr>
        </p:nvSpPr>
        <p:spPr>
          <a:xfrm>
            <a:off x="0" y="1196975"/>
            <a:ext cx="9144000" cy="5400675"/>
          </a:xfrm>
        </p:spPr>
        <p:txBody>
          <a:bodyPr/>
          <a:lstStyle/>
          <a:p>
            <a:pPr marL="609600" indent="-609600" eaLnBrk="1" hangingPunct="1">
              <a:lnSpc>
                <a:spcPct val="90000"/>
              </a:lnSpc>
              <a:defRPr/>
            </a:pPr>
            <a:r>
              <a:rPr lang="es-ES_tradnl" sz="2800" b="1" dirty="0"/>
              <a:t>EL PROCESADOR SE PREPARA PARA TRANSFERIR EL CONTROL A LA </a:t>
            </a:r>
            <a:r>
              <a:rPr lang="es-ES_tradnl" sz="2800" b="1" dirty="0">
                <a:solidFill>
                  <a:srgbClr val="00FFFF"/>
                </a:solidFill>
              </a:rPr>
              <a:t>RUTINA DE TRATAMIENTO DE INTERRUPCIÓN</a:t>
            </a:r>
            <a:r>
              <a:rPr lang="es-ES_tradnl" sz="2800" b="1" dirty="0"/>
              <a:t>, PARA ELLO:</a:t>
            </a:r>
          </a:p>
          <a:p>
            <a:pPr marL="609600" indent="-609600" eaLnBrk="1" hangingPunct="1">
              <a:lnSpc>
                <a:spcPct val="90000"/>
              </a:lnSpc>
              <a:buSzTx/>
              <a:buFont typeface="Wingdings" panose="05000000000000000000" pitchFamily="2" charset="2"/>
              <a:buAutoNum type="arabicPeriod"/>
              <a:defRPr/>
            </a:pPr>
            <a:r>
              <a:rPr lang="es-ES_tradnl" sz="2800" b="1" dirty="0"/>
              <a:t>GUARDA LA INFORMACIÓN NECESARIA PARA RETOMAR LUEGO LA EJECUCIÓN DEL PROGRAMA ACTUAL.</a:t>
            </a:r>
          </a:p>
          <a:p>
            <a:pPr marL="609600" indent="-609600" eaLnBrk="1" hangingPunct="1">
              <a:lnSpc>
                <a:spcPct val="90000"/>
              </a:lnSpc>
              <a:buSzTx/>
              <a:buFont typeface="Wingdings" panose="05000000000000000000" pitchFamily="2" charset="2"/>
              <a:buNone/>
              <a:defRPr/>
            </a:pPr>
            <a:r>
              <a:rPr lang="es-ES_tradnl" sz="2800" b="1" dirty="0"/>
              <a:t>	A) EL </a:t>
            </a:r>
            <a:r>
              <a:rPr lang="es-ES_tradnl" sz="2800" b="1" dirty="0">
                <a:solidFill>
                  <a:srgbClr val="00FFFF"/>
                </a:solidFill>
              </a:rPr>
              <a:t>REGISTRO PSW (PRESENT STATUS   	  WORLD)</a:t>
            </a:r>
          </a:p>
          <a:p>
            <a:pPr marL="609600" indent="-609600" eaLnBrk="1" hangingPunct="1">
              <a:lnSpc>
                <a:spcPct val="90000"/>
              </a:lnSpc>
              <a:buSzTx/>
              <a:buFont typeface="Wingdings" panose="05000000000000000000" pitchFamily="2" charset="2"/>
              <a:buNone/>
              <a:defRPr/>
            </a:pPr>
            <a:r>
              <a:rPr lang="es-ES_tradnl" sz="2800" b="1" dirty="0"/>
              <a:t>	B) UBICACIÓN DE LA PRÓXIMA 	  	 	  INSTRUCCIÓN A EJECUTAR  DEL ACTUAL PROGRAMA (CONTENIDO DEL </a:t>
            </a:r>
            <a:r>
              <a:rPr lang="es-ES_tradnl" sz="2800" b="1" dirty="0">
                <a:solidFill>
                  <a:srgbClr val="00FFFF"/>
                </a:solidFill>
              </a:rPr>
              <a:t>CONTADOR DE PROGRAMA</a:t>
            </a:r>
            <a:r>
              <a:rPr lang="es-ES_tradnl" sz="2800" b="1" dirty="0"/>
              <a:t>).</a:t>
            </a:r>
          </a:p>
          <a:p>
            <a:pPr marL="609600" indent="-609600" eaLnBrk="1" hangingPunct="1">
              <a:lnSpc>
                <a:spcPct val="90000"/>
              </a:lnSpc>
              <a:buSzTx/>
              <a:buFont typeface="Wingdings" panose="05000000000000000000" pitchFamily="2" charset="2"/>
              <a:buNone/>
              <a:defRPr/>
            </a:pPr>
            <a:endParaRPr lang="es-ES_tradnl" sz="2800" b="1" dirty="0"/>
          </a:p>
          <a:p>
            <a:pPr marL="609600" indent="-609600" eaLnBrk="1" hangingPunct="1">
              <a:lnSpc>
                <a:spcPct val="90000"/>
              </a:lnSpc>
              <a:buSzTx/>
              <a:buFont typeface="Wingdings" panose="05000000000000000000" pitchFamily="2" charset="2"/>
              <a:buNone/>
              <a:defRPr/>
            </a:pPr>
            <a:endParaRPr lang="es-ES" sz="2800" dirty="0"/>
          </a:p>
        </p:txBody>
      </p:sp>
      <p:sp>
        <p:nvSpPr>
          <p:cNvPr id="6" name="5 Marcador de número de diapositiva">
            <a:extLst>
              <a:ext uri="{FF2B5EF4-FFF2-40B4-BE49-F238E27FC236}">
                <a16:creationId xmlns:a16="http://schemas.microsoft.com/office/drawing/2014/main" id="{68D95745-46B3-4FE2-8EEC-B52F7192700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752C6DA-72DD-43AD-9EC3-B2D0616A4FDC}" type="slidenum">
              <a:rPr lang="es-ES" altLang="es-AR" smtClean="0"/>
              <a:pPr eaLnBrk="1" hangingPunct="1">
                <a:defRPr/>
              </a:pPr>
              <a:t>38</a:t>
            </a:fld>
            <a:endParaRPr lang="es-ES" altLang="es-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F6441C4-231F-43F0-8A37-EDBF79260E74}"/>
              </a:ext>
            </a:extLst>
          </p:cNvPr>
          <p:cNvSpPr>
            <a:spLocks noGrp="1" noChangeArrowheads="1"/>
          </p:cNvSpPr>
          <p:nvPr>
            <p:ph type="title"/>
          </p:nvPr>
        </p:nvSpPr>
        <p:spPr>
          <a:xfrm>
            <a:off x="457200" y="277813"/>
            <a:ext cx="8229600" cy="774700"/>
          </a:xfrm>
        </p:spPr>
        <p:txBody>
          <a:bodyPr/>
          <a:lstStyle/>
          <a:p>
            <a:pPr eaLnBrk="1" hangingPunct="1">
              <a:defRPr/>
            </a:pPr>
            <a:r>
              <a:rPr lang="es-ES_tradnl"/>
              <a:t>CONTINUACIÓN</a:t>
            </a:r>
            <a:endParaRPr lang="es-ES"/>
          </a:p>
        </p:txBody>
      </p:sp>
      <p:sp>
        <p:nvSpPr>
          <p:cNvPr id="96259" name="Rectangle 3">
            <a:extLst>
              <a:ext uri="{FF2B5EF4-FFF2-40B4-BE49-F238E27FC236}">
                <a16:creationId xmlns:a16="http://schemas.microsoft.com/office/drawing/2014/main" id="{F13C1580-7B30-4F53-B6AE-00EC97526A83}"/>
              </a:ext>
            </a:extLst>
          </p:cNvPr>
          <p:cNvSpPr>
            <a:spLocks noGrp="1" noChangeArrowheads="1"/>
          </p:cNvSpPr>
          <p:nvPr>
            <p:ph type="body" idx="1"/>
          </p:nvPr>
        </p:nvSpPr>
        <p:spPr>
          <a:xfrm>
            <a:off x="0" y="1268413"/>
            <a:ext cx="9144000" cy="5329237"/>
          </a:xfrm>
        </p:spPr>
        <p:txBody>
          <a:bodyPr/>
          <a:lstStyle/>
          <a:p>
            <a:pPr marL="609600" indent="-609600" eaLnBrk="1" hangingPunct="1">
              <a:buFont typeface="Wingdings" panose="05000000000000000000" pitchFamily="2" charset="2"/>
              <a:buNone/>
              <a:defRPr/>
            </a:pPr>
            <a:r>
              <a:rPr lang="es-ES_tradnl" sz="2800" dirty="0"/>
              <a:t>	</a:t>
            </a:r>
            <a:r>
              <a:rPr lang="es-ES_tradnl" sz="2800" b="1" dirty="0"/>
              <a:t>AMBAS SE GUARDAN EN LA </a:t>
            </a:r>
            <a:r>
              <a:rPr lang="es-ES_tradnl" sz="2800" b="1" dirty="0">
                <a:solidFill>
                  <a:srgbClr val="00FFFF"/>
                </a:solidFill>
              </a:rPr>
              <a:t>PILA DE CONTROL DEL SISTEMA.</a:t>
            </a:r>
          </a:p>
          <a:p>
            <a:pPr marL="609600" indent="-609600" eaLnBrk="1" hangingPunct="1">
              <a:buSzTx/>
              <a:buFont typeface="Wingdings" panose="05000000000000000000" pitchFamily="2" charset="2"/>
              <a:buAutoNum type="arabicPeriod" startAt="2"/>
              <a:defRPr/>
            </a:pPr>
            <a:r>
              <a:rPr lang="es-ES_tradnl" sz="2800" b="1" dirty="0"/>
              <a:t>EL PROCESADOR CARGA AL </a:t>
            </a:r>
            <a:r>
              <a:rPr lang="es-ES_tradnl" sz="2800" b="1" dirty="0">
                <a:solidFill>
                  <a:srgbClr val="00FFFF"/>
                </a:solidFill>
              </a:rPr>
              <a:t>CONTADOR DE PROGRAMA (PC) </a:t>
            </a:r>
            <a:r>
              <a:rPr lang="es-ES_tradnl" sz="2800" b="1" dirty="0"/>
              <a:t>CON LA DIRECCIÓN DE LA PRIMERA INSTRUCCIÓN DEL PROGRAMA DE TRATAMIENTO DE INTERRUPCIÓN.</a:t>
            </a:r>
          </a:p>
          <a:p>
            <a:pPr marL="609600" indent="-609600" eaLnBrk="1" hangingPunct="1">
              <a:buSzTx/>
              <a:buFont typeface="Wingdings" panose="05000000000000000000" pitchFamily="2" charset="2"/>
              <a:buNone/>
              <a:defRPr/>
            </a:pPr>
            <a:r>
              <a:rPr lang="es-ES_tradnl" sz="2800" b="1" dirty="0"/>
              <a:t>	SI HUBIESE MÁS DE UNA </a:t>
            </a:r>
            <a:r>
              <a:rPr lang="es-ES_tradnl" sz="2800" b="1" dirty="0">
                <a:solidFill>
                  <a:srgbClr val="00FFFF"/>
                </a:solidFill>
              </a:rPr>
              <a:t>RUTINA DE TRATAMIENTO DE  INTERRUPCIÓN</a:t>
            </a:r>
            <a:r>
              <a:rPr lang="es-ES_tradnl" sz="2800" b="1" dirty="0"/>
              <a:t>, EL PROCESADOR DEBE DETERMINAR CUAL ES LA APLICABLE, PARA LO CUAL DEBE HABER JUNTO A CADA SOLICITUD, UNA REFERENCIA A ESA RUTINA.</a:t>
            </a:r>
            <a:endParaRPr lang="es-ES" sz="2800" b="1" dirty="0"/>
          </a:p>
        </p:txBody>
      </p:sp>
      <p:sp>
        <p:nvSpPr>
          <p:cNvPr id="6" name="5 Marcador de número de diapositiva">
            <a:extLst>
              <a:ext uri="{FF2B5EF4-FFF2-40B4-BE49-F238E27FC236}">
                <a16:creationId xmlns:a16="http://schemas.microsoft.com/office/drawing/2014/main" id="{5224AA45-C207-4B60-A6D0-5D515D35565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DF73F3B-B9EE-40A4-ADF4-9B86B78C336E}" type="slidenum">
              <a:rPr lang="es-ES" altLang="es-AR" smtClean="0"/>
              <a:pPr eaLnBrk="1" hangingPunct="1">
                <a:defRPr/>
              </a:pPr>
              <a:t>39</a:t>
            </a:fld>
            <a:endParaRPr lang="es-ES" altLang="es-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B2ED1-602B-4FDC-BDA6-9099D3F15ECC}"/>
              </a:ext>
            </a:extLst>
          </p:cNvPr>
          <p:cNvSpPr>
            <a:spLocks noGrp="1"/>
          </p:cNvSpPr>
          <p:nvPr>
            <p:ph type="title"/>
          </p:nvPr>
        </p:nvSpPr>
        <p:spPr>
          <a:xfrm>
            <a:off x="457200" y="277813"/>
            <a:ext cx="8229600" cy="703262"/>
          </a:xfrm>
        </p:spPr>
        <p:txBody>
          <a:bodyPr/>
          <a:lstStyle/>
          <a:p>
            <a:pPr>
              <a:defRPr/>
            </a:pPr>
            <a:r>
              <a:rPr lang="es-AR" dirty="0"/>
              <a:t>OPERACIÓN DE E/S</a:t>
            </a:r>
          </a:p>
        </p:txBody>
      </p:sp>
      <p:sp>
        <p:nvSpPr>
          <p:cNvPr id="3" name="Marcador de contenido 2">
            <a:extLst>
              <a:ext uri="{FF2B5EF4-FFF2-40B4-BE49-F238E27FC236}">
                <a16:creationId xmlns:a16="http://schemas.microsoft.com/office/drawing/2014/main" id="{EA5CBE81-C689-486D-87C2-6EF618B112A8}"/>
              </a:ext>
            </a:extLst>
          </p:cNvPr>
          <p:cNvSpPr>
            <a:spLocks noGrp="1"/>
          </p:cNvSpPr>
          <p:nvPr>
            <p:ph idx="1"/>
          </p:nvPr>
        </p:nvSpPr>
        <p:spPr>
          <a:xfrm>
            <a:off x="457200" y="981076"/>
            <a:ext cx="8229600" cy="5149850"/>
          </a:xfrm>
        </p:spPr>
        <p:txBody>
          <a:bodyPr/>
          <a:lstStyle/>
          <a:p>
            <a:pPr algn="just">
              <a:defRPr/>
            </a:pPr>
            <a:r>
              <a:rPr lang="es-AR" sz="2400" dirty="0">
                <a:effectLst/>
              </a:rPr>
              <a:t>Este interfaz es una </a:t>
            </a:r>
            <a:r>
              <a:rPr lang="es-AR" sz="2400" b="1" dirty="0">
                <a:effectLst/>
              </a:rPr>
              <a:t>unidad hardware/software </a:t>
            </a:r>
            <a:r>
              <a:rPr lang="es-AR" sz="2400" dirty="0">
                <a:effectLst/>
              </a:rPr>
              <a:t>(la parte software es la que está ligada a los drivers y al sistema operativo) que suele estar ubicada en una </a:t>
            </a:r>
            <a:r>
              <a:rPr lang="es-AR" sz="2400" b="1" dirty="0">
                <a:effectLst/>
              </a:rPr>
              <a:t>tarjeta o adaptador</a:t>
            </a:r>
            <a:r>
              <a:rPr lang="es-AR" sz="2400" dirty="0">
                <a:effectLst/>
              </a:rPr>
              <a:t>. </a:t>
            </a:r>
          </a:p>
          <a:p>
            <a:pPr algn="just">
              <a:defRPr/>
            </a:pPr>
            <a:r>
              <a:rPr lang="es-AR" sz="2400" dirty="0">
                <a:effectLst/>
              </a:rPr>
              <a:t>Las interfaces suelen clasificarse como </a:t>
            </a:r>
            <a:r>
              <a:rPr lang="es-AR" sz="2400" b="1" dirty="0">
                <a:effectLst/>
              </a:rPr>
              <a:t>serie</a:t>
            </a:r>
            <a:r>
              <a:rPr lang="es-AR" sz="2400" dirty="0">
                <a:effectLst/>
              </a:rPr>
              <a:t> o </a:t>
            </a:r>
            <a:r>
              <a:rPr lang="es-AR" sz="2400" b="1" dirty="0">
                <a:effectLst/>
              </a:rPr>
              <a:t>paralelo</a:t>
            </a:r>
            <a:r>
              <a:rPr lang="es-AR" sz="2400" dirty="0">
                <a:effectLst/>
              </a:rPr>
              <a:t> según cómo manejen la información o en interfaces </a:t>
            </a:r>
            <a:r>
              <a:rPr lang="es-AR" sz="2400" b="1" dirty="0">
                <a:effectLst/>
              </a:rPr>
              <a:t>generales</a:t>
            </a:r>
            <a:r>
              <a:rPr lang="es-AR" sz="2400" dirty="0">
                <a:effectLst/>
              </a:rPr>
              <a:t> o </a:t>
            </a:r>
            <a:r>
              <a:rPr lang="es-AR" sz="2400" b="1" dirty="0">
                <a:effectLst/>
              </a:rPr>
              <a:t>específicos</a:t>
            </a:r>
            <a:r>
              <a:rPr lang="es-AR" sz="2400" dirty="0">
                <a:effectLst/>
              </a:rPr>
              <a:t> según estén diseñados para dar soporte a un gran conjunto de dispositivos o a un tipo de dispositivo concreto. </a:t>
            </a:r>
          </a:p>
          <a:p>
            <a:pPr>
              <a:defRPr/>
            </a:pPr>
            <a:r>
              <a:rPr lang="es-AR" sz="2400" dirty="0">
                <a:effectLst/>
              </a:rPr>
              <a:t>La unidad física que permite que el dispositivo se conecte a su interfaz suele denominarse </a:t>
            </a:r>
            <a:r>
              <a:rPr lang="es-AR" sz="2400" b="1" dirty="0">
                <a:effectLst/>
              </a:rPr>
              <a:t>puerto</a:t>
            </a:r>
            <a:r>
              <a:rPr lang="es-AR" sz="2400" dirty="0">
                <a:effectLst/>
              </a:rPr>
              <a:t>.</a:t>
            </a:r>
          </a:p>
          <a:p>
            <a:pPr algn="just">
              <a:defRPr/>
            </a:pPr>
            <a:r>
              <a:rPr lang="es-AR" sz="2400" dirty="0">
                <a:effectLst/>
              </a:rPr>
              <a:t>El interfaz se conecta mediante un </a:t>
            </a:r>
            <a:r>
              <a:rPr lang="es-AR" sz="2400" b="1" dirty="0">
                <a:effectLst/>
              </a:rPr>
              <a:t>bus de E/S </a:t>
            </a:r>
            <a:r>
              <a:rPr lang="es-AR" sz="2400" dirty="0">
                <a:effectLst/>
              </a:rPr>
              <a:t>con un </a:t>
            </a:r>
            <a:r>
              <a:rPr lang="es-AR" sz="2400" b="1" dirty="0">
                <a:effectLst/>
              </a:rPr>
              <a:t>controlador</a:t>
            </a:r>
            <a:r>
              <a:rPr lang="es-AR" sz="2400" dirty="0">
                <a:effectLst/>
              </a:rPr>
              <a:t> que suele encontrarse en un </a:t>
            </a:r>
            <a:r>
              <a:rPr lang="es-AR" sz="2400" b="1" dirty="0">
                <a:effectLst/>
              </a:rPr>
              <a:t>chipset o </a:t>
            </a:r>
            <a:r>
              <a:rPr lang="es-AR" sz="2400" b="1" dirty="0" err="1">
                <a:effectLst/>
              </a:rPr>
              <a:t>hub</a:t>
            </a:r>
            <a:r>
              <a:rPr lang="es-AR" sz="2400" b="1" dirty="0">
                <a:effectLst/>
              </a:rPr>
              <a:t> </a:t>
            </a:r>
            <a:r>
              <a:rPr lang="es-AR" sz="2400" dirty="0">
                <a:effectLst/>
              </a:rPr>
              <a:t>y que gestiona la transferencia de información con el procesador (CPU) o con la memoria según los mecanismos de gestión de E/S disponibles en la arquitectura.</a:t>
            </a:r>
          </a:p>
          <a:p>
            <a:pPr>
              <a:defRPr/>
            </a:pPr>
            <a:endParaRPr lang="es-AR" dirty="0"/>
          </a:p>
        </p:txBody>
      </p:sp>
      <p:sp>
        <p:nvSpPr>
          <p:cNvPr id="4" name="Marcador de número de diapositiva 3">
            <a:extLst>
              <a:ext uri="{FF2B5EF4-FFF2-40B4-BE49-F238E27FC236}">
                <a16:creationId xmlns:a16="http://schemas.microsoft.com/office/drawing/2014/main" id="{3A6B2D1A-F5A7-4C40-929B-CCBE556A0E11}"/>
              </a:ext>
            </a:extLst>
          </p:cNvPr>
          <p:cNvSpPr>
            <a:spLocks noGrp="1"/>
          </p:cNvSpPr>
          <p:nvPr>
            <p:ph type="sldNum" sz="quarter" idx="12"/>
          </p:nvPr>
        </p:nvSpPr>
        <p:spPr/>
        <p:txBody>
          <a:bodyPr/>
          <a:lstStyle/>
          <a:p>
            <a:pPr>
              <a:defRPr/>
            </a:pPr>
            <a:fld id="{F667FE63-A0D5-479C-9F22-79440F59A8B4}" type="slidenum">
              <a:rPr lang="es-ES" altLang="es-AR" smtClean="0"/>
              <a:pPr>
                <a:defRPr/>
              </a:pPr>
              <a:t>4</a:t>
            </a:fld>
            <a:endParaRPr lang="es-ES" altLang="es-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FC08B17-628E-4D34-9207-0696B5006583}"/>
              </a:ext>
            </a:extLst>
          </p:cNvPr>
          <p:cNvSpPr>
            <a:spLocks noGrp="1" noChangeArrowheads="1"/>
          </p:cNvSpPr>
          <p:nvPr>
            <p:ph type="title"/>
          </p:nvPr>
        </p:nvSpPr>
        <p:spPr>
          <a:xfrm>
            <a:off x="457200" y="277813"/>
            <a:ext cx="8229600" cy="630237"/>
          </a:xfrm>
        </p:spPr>
        <p:txBody>
          <a:bodyPr/>
          <a:lstStyle/>
          <a:p>
            <a:pPr eaLnBrk="1" hangingPunct="1">
              <a:defRPr/>
            </a:pPr>
            <a:r>
              <a:rPr lang="es-ES_tradnl" sz="4000"/>
              <a:t>CONTINUACIÓN</a:t>
            </a:r>
            <a:endParaRPr lang="es-ES" sz="4000"/>
          </a:p>
        </p:txBody>
      </p:sp>
      <p:sp>
        <p:nvSpPr>
          <p:cNvPr id="97283" name="Rectangle 3">
            <a:extLst>
              <a:ext uri="{FF2B5EF4-FFF2-40B4-BE49-F238E27FC236}">
                <a16:creationId xmlns:a16="http://schemas.microsoft.com/office/drawing/2014/main" id="{413D908F-9002-46BC-B5C3-28684FE8B86A}"/>
              </a:ext>
            </a:extLst>
          </p:cNvPr>
          <p:cNvSpPr>
            <a:spLocks noGrp="1" noChangeArrowheads="1"/>
          </p:cNvSpPr>
          <p:nvPr>
            <p:ph type="body" idx="1"/>
          </p:nvPr>
        </p:nvSpPr>
        <p:spPr>
          <a:xfrm>
            <a:off x="0" y="1196975"/>
            <a:ext cx="9144000" cy="5400675"/>
          </a:xfrm>
        </p:spPr>
        <p:txBody>
          <a:bodyPr/>
          <a:lstStyle/>
          <a:p>
            <a:pPr marL="609600" indent="-609600" eaLnBrk="1" hangingPunct="1">
              <a:buSzTx/>
              <a:buFont typeface="Wingdings" panose="05000000000000000000" pitchFamily="2" charset="2"/>
              <a:buAutoNum type="arabicPeriod" startAt="3"/>
              <a:defRPr/>
            </a:pPr>
            <a:r>
              <a:rPr lang="es-ES_tradnl" sz="2800" b="1" dirty="0"/>
              <a:t>EN CASO DE QUE LOS REGISTROS SEAN USADOS POR LA RUTINA DE TRATAMIENTO DE INTERRUPCIÓN, TAMBIÉN DEBE GUARDARSE SU CONTENIDO, TODO VA A LA PILA DE CONTROL.</a:t>
            </a:r>
          </a:p>
          <a:p>
            <a:pPr marL="609600" indent="-609600" eaLnBrk="1" hangingPunct="1">
              <a:buSzTx/>
              <a:buFont typeface="Wingdings" panose="05000000000000000000" pitchFamily="2" charset="2"/>
              <a:buAutoNum type="arabicPeriod" startAt="3"/>
              <a:defRPr/>
            </a:pPr>
            <a:r>
              <a:rPr lang="es-ES_tradnl" sz="2800" b="1" dirty="0"/>
              <a:t>AHORA EL MANEJADOR DE INTERRUPCIONES PUEDE REALIZAR SU COMETIDO</a:t>
            </a:r>
          </a:p>
          <a:p>
            <a:pPr marL="609600" indent="-609600" eaLnBrk="1" hangingPunct="1">
              <a:buSzTx/>
              <a:buFont typeface="Wingdings" panose="05000000000000000000" pitchFamily="2" charset="2"/>
              <a:buAutoNum type="arabicPeriod" startAt="3"/>
              <a:defRPr/>
            </a:pPr>
            <a:r>
              <a:rPr lang="es-ES_tradnl" sz="2800" b="1" dirty="0"/>
              <a:t>UNA VEZ CONCLUÍDO EL PROCESO DE INTERRUPCIÓN, SE REPONEN TODOS LOS REGISTROS PARA CONTINUAR CON EL PROGRAMA.</a:t>
            </a:r>
            <a:endParaRPr lang="es-ES" sz="2800" b="1" dirty="0"/>
          </a:p>
        </p:txBody>
      </p:sp>
      <p:sp>
        <p:nvSpPr>
          <p:cNvPr id="6" name="5 Marcador de número de diapositiva">
            <a:extLst>
              <a:ext uri="{FF2B5EF4-FFF2-40B4-BE49-F238E27FC236}">
                <a16:creationId xmlns:a16="http://schemas.microsoft.com/office/drawing/2014/main" id="{0C8C96E9-0E73-4D2A-9ECC-5BAFCB89557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DD2C8045-B214-482F-99DA-02F0D4B7D913}" type="slidenum">
              <a:rPr lang="es-ES" altLang="es-AR" smtClean="0"/>
              <a:pPr eaLnBrk="1" hangingPunct="1">
                <a:defRPr/>
              </a:pPr>
              <a:t>40</a:t>
            </a:fld>
            <a:endParaRPr lang="es-ES" altLang="es-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40D642C9-13A6-43BE-A773-EDB81C3A10C0}"/>
              </a:ext>
            </a:extLst>
          </p:cNvPr>
          <p:cNvSpPr>
            <a:spLocks noGrp="1" noChangeArrowheads="1"/>
          </p:cNvSpPr>
          <p:nvPr>
            <p:ph type="title"/>
          </p:nvPr>
        </p:nvSpPr>
        <p:spPr>
          <a:xfrm>
            <a:off x="457200" y="277813"/>
            <a:ext cx="8229600" cy="774700"/>
          </a:xfrm>
        </p:spPr>
        <p:txBody>
          <a:bodyPr/>
          <a:lstStyle/>
          <a:p>
            <a:pPr eaLnBrk="1" hangingPunct="1">
              <a:defRPr/>
            </a:pPr>
            <a:r>
              <a:rPr lang="es-ES_tradnl"/>
              <a:t>CONTINUACIÓN</a:t>
            </a:r>
            <a:endParaRPr lang="es-ES"/>
          </a:p>
        </p:txBody>
      </p:sp>
      <p:sp>
        <p:nvSpPr>
          <p:cNvPr id="98307" name="Rectangle 3">
            <a:extLst>
              <a:ext uri="{FF2B5EF4-FFF2-40B4-BE49-F238E27FC236}">
                <a16:creationId xmlns:a16="http://schemas.microsoft.com/office/drawing/2014/main" id="{CFC722B6-17B9-40C8-8D6C-12C11A417BD8}"/>
              </a:ext>
            </a:extLst>
          </p:cNvPr>
          <p:cNvSpPr>
            <a:spLocks noGrp="1" noChangeArrowheads="1"/>
          </p:cNvSpPr>
          <p:nvPr>
            <p:ph type="body" idx="1"/>
          </p:nvPr>
        </p:nvSpPr>
        <p:spPr/>
        <p:txBody>
          <a:bodyPr/>
          <a:lstStyle/>
          <a:p>
            <a:pPr marL="609600" indent="-609600" eaLnBrk="1" hangingPunct="1">
              <a:buSzTx/>
              <a:buFont typeface="Wingdings" panose="05000000000000000000" pitchFamily="2" charset="2"/>
              <a:buAutoNum type="arabicPeriod" startAt="6"/>
              <a:defRPr/>
            </a:pPr>
            <a:r>
              <a:rPr lang="es-ES_tradnl" b="1" dirty="0"/>
              <a:t>FINALMENTE SE PROCEDE A REPONER EL </a:t>
            </a:r>
            <a:r>
              <a:rPr lang="es-ES_tradnl" b="1" dirty="0">
                <a:solidFill>
                  <a:srgbClr val="00FFFF"/>
                </a:solidFill>
              </a:rPr>
              <a:t>PSW</a:t>
            </a:r>
            <a:r>
              <a:rPr lang="es-ES_tradnl" b="1" dirty="0"/>
              <a:t> Y EL </a:t>
            </a:r>
            <a:r>
              <a:rPr lang="es-ES_tradnl" b="1" dirty="0">
                <a:solidFill>
                  <a:srgbClr val="00FFFF"/>
                </a:solidFill>
              </a:rPr>
              <a:t>PC</a:t>
            </a:r>
            <a:r>
              <a:rPr lang="es-ES_tradnl" b="1" dirty="0"/>
              <a:t>, COMO RESULTADO SE EJECUTARÁ AHORA LA PRÓXIMA INSTRUCCIÓN DEL PROGRAMA QUE SE ESTABA CORRIENDO AL PRODUCIRSE LA INTERRUPCIÓN.</a:t>
            </a:r>
            <a:endParaRPr lang="es-ES" b="1" dirty="0"/>
          </a:p>
        </p:txBody>
      </p:sp>
      <p:sp>
        <p:nvSpPr>
          <p:cNvPr id="6" name="5 Marcador de número de diapositiva">
            <a:extLst>
              <a:ext uri="{FF2B5EF4-FFF2-40B4-BE49-F238E27FC236}">
                <a16:creationId xmlns:a16="http://schemas.microsoft.com/office/drawing/2014/main" id="{E35D8B37-BCA5-4224-A31A-606292A1E0F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9FF81F06-00FF-465B-B791-C1F0260A7382}" type="slidenum">
              <a:rPr lang="es-ES" altLang="es-AR" smtClean="0"/>
              <a:pPr eaLnBrk="1" hangingPunct="1">
                <a:defRPr/>
              </a:pPr>
              <a:t>41</a:t>
            </a:fld>
            <a:endParaRPr lang="es-ES" alt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3DB3A68-609E-460B-B3FA-222C14BA23D6}"/>
              </a:ext>
            </a:extLst>
          </p:cNvPr>
          <p:cNvSpPr>
            <a:spLocks noGrp="1" noChangeArrowheads="1"/>
          </p:cNvSpPr>
          <p:nvPr>
            <p:ph type="title"/>
          </p:nvPr>
        </p:nvSpPr>
        <p:spPr>
          <a:xfrm>
            <a:off x="0" y="277813"/>
            <a:ext cx="9144000" cy="1143000"/>
          </a:xfrm>
        </p:spPr>
        <p:txBody>
          <a:bodyPr/>
          <a:lstStyle/>
          <a:p>
            <a:pPr eaLnBrk="1" hangingPunct="1">
              <a:defRPr/>
            </a:pPr>
            <a:r>
              <a:rPr lang="es-ES_tradnl" sz="4000"/>
              <a:t>DIAGRAMA DEL PROCESAMIENTO DE INTERRUPCIONES</a:t>
            </a:r>
            <a:endParaRPr lang="es-ES" sz="4000"/>
          </a:p>
        </p:txBody>
      </p:sp>
      <p:pic>
        <p:nvPicPr>
          <p:cNvPr id="82947" name="Picture 4" descr="Nueva imagen">
            <a:extLst>
              <a:ext uri="{FF2B5EF4-FFF2-40B4-BE49-F238E27FC236}">
                <a16:creationId xmlns:a16="http://schemas.microsoft.com/office/drawing/2014/main" id="{C13D8B2D-44B8-4EA5-91A6-034F74A0D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417638"/>
            <a:ext cx="6624638" cy="518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00549CC7-9B07-4CA7-97CB-95872B0E022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755D94A-B42B-42D8-AED8-EE83BFC6E2A9}" type="slidenum">
              <a:rPr lang="es-ES" altLang="es-AR" smtClean="0"/>
              <a:pPr eaLnBrk="1" hangingPunct="1">
                <a:defRPr/>
              </a:pPr>
              <a:t>42</a:t>
            </a:fld>
            <a:endParaRPr lang="es-ES" alt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FCA7B908-F85B-4DB5-9CB7-7376E9041684}"/>
              </a:ext>
            </a:extLst>
          </p:cNvPr>
          <p:cNvSpPr>
            <a:spLocks noGrp="1" noChangeArrowheads="1"/>
          </p:cNvSpPr>
          <p:nvPr>
            <p:ph type="title"/>
          </p:nvPr>
        </p:nvSpPr>
        <p:spPr>
          <a:xfrm>
            <a:off x="0" y="277813"/>
            <a:ext cx="9144000" cy="1143000"/>
          </a:xfrm>
        </p:spPr>
        <p:txBody>
          <a:bodyPr/>
          <a:lstStyle/>
          <a:p>
            <a:pPr eaLnBrk="1" hangingPunct="1">
              <a:defRPr/>
            </a:pPr>
            <a:r>
              <a:rPr lang="es-ES_tradnl" sz="4000"/>
              <a:t>CAMBIOS EN LA MEMORIA DEBIDOS AL PROCESO DE INTERRUPCIÓN</a:t>
            </a:r>
            <a:endParaRPr lang="es-ES" sz="4000"/>
          </a:p>
        </p:txBody>
      </p:sp>
      <p:pic>
        <p:nvPicPr>
          <p:cNvPr id="84995" name="Picture 4" descr="Nueva imagen">
            <a:extLst>
              <a:ext uri="{FF2B5EF4-FFF2-40B4-BE49-F238E27FC236}">
                <a16:creationId xmlns:a16="http://schemas.microsoft.com/office/drawing/2014/main" id="{5987F041-3E58-4E6E-9738-0DEDDD464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49" b="48161"/>
          <a:stretch>
            <a:fillRect/>
          </a:stretch>
        </p:blipFill>
        <p:spPr bwMode="auto">
          <a:xfrm>
            <a:off x="900113" y="1773238"/>
            <a:ext cx="80930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3EFCE4AB-F704-4C00-9C89-C7D431BDBA7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D6693463-F7EE-4E24-9B1C-75E44586C1E9}" type="slidenum">
              <a:rPr lang="es-ES" altLang="es-AR" smtClean="0"/>
              <a:pPr eaLnBrk="1" hangingPunct="1">
                <a:defRPr/>
              </a:pPr>
              <a:t>43</a:t>
            </a:fld>
            <a:endParaRPr lang="es-ES" altLang="es-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08E18B8-CBDA-493B-8CDA-C76D4DE19F6E}"/>
              </a:ext>
            </a:extLst>
          </p:cNvPr>
          <p:cNvSpPr>
            <a:spLocks noGrp="1" noChangeArrowheads="1"/>
          </p:cNvSpPr>
          <p:nvPr>
            <p:ph type="title"/>
          </p:nvPr>
        </p:nvSpPr>
        <p:spPr>
          <a:xfrm>
            <a:off x="457200" y="277813"/>
            <a:ext cx="8229600" cy="703262"/>
          </a:xfrm>
        </p:spPr>
        <p:txBody>
          <a:bodyPr/>
          <a:lstStyle/>
          <a:p>
            <a:pPr eaLnBrk="1" hangingPunct="1">
              <a:defRPr/>
            </a:pPr>
            <a:r>
              <a:rPr lang="es-ES_tradnl" sz="4000"/>
              <a:t>CONTINUACIÓN</a:t>
            </a:r>
            <a:endParaRPr lang="es-ES" sz="4000"/>
          </a:p>
        </p:txBody>
      </p:sp>
      <p:pic>
        <p:nvPicPr>
          <p:cNvPr id="87043" name="Picture 4" descr="Nueva imagen">
            <a:extLst>
              <a:ext uri="{FF2B5EF4-FFF2-40B4-BE49-F238E27FC236}">
                <a16:creationId xmlns:a16="http://schemas.microsoft.com/office/drawing/2014/main" id="{D0300BD0-7524-4322-BC8C-7701ED17D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0455" r="-7213"/>
          <a:stretch>
            <a:fillRect/>
          </a:stretch>
        </p:blipFill>
        <p:spPr bwMode="auto">
          <a:xfrm>
            <a:off x="900113" y="1090613"/>
            <a:ext cx="7951787"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6BD85471-C128-47C4-BF2B-13A3BC93E36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0D4B49B-8B08-4469-8B79-B0F99666CDCA}" type="slidenum">
              <a:rPr lang="es-ES" altLang="es-AR" smtClean="0"/>
              <a:pPr eaLnBrk="1" hangingPunct="1">
                <a:defRPr/>
              </a:pPr>
              <a:t>44</a:t>
            </a:fld>
            <a:endParaRPr lang="es-ES" altLang="es-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838AE36-3F98-4228-8C54-AC51AC1FC52D}"/>
              </a:ext>
            </a:extLst>
          </p:cNvPr>
          <p:cNvSpPr>
            <a:spLocks noGrp="1" noChangeArrowheads="1"/>
          </p:cNvSpPr>
          <p:nvPr>
            <p:ph type="title"/>
          </p:nvPr>
        </p:nvSpPr>
        <p:spPr/>
        <p:txBody>
          <a:bodyPr/>
          <a:lstStyle/>
          <a:p>
            <a:pPr eaLnBrk="1" hangingPunct="1">
              <a:defRPr/>
            </a:pPr>
            <a:r>
              <a:rPr lang="es-ES_tradnl" sz="4000"/>
              <a:t>RECOMENDACIONES PARA EL DISEÑO </a:t>
            </a:r>
            <a:endParaRPr lang="es-ES" sz="4000"/>
          </a:p>
        </p:txBody>
      </p:sp>
      <p:sp>
        <p:nvSpPr>
          <p:cNvPr id="102403" name="Rectangle 3">
            <a:extLst>
              <a:ext uri="{FF2B5EF4-FFF2-40B4-BE49-F238E27FC236}">
                <a16:creationId xmlns:a16="http://schemas.microsoft.com/office/drawing/2014/main" id="{9B8B0AD0-D14D-4424-AA7C-B6E99121498E}"/>
              </a:ext>
            </a:extLst>
          </p:cNvPr>
          <p:cNvSpPr>
            <a:spLocks noGrp="1" noChangeArrowheads="1"/>
          </p:cNvSpPr>
          <p:nvPr>
            <p:ph type="body" idx="1"/>
          </p:nvPr>
        </p:nvSpPr>
        <p:spPr>
          <a:xfrm>
            <a:off x="457200" y="2060575"/>
            <a:ext cx="8229600" cy="4070350"/>
          </a:xfrm>
        </p:spPr>
        <p:txBody>
          <a:bodyPr/>
          <a:lstStyle/>
          <a:p>
            <a:pPr eaLnBrk="1" hangingPunct="1">
              <a:defRPr/>
            </a:pPr>
            <a:r>
              <a:rPr lang="es-ES_tradnl" b="1" dirty="0"/>
              <a:t>CUANDO LLEGA UNA INTERRUPCIÓN, LA </a:t>
            </a:r>
            <a:r>
              <a:rPr lang="es-ES_tradnl" b="1" dirty="0">
                <a:solidFill>
                  <a:srgbClr val="00FFFF"/>
                </a:solidFill>
              </a:rPr>
              <a:t>UNIDAD CENTRAL DE PROCESAMIENTO (CPU) </a:t>
            </a:r>
            <a:r>
              <a:rPr lang="es-ES_tradnl" b="1" dirty="0"/>
              <a:t>DEBE AVERIGUAR LA PROVENIENCIA.</a:t>
            </a:r>
          </a:p>
          <a:p>
            <a:pPr eaLnBrk="1" hangingPunct="1">
              <a:defRPr/>
            </a:pPr>
            <a:r>
              <a:rPr lang="es-ES_tradnl" b="1" dirty="0"/>
              <a:t> Y SI HAY MÁS DE UNA, DETERMINAR CUAL ATENDER PRIMERO. ESTO ÚLTIMO ES CONOCIDO COMO INTERRUPCIONES MÚLTIPLES.</a:t>
            </a:r>
            <a:endParaRPr lang="es-ES" b="1" dirty="0"/>
          </a:p>
        </p:txBody>
      </p:sp>
      <p:sp>
        <p:nvSpPr>
          <p:cNvPr id="6" name="5 Marcador de número de diapositiva">
            <a:extLst>
              <a:ext uri="{FF2B5EF4-FFF2-40B4-BE49-F238E27FC236}">
                <a16:creationId xmlns:a16="http://schemas.microsoft.com/office/drawing/2014/main" id="{76E2A5DA-6015-4B49-B337-56610BDD46B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6F31008-F070-4634-A475-BC86F69C4CE3}" type="slidenum">
              <a:rPr lang="es-ES" altLang="es-AR" smtClean="0"/>
              <a:pPr eaLnBrk="1" hangingPunct="1">
                <a:defRPr/>
              </a:pPr>
              <a:t>45</a:t>
            </a:fld>
            <a:endParaRPr lang="es-ES" altLang="es-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494869FB-FE49-442E-8640-5C70D8D7BBE2}"/>
              </a:ext>
            </a:extLst>
          </p:cNvPr>
          <p:cNvSpPr>
            <a:spLocks noGrp="1" noChangeArrowheads="1"/>
          </p:cNvSpPr>
          <p:nvPr>
            <p:ph type="title"/>
          </p:nvPr>
        </p:nvSpPr>
        <p:spPr/>
        <p:txBody>
          <a:bodyPr/>
          <a:lstStyle/>
          <a:p>
            <a:pPr eaLnBrk="1" hangingPunct="1">
              <a:defRPr/>
            </a:pPr>
            <a:r>
              <a:rPr lang="es-ES_tradnl" sz="4000"/>
              <a:t>TÉCNICAS PARA ATENDER INTERRUPCIONES MÚLTIPLES</a:t>
            </a:r>
            <a:endParaRPr lang="es-ES" sz="4000"/>
          </a:p>
        </p:txBody>
      </p:sp>
      <p:sp>
        <p:nvSpPr>
          <p:cNvPr id="91139" name="Rectangle 5">
            <a:extLst>
              <a:ext uri="{FF2B5EF4-FFF2-40B4-BE49-F238E27FC236}">
                <a16:creationId xmlns:a16="http://schemas.microsoft.com/office/drawing/2014/main" id="{345920B2-F6CD-43FF-AEBD-6108B2A7DD0A}"/>
              </a:ext>
            </a:extLst>
          </p:cNvPr>
          <p:cNvSpPr>
            <a:spLocks noChangeArrowheads="1"/>
          </p:cNvSpPr>
          <p:nvPr/>
        </p:nvSpPr>
        <p:spPr bwMode="auto">
          <a:xfrm>
            <a:off x="-161925" y="2582863"/>
            <a:ext cx="9847263"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87325">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r>
              <a:rPr lang="es-ES" altLang="es-AR" b="1"/>
              <a:t>1 - MÚLTIPLES LÍNEAS DE INTERRUPCIÓN</a:t>
            </a:r>
          </a:p>
          <a:p>
            <a:pPr eaLnBrk="1" hangingPunct="1">
              <a:spcBef>
                <a:spcPct val="0"/>
              </a:spcBef>
              <a:buClrTx/>
              <a:buSzTx/>
              <a:buFontTx/>
              <a:buNone/>
            </a:pPr>
            <a:r>
              <a:rPr lang="es-ES" altLang="es-AR" b="1"/>
              <a:t>2 - VOTACIÓN POR SOFTWARE.</a:t>
            </a:r>
          </a:p>
          <a:p>
            <a:pPr eaLnBrk="1" hangingPunct="1">
              <a:spcBef>
                <a:spcPct val="0"/>
              </a:spcBef>
              <a:buClrTx/>
              <a:buSzTx/>
              <a:buFontTx/>
              <a:buNone/>
            </a:pPr>
            <a:r>
              <a:rPr lang="es-ES" altLang="es-AR" b="1"/>
              <a:t>3 - ENCADENADO MARGARITA</a:t>
            </a:r>
          </a:p>
          <a:p>
            <a:pPr eaLnBrk="1" hangingPunct="1">
              <a:spcBef>
                <a:spcPct val="0"/>
              </a:spcBef>
              <a:buClrTx/>
              <a:buSzTx/>
              <a:buFontTx/>
              <a:buNone/>
            </a:pPr>
            <a:r>
              <a:rPr lang="es-ES" altLang="es-AR" b="1"/>
              <a:t>(VOTACIÓN VECTORIZADA</a:t>
            </a:r>
            <a:r>
              <a:rPr lang="es-ES" altLang="es-AR" sz="2800" b="1"/>
              <a:t> </a:t>
            </a:r>
            <a:r>
              <a:rPr lang="es-ES" altLang="es-AR" b="1"/>
              <a:t>POR HARDWARE)</a:t>
            </a:r>
          </a:p>
          <a:p>
            <a:pPr eaLnBrk="1" hangingPunct="1">
              <a:spcBef>
                <a:spcPct val="0"/>
              </a:spcBef>
              <a:buClrTx/>
              <a:buSzTx/>
              <a:buFontTx/>
              <a:buNone/>
            </a:pPr>
            <a:r>
              <a:rPr lang="es-ES" altLang="es-AR" b="1"/>
              <a:t>4 - ARBITRAJE DEL BUS (VECTORIZADO)</a:t>
            </a:r>
          </a:p>
        </p:txBody>
      </p:sp>
      <p:sp>
        <p:nvSpPr>
          <p:cNvPr id="6" name="5 Marcador de número de diapositiva">
            <a:extLst>
              <a:ext uri="{FF2B5EF4-FFF2-40B4-BE49-F238E27FC236}">
                <a16:creationId xmlns:a16="http://schemas.microsoft.com/office/drawing/2014/main" id="{431E2327-215C-4F0D-B953-AB461756748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AE967F7-F870-4552-9B99-098C22D9EB23}" type="slidenum">
              <a:rPr lang="es-ES" altLang="es-AR" smtClean="0"/>
              <a:pPr eaLnBrk="1" hangingPunct="1">
                <a:defRPr/>
              </a:pPr>
              <a:t>46</a:t>
            </a:fld>
            <a:endParaRPr lang="es-ES" altLang="es-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83FE2BE-6480-4E1E-950F-283512515BA2}"/>
              </a:ext>
            </a:extLst>
          </p:cNvPr>
          <p:cNvSpPr>
            <a:spLocks noGrp="1" noChangeArrowheads="1"/>
          </p:cNvSpPr>
          <p:nvPr>
            <p:ph type="title"/>
          </p:nvPr>
        </p:nvSpPr>
        <p:spPr/>
        <p:txBody>
          <a:bodyPr/>
          <a:lstStyle/>
          <a:p>
            <a:pPr eaLnBrk="1" hangingPunct="1">
              <a:defRPr/>
            </a:pPr>
            <a:r>
              <a:rPr lang="es-ES_tradnl" sz="4000"/>
              <a:t>MÚLTIPLES LÍNEAS DE INTERRUPCIÓN</a:t>
            </a:r>
            <a:endParaRPr lang="es-ES" sz="4000"/>
          </a:p>
        </p:txBody>
      </p:sp>
      <p:sp>
        <p:nvSpPr>
          <p:cNvPr id="104451" name="Rectangle 3">
            <a:extLst>
              <a:ext uri="{FF2B5EF4-FFF2-40B4-BE49-F238E27FC236}">
                <a16:creationId xmlns:a16="http://schemas.microsoft.com/office/drawing/2014/main" id="{1C4DB335-4911-4B41-8ED6-5DF271AD6762}"/>
              </a:ext>
            </a:extLst>
          </p:cNvPr>
          <p:cNvSpPr>
            <a:spLocks noGrp="1" noChangeArrowheads="1"/>
          </p:cNvSpPr>
          <p:nvPr>
            <p:ph type="body" idx="1"/>
          </p:nvPr>
        </p:nvSpPr>
        <p:spPr>
          <a:xfrm>
            <a:off x="457200" y="1916113"/>
            <a:ext cx="8229600" cy="4214812"/>
          </a:xfrm>
        </p:spPr>
        <p:txBody>
          <a:bodyPr/>
          <a:lstStyle/>
          <a:p>
            <a:pPr eaLnBrk="1" hangingPunct="1">
              <a:defRPr/>
            </a:pPr>
            <a:r>
              <a:rPr lang="es-ES_tradnl" b="1"/>
              <a:t>SOLO SE USA EN CASO DE POCOS DISPOSITIVOS</a:t>
            </a:r>
          </a:p>
          <a:p>
            <a:pPr eaLnBrk="1" hangingPunct="1">
              <a:defRPr/>
            </a:pPr>
            <a:r>
              <a:rPr lang="es-ES_tradnl" b="1"/>
              <a:t>NO ES PRÁCTICO CUANDO SE USAN MUCHAS LÍNEAS DEL BUS DE E/S.</a:t>
            </a:r>
          </a:p>
          <a:p>
            <a:pPr eaLnBrk="1" hangingPunct="1">
              <a:defRPr/>
            </a:pPr>
            <a:r>
              <a:rPr lang="es-ES_tradnl" b="1"/>
              <a:t>PUEDEN UTILIZARSE SISTEMAS DE SELECCIÓN PREVIOS ENTRE VARIOS DISPOSITIVOS.</a:t>
            </a:r>
            <a:endParaRPr lang="es-ES" b="1"/>
          </a:p>
        </p:txBody>
      </p:sp>
      <p:sp>
        <p:nvSpPr>
          <p:cNvPr id="6" name="5 Marcador de número de diapositiva">
            <a:extLst>
              <a:ext uri="{FF2B5EF4-FFF2-40B4-BE49-F238E27FC236}">
                <a16:creationId xmlns:a16="http://schemas.microsoft.com/office/drawing/2014/main" id="{C879D494-B4AC-43DE-819B-1CE8E5729D9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22291EB-9180-4EB4-99E1-DA276983FFD8}" type="slidenum">
              <a:rPr lang="es-ES" altLang="es-AR" smtClean="0"/>
              <a:pPr eaLnBrk="1" hangingPunct="1">
                <a:defRPr/>
              </a:pPr>
              <a:t>47</a:t>
            </a:fld>
            <a:endParaRPr lang="es-ES" altLang="es-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59D2FDD8-14FA-4276-AA2F-6575956E1C11}"/>
              </a:ext>
            </a:extLst>
          </p:cNvPr>
          <p:cNvSpPr>
            <a:spLocks noGrp="1" noChangeArrowheads="1"/>
          </p:cNvSpPr>
          <p:nvPr>
            <p:ph type="title"/>
          </p:nvPr>
        </p:nvSpPr>
        <p:spPr/>
        <p:txBody>
          <a:bodyPr/>
          <a:lstStyle/>
          <a:p>
            <a:pPr eaLnBrk="1" hangingPunct="1">
              <a:defRPr/>
            </a:pPr>
            <a:r>
              <a:rPr lang="es-ES_tradnl"/>
              <a:t>VOTACIÓN POR SOFTWARE</a:t>
            </a:r>
            <a:endParaRPr lang="es-ES"/>
          </a:p>
        </p:txBody>
      </p:sp>
      <p:sp>
        <p:nvSpPr>
          <p:cNvPr id="105475" name="Rectangle 3">
            <a:extLst>
              <a:ext uri="{FF2B5EF4-FFF2-40B4-BE49-F238E27FC236}">
                <a16:creationId xmlns:a16="http://schemas.microsoft.com/office/drawing/2014/main" id="{B2523AA4-5478-404D-8815-3154AB0ED342}"/>
              </a:ext>
            </a:extLst>
          </p:cNvPr>
          <p:cNvSpPr>
            <a:spLocks noGrp="1" noChangeArrowheads="1"/>
          </p:cNvSpPr>
          <p:nvPr>
            <p:ph type="body" idx="1"/>
          </p:nvPr>
        </p:nvSpPr>
        <p:spPr>
          <a:xfrm>
            <a:off x="0" y="1600200"/>
            <a:ext cx="9144000" cy="4997450"/>
          </a:xfrm>
        </p:spPr>
        <p:txBody>
          <a:bodyPr/>
          <a:lstStyle/>
          <a:p>
            <a:pPr eaLnBrk="1" hangingPunct="1">
              <a:lnSpc>
                <a:spcPct val="90000"/>
              </a:lnSpc>
              <a:defRPr/>
            </a:pPr>
            <a:r>
              <a:rPr lang="es-ES_tradnl" b="1" dirty="0"/>
              <a:t>UNA VEZ DETECTADA UNA INTERRUPCIÓN, LA </a:t>
            </a:r>
            <a:r>
              <a:rPr lang="es-ES_tradnl" b="1" dirty="0">
                <a:solidFill>
                  <a:srgbClr val="00FFFF"/>
                </a:solidFill>
              </a:rPr>
              <a:t>UNIDAD CENTRAL DE PROCESAMIENTO (CPU) </a:t>
            </a:r>
            <a:r>
              <a:rPr lang="es-ES_tradnl" b="1" dirty="0"/>
              <a:t>PASA A UNA RUTINA DE SERVICIO QUE TIENE POR FINALIDAD LA DE DETERMINAR CUAL DE LOS MÓDULOS EMITIÓ EL PEDIDO.</a:t>
            </a:r>
          </a:p>
          <a:p>
            <a:pPr eaLnBrk="1" hangingPunct="1">
              <a:lnSpc>
                <a:spcPct val="90000"/>
              </a:lnSpc>
              <a:defRPr/>
            </a:pPr>
            <a:r>
              <a:rPr lang="es-ES_tradnl" b="1" dirty="0"/>
              <a:t>ESTA RUTINA VA COLOCANDO EN FORMA SECUENCIAL EN LA LÍNEA DE CADA DISPOSITIVO, UNA SEÑAL, ESPERANDO EN CADA CASO LA RESPUESTA AFIRMATIVA DE UNO DE ELLOS.</a:t>
            </a:r>
            <a:endParaRPr lang="es-ES" b="1" dirty="0"/>
          </a:p>
        </p:txBody>
      </p:sp>
      <p:sp>
        <p:nvSpPr>
          <p:cNvPr id="6" name="5 Marcador de número de diapositiva">
            <a:extLst>
              <a:ext uri="{FF2B5EF4-FFF2-40B4-BE49-F238E27FC236}">
                <a16:creationId xmlns:a16="http://schemas.microsoft.com/office/drawing/2014/main" id="{CD882F63-400D-421C-B335-F4F10B636FC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4184457-D61C-4A7A-A7AA-BBFD86D6B8BA}" type="slidenum">
              <a:rPr lang="es-ES" altLang="es-AR" smtClean="0"/>
              <a:pPr eaLnBrk="1" hangingPunct="1">
                <a:defRPr/>
              </a:pPr>
              <a:t>48</a:t>
            </a:fld>
            <a:endParaRPr lang="es-ES" altLang="es-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0074E2C-9A9A-4D3E-9540-3C8D38C486BE}"/>
              </a:ext>
            </a:extLst>
          </p:cNvPr>
          <p:cNvSpPr>
            <a:spLocks noGrp="1" noChangeArrowheads="1"/>
          </p:cNvSpPr>
          <p:nvPr>
            <p:ph type="title"/>
          </p:nvPr>
        </p:nvSpPr>
        <p:spPr/>
        <p:txBody>
          <a:bodyPr/>
          <a:lstStyle/>
          <a:p>
            <a:pPr eaLnBrk="1" hangingPunct="1">
              <a:defRPr/>
            </a:pPr>
            <a:r>
              <a:rPr lang="es-ES_tradnl" sz="4000"/>
              <a:t>ENCADENAMIENTO MARGARITA</a:t>
            </a:r>
            <a:endParaRPr lang="es-ES" sz="4000"/>
          </a:p>
        </p:txBody>
      </p:sp>
      <p:sp>
        <p:nvSpPr>
          <p:cNvPr id="106499" name="Rectangle 3">
            <a:extLst>
              <a:ext uri="{FF2B5EF4-FFF2-40B4-BE49-F238E27FC236}">
                <a16:creationId xmlns:a16="http://schemas.microsoft.com/office/drawing/2014/main" id="{4F508915-E03F-4FC5-B4C8-D9FAFF555959}"/>
              </a:ext>
            </a:extLst>
          </p:cNvPr>
          <p:cNvSpPr>
            <a:spLocks noGrp="1" noChangeArrowheads="1"/>
          </p:cNvSpPr>
          <p:nvPr>
            <p:ph type="body" idx="1"/>
          </p:nvPr>
        </p:nvSpPr>
        <p:spPr/>
        <p:txBody>
          <a:bodyPr/>
          <a:lstStyle/>
          <a:p>
            <a:pPr eaLnBrk="1" hangingPunct="1">
              <a:lnSpc>
                <a:spcPct val="90000"/>
              </a:lnSpc>
              <a:defRPr/>
            </a:pPr>
            <a:r>
              <a:rPr lang="es-ES_tradnl" b="1" dirty="0"/>
              <a:t>UNA LÍNEA QUE ES COMPARTIDA POR TODOS LOS PERIFÉRICOS.</a:t>
            </a:r>
          </a:p>
          <a:p>
            <a:pPr eaLnBrk="1" hangingPunct="1">
              <a:lnSpc>
                <a:spcPct val="90000"/>
              </a:lnSpc>
              <a:defRPr/>
            </a:pPr>
            <a:r>
              <a:rPr lang="es-ES_tradnl" b="1" dirty="0"/>
              <a:t>CUANDO LA </a:t>
            </a:r>
            <a:r>
              <a:rPr lang="es-ES_tradnl" b="1" dirty="0">
                <a:solidFill>
                  <a:srgbClr val="00FFFF"/>
                </a:solidFill>
              </a:rPr>
              <a:t>UNIDAD CENTRAL DE PROCESAMIENTO (CPU) </a:t>
            </a:r>
            <a:r>
              <a:rPr lang="es-ES_tradnl" b="1" dirty="0"/>
              <a:t>RECIBE LA INTERUPCIÓN ENVÍA UNA INTERROGACIÓN POR DICHA LÍNEA.</a:t>
            </a:r>
          </a:p>
          <a:p>
            <a:pPr eaLnBrk="1" hangingPunct="1">
              <a:lnSpc>
                <a:spcPct val="90000"/>
              </a:lnSpc>
              <a:defRPr/>
            </a:pPr>
            <a:r>
              <a:rPr lang="es-ES_tradnl" b="1" dirty="0"/>
              <a:t>EL DISPOSITIVO QUE EMITIÓ LA SEÑAL ES EL ÚNICO QUE RESPONDE CON UNA PALABRA POR LA LÍNEA DE DATOS, DANDO SU DIRECCIÓN.</a:t>
            </a:r>
            <a:endParaRPr lang="es-ES" b="1" dirty="0"/>
          </a:p>
        </p:txBody>
      </p:sp>
      <p:sp>
        <p:nvSpPr>
          <p:cNvPr id="6" name="5 Marcador de número de diapositiva">
            <a:extLst>
              <a:ext uri="{FF2B5EF4-FFF2-40B4-BE49-F238E27FC236}">
                <a16:creationId xmlns:a16="http://schemas.microsoft.com/office/drawing/2014/main" id="{53815C63-8293-4615-BA1A-A4334215868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90DD898F-31AE-4DF0-80DD-83C474A3F1F2}" type="slidenum">
              <a:rPr lang="es-ES" altLang="es-AR" smtClean="0"/>
              <a:pPr eaLnBrk="1" hangingPunct="1">
                <a:defRPr/>
              </a:pPr>
              <a:t>49</a:t>
            </a:fld>
            <a:endParaRPr lang="es-ES" alt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C3892C-F7F0-46C7-AEBC-E9909EA0080C}"/>
              </a:ext>
            </a:extLst>
          </p:cNvPr>
          <p:cNvSpPr>
            <a:spLocks noGrp="1"/>
          </p:cNvSpPr>
          <p:nvPr>
            <p:ph type="title"/>
          </p:nvPr>
        </p:nvSpPr>
        <p:spPr>
          <a:xfrm>
            <a:off x="457200" y="277813"/>
            <a:ext cx="8229600" cy="630237"/>
          </a:xfrm>
        </p:spPr>
        <p:txBody>
          <a:bodyPr/>
          <a:lstStyle/>
          <a:p>
            <a:pPr>
              <a:defRPr/>
            </a:pPr>
            <a:r>
              <a:rPr lang="es-AR" dirty="0"/>
              <a:t>BUS SÍNCRONO</a:t>
            </a:r>
          </a:p>
        </p:txBody>
      </p:sp>
      <p:pic>
        <p:nvPicPr>
          <p:cNvPr id="9219" name="Marcador de contenido 5">
            <a:extLst>
              <a:ext uri="{FF2B5EF4-FFF2-40B4-BE49-F238E27FC236}">
                <a16:creationId xmlns:a16="http://schemas.microsoft.com/office/drawing/2014/main" id="{B2427BA4-9450-49A2-9511-C63DE628FB9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42988" y="908050"/>
            <a:ext cx="7058025" cy="3022600"/>
          </a:xfrm>
        </p:spPr>
      </p:pic>
      <p:sp>
        <p:nvSpPr>
          <p:cNvPr id="4" name="Marcador de contenido 3">
            <a:extLst>
              <a:ext uri="{FF2B5EF4-FFF2-40B4-BE49-F238E27FC236}">
                <a16:creationId xmlns:a16="http://schemas.microsoft.com/office/drawing/2014/main" id="{096F3DB1-347F-4898-A501-4EBD3BDC092F}"/>
              </a:ext>
            </a:extLst>
          </p:cNvPr>
          <p:cNvSpPr>
            <a:spLocks noGrp="1"/>
          </p:cNvSpPr>
          <p:nvPr>
            <p:ph sz="half" idx="2"/>
          </p:nvPr>
        </p:nvSpPr>
        <p:spPr>
          <a:xfrm>
            <a:off x="323850" y="3930650"/>
            <a:ext cx="8362950" cy="2927350"/>
          </a:xfrm>
        </p:spPr>
        <p:txBody>
          <a:bodyPr/>
          <a:lstStyle/>
          <a:p>
            <a:pPr algn="just">
              <a:defRPr/>
            </a:pPr>
            <a:r>
              <a:rPr lang="es-AR" sz="2000" dirty="0">
                <a:effectLst>
                  <a:outerShdw blurRad="38100" dist="38100" dir="2700000" algn="tl">
                    <a:srgbClr val="000000">
                      <a:alpha val="43137"/>
                    </a:srgbClr>
                  </a:outerShdw>
                </a:effectLst>
              </a:rPr>
              <a:t>En un </a:t>
            </a:r>
            <a:r>
              <a:rPr lang="es-AR" sz="2000" i="1" dirty="0">
                <a:solidFill>
                  <a:srgbClr val="00FFFF"/>
                </a:solidFill>
                <a:effectLst>
                  <a:outerShdw blurRad="38100" dist="38100" dir="2700000" algn="tl">
                    <a:srgbClr val="000000">
                      <a:alpha val="43137"/>
                    </a:srgbClr>
                  </a:outerShdw>
                </a:effectLst>
              </a:rPr>
              <a:t>bus síncrono</a:t>
            </a:r>
            <a:r>
              <a:rPr lang="es-AR" sz="2000" dirty="0"/>
              <a:t>, </a:t>
            </a:r>
            <a:r>
              <a:rPr lang="es-AR" sz="2000" dirty="0">
                <a:effectLst>
                  <a:outerShdw blurRad="38100" dist="38100" dir="2700000" algn="tl">
                    <a:srgbClr val="000000">
                      <a:alpha val="43137"/>
                    </a:srgbClr>
                  </a:outerShdw>
                </a:effectLst>
              </a:rPr>
              <a:t>una señal de reloj es parte del bus y los eventos ocurren en ciclos de reloj específicos, de acuerdo con un calendario acordado (</a:t>
            </a:r>
            <a:r>
              <a:rPr lang="es-AR" sz="2000" i="1" dirty="0">
                <a:solidFill>
                  <a:srgbClr val="00FFFF"/>
                </a:solidFill>
                <a:effectLst>
                  <a:outerShdw blurRad="38100" dist="38100" dir="2700000" algn="tl">
                    <a:srgbClr val="000000">
                      <a:alpha val="43137"/>
                    </a:srgbClr>
                  </a:outerShdw>
                </a:effectLst>
              </a:rPr>
              <a:t>protocolo de bus</a:t>
            </a:r>
            <a:r>
              <a:rPr lang="es-AR" sz="2000" dirty="0">
                <a:effectLst>
                  <a:outerShdw blurRad="38100" dist="38100" dir="2700000" algn="tl">
                    <a:srgbClr val="000000">
                      <a:alpha val="43137"/>
                    </a:srgbClr>
                  </a:outerShdw>
                </a:effectLst>
              </a:rPr>
              <a:t>). </a:t>
            </a:r>
          </a:p>
          <a:p>
            <a:pPr algn="just">
              <a:defRPr/>
            </a:pPr>
            <a:r>
              <a:rPr lang="es-AR" sz="2000" dirty="0">
                <a:effectLst>
                  <a:outerShdw blurRad="38100" dist="38100" dir="2700000" algn="tl">
                    <a:srgbClr val="000000">
                      <a:alpha val="43137"/>
                    </a:srgbClr>
                  </a:outerShdw>
                </a:effectLst>
              </a:rPr>
              <a:t>Por ejemplo, se puede colocar una dirección de memoria en el bus en un ciclo, donde la memoria requerida responda con los datos en el quinto ciclo de reloj.</a:t>
            </a:r>
          </a:p>
          <a:p>
            <a:pPr>
              <a:defRPr/>
            </a:pPr>
            <a:r>
              <a:rPr lang="es-AR" sz="2000" dirty="0">
                <a:effectLst/>
              </a:rPr>
              <a:t>Los </a:t>
            </a:r>
            <a:r>
              <a:rPr lang="es-AR" sz="2000" i="1" dirty="0">
                <a:solidFill>
                  <a:srgbClr val="00FFFF"/>
                </a:solidFill>
                <a:effectLst>
                  <a:outerShdw blurRad="38100" dist="38100" dir="2700000" algn="tl">
                    <a:srgbClr val="000000">
                      <a:alpha val="43137"/>
                    </a:srgbClr>
                  </a:outerShdw>
                </a:effectLst>
              </a:rPr>
              <a:t>buses asíncronos </a:t>
            </a:r>
            <a:r>
              <a:rPr lang="es-AR" sz="2000" dirty="0">
                <a:effectLst/>
              </a:rPr>
              <a:t>pueden acomodar dispositivos de distintas velocidades que se comuniquen a través de distancias más largas, la temporización fija del bus síncrono se sustituye con un protocolo de </a:t>
            </a:r>
            <a:r>
              <a:rPr lang="es-AR" sz="2000" i="1" dirty="0" err="1">
                <a:solidFill>
                  <a:srgbClr val="00FFFF"/>
                </a:solidFill>
                <a:effectLst>
                  <a:outerShdw blurRad="38100" dist="38100" dir="2700000" algn="tl">
                    <a:srgbClr val="000000">
                      <a:alpha val="43137"/>
                    </a:srgbClr>
                  </a:outerShdw>
                </a:effectLst>
              </a:rPr>
              <a:t>handshaking</a:t>
            </a:r>
            <a:r>
              <a:rPr lang="es-AR" sz="2000" dirty="0">
                <a:effectLst/>
              </a:rPr>
              <a:t>. </a:t>
            </a:r>
            <a:endParaRPr lang="es-AR" sz="2000" dirty="0">
              <a:effectLst>
                <a:outerShdw blurRad="38100" dist="38100" dir="2700000" algn="tl">
                  <a:srgbClr val="000000">
                    <a:alpha val="43137"/>
                  </a:srgbClr>
                </a:outerShdw>
              </a:effectLst>
            </a:endParaRPr>
          </a:p>
          <a:p>
            <a:pPr>
              <a:defRPr/>
            </a:pPr>
            <a:endParaRPr lang="es-AR" dirty="0"/>
          </a:p>
        </p:txBody>
      </p:sp>
      <p:sp>
        <p:nvSpPr>
          <p:cNvPr id="5" name="Marcador de número de diapositiva 4">
            <a:extLst>
              <a:ext uri="{FF2B5EF4-FFF2-40B4-BE49-F238E27FC236}">
                <a16:creationId xmlns:a16="http://schemas.microsoft.com/office/drawing/2014/main" id="{BA599466-D569-4A21-828B-AA878113FDA0}"/>
              </a:ext>
            </a:extLst>
          </p:cNvPr>
          <p:cNvSpPr>
            <a:spLocks noGrp="1"/>
          </p:cNvSpPr>
          <p:nvPr>
            <p:ph type="sldNum" sz="quarter" idx="12"/>
          </p:nvPr>
        </p:nvSpPr>
        <p:spPr/>
        <p:txBody>
          <a:bodyPr/>
          <a:lstStyle/>
          <a:p>
            <a:pPr>
              <a:defRPr/>
            </a:pPr>
            <a:fld id="{70DF5632-8D4E-45F1-B850-0FD6EFB223D5}" type="slidenum">
              <a:rPr lang="es-ES" altLang="es-AR" smtClean="0"/>
              <a:pPr>
                <a:defRPr/>
              </a:pPr>
              <a:t>5</a:t>
            </a:fld>
            <a:endParaRPr lang="es-ES" altLang="es-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a:extLst>
              <a:ext uri="{FF2B5EF4-FFF2-40B4-BE49-F238E27FC236}">
                <a16:creationId xmlns:a16="http://schemas.microsoft.com/office/drawing/2014/main" id="{42A63D53-F1D9-4639-960A-EBB7D1474F60}"/>
              </a:ext>
            </a:extLst>
          </p:cNvPr>
          <p:cNvSpPr>
            <a:spLocks noGrp="1" noChangeArrowheads="1"/>
          </p:cNvSpPr>
          <p:nvPr>
            <p:ph type="title"/>
          </p:nvPr>
        </p:nvSpPr>
        <p:spPr>
          <a:xfrm>
            <a:off x="0" y="333375"/>
            <a:ext cx="9144000" cy="574675"/>
          </a:xfrm>
        </p:spPr>
        <p:txBody>
          <a:bodyPr/>
          <a:lstStyle/>
          <a:p>
            <a:pPr eaLnBrk="1" hangingPunct="1">
              <a:defRPr/>
            </a:pPr>
            <a:r>
              <a:rPr lang="es-ES" sz="2800">
                <a:latin typeface="Arial" charset="0"/>
              </a:rPr>
              <a:t>EJEMPLO DE ENCADENAMIENTO MARGARITA</a:t>
            </a:r>
          </a:p>
        </p:txBody>
      </p:sp>
      <p:sp>
        <p:nvSpPr>
          <p:cNvPr id="99331" name="Oval 5">
            <a:extLst>
              <a:ext uri="{FF2B5EF4-FFF2-40B4-BE49-F238E27FC236}">
                <a16:creationId xmlns:a16="http://schemas.microsoft.com/office/drawing/2014/main" id="{DC8A8E65-8495-4672-96A5-EF151F5C9385}"/>
              </a:ext>
            </a:extLst>
          </p:cNvPr>
          <p:cNvSpPr>
            <a:spLocks noChangeArrowheads="1"/>
          </p:cNvSpPr>
          <p:nvPr/>
        </p:nvSpPr>
        <p:spPr bwMode="auto">
          <a:xfrm>
            <a:off x="2195513" y="4365625"/>
            <a:ext cx="935037" cy="7921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2" name="Oval 6">
            <a:extLst>
              <a:ext uri="{FF2B5EF4-FFF2-40B4-BE49-F238E27FC236}">
                <a16:creationId xmlns:a16="http://schemas.microsoft.com/office/drawing/2014/main" id="{2931423C-4C3A-457F-AFD5-ACCC2491F633}"/>
              </a:ext>
            </a:extLst>
          </p:cNvPr>
          <p:cNvSpPr>
            <a:spLocks noChangeArrowheads="1"/>
          </p:cNvSpPr>
          <p:nvPr/>
        </p:nvSpPr>
        <p:spPr bwMode="auto">
          <a:xfrm>
            <a:off x="2051050" y="2708275"/>
            <a:ext cx="935038" cy="7921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3" name="Oval 7">
            <a:extLst>
              <a:ext uri="{FF2B5EF4-FFF2-40B4-BE49-F238E27FC236}">
                <a16:creationId xmlns:a16="http://schemas.microsoft.com/office/drawing/2014/main" id="{2A4BDF55-7BD3-4788-B7E1-2278AEF691AF}"/>
              </a:ext>
            </a:extLst>
          </p:cNvPr>
          <p:cNvSpPr>
            <a:spLocks noChangeArrowheads="1"/>
          </p:cNvSpPr>
          <p:nvPr/>
        </p:nvSpPr>
        <p:spPr bwMode="auto">
          <a:xfrm>
            <a:off x="3779838" y="5300663"/>
            <a:ext cx="935037" cy="7921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4" name="Oval 8">
            <a:extLst>
              <a:ext uri="{FF2B5EF4-FFF2-40B4-BE49-F238E27FC236}">
                <a16:creationId xmlns:a16="http://schemas.microsoft.com/office/drawing/2014/main" id="{C95B2E81-05ED-4F47-B320-D918CB415DEE}"/>
              </a:ext>
            </a:extLst>
          </p:cNvPr>
          <p:cNvSpPr>
            <a:spLocks noChangeArrowheads="1"/>
          </p:cNvSpPr>
          <p:nvPr/>
        </p:nvSpPr>
        <p:spPr bwMode="auto">
          <a:xfrm>
            <a:off x="5435600" y="4437063"/>
            <a:ext cx="935038" cy="7921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5" name="Oval 9">
            <a:extLst>
              <a:ext uri="{FF2B5EF4-FFF2-40B4-BE49-F238E27FC236}">
                <a16:creationId xmlns:a16="http://schemas.microsoft.com/office/drawing/2014/main" id="{EC8A8175-46EB-4C03-BC92-266A03A8DFD4}"/>
              </a:ext>
            </a:extLst>
          </p:cNvPr>
          <p:cNvSpPr>
            <a:spLocks noChangeArrowheads="1"/>
          </p:cNvSpPr>
          <p:nvPr/>
        </p:nvSpPr>
        <p:spPr bwMode="auto">
          <a:xfrm>
            <a:off x="3779838" y="1773238"/>
            <a:ext cx="935037" cy="792162"/>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6" name="Oval 10">
            <a:extLst>
              <a:ext uri="{FF2B5EF4-FFF2-40B4-BE49-F238E27FC236}">
                <a16:creationId xmlns:a16="http://schemas.microsoft.com/office/drawing/2014/main" id="{297CB3B1-1A69-4678-B54A-6E7DCF6957AB}"/>
              </a:ext>
            </a:extLst>
          </p:cNvPr>
          <p:cNvSpPr>
            <a:spLocks noChangeArrowheads="1"/>
          </p:cNvSpPr>
          <p:nvPr/>
        </p:nvSpPr>
        <p:spPr bwMode="auto">
          <a:xfrm>
            <a:off x="5435600" y="2708275"/>
            <a:ext cx="935038" cy="792163"/>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hlink"/>
              </a:buClr>
              <a:buSzPct val="60000"/>
              <a:buFont typeface="Wingdings" panose="05000000000000000000" pitchFamily="2" charset="2"/>
              <a:buChar char="n"/>
              <a:defRPr sz="3200">
                <a:solidFill>
                  <a:schemeClr val="tx1"/>
                </a:solidFill>
                <a:latin typeface="Times New Roman" panose="02020603050405020304" pitchFamily="18" charset="0"/>
              </a:defRPr>
            </a:lvl1pPr>
            <a:lvl2pPr marL="742950" indent="-285750">
              <a:spcBef>
                <a:spcPct val="20000"/>
              </a:spcBef>
              <a:buClr>
                <a:schemeClr val="tx2"/>
              </a:buClr>
              <a:buSzPct val="60000"/>
              <a:buFont typeface="Wingdings" panose="05000000000000000000" pitchFamily="2" charset="2"/>
              <a:buChar char="n"/>
              <a:defRPr sz="2800">
                <a:solidFill>
                  <a:schemeClr val="tx1"/>
                </a:solidFill>
                <a:latin typeface="Times New Roman" panose="02020603050405020304" pitchFamily="18" charset="0"/>
              </a:defRPr>
            </a:lvl2pPr>
            <a:lvl3pPr marL="1143000" indent="-228600">
              <a:spcBef>
                <a:spcPct val="20000"/>
              </a:spcBef>
              <a:buClr>
                <a:schemeClr val="folHlink"/>
              </a:buClr>
              <a:buSzPct val="60000"/>
              <a:buFont typeface="Wingdings" panose="05000000000000000000" pitchFamily="2" charset="2"/>
              <a:buChar char="n"/>
              <a:defRPr sz="2400">
                <a:solidFill>
                  <a:schemeClr val="tx1"/>
                </a:solidFill>
                <a:latin typeface="Times New Roman" panose="02020603050405020304" pitchFamily="18" charset="0"/>
              </a:defRPr>
            </a:lvl3pPr>
            <a:lvl4pPr marL="1600200" indent="-228600">
              <a:spcBef>
                <a:spcPct val="20000"/>
              </a:spcBef>
              <a:buClr>
                <a:schemeClr val="tx1"/>
              </a:buClr>
              <a:buSzPct val="60000"/>
              <a:buFont typeface="Wingdings" panose="05000000000000000000" pitchFamily="2" charset="2"/>
              <a:buChar char="n"/>
              <a:defRPr sz="2000">
                <a:solidFill>
                  <a:schemeClr val="tx1"/>
                </a:solidFill>
                <a:latin typeface="Times New Roman" panose="02020603050405020304" pitchFamily="18" charset="0"/>
              </a:defRPr>
            </a:lvl4pPr>
            <a:lvl5pPr marL="2057400" indent="-228600">
              <a:spcBef>
                <a:spcPct val="20000"/>
              </a:spcBef>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s-AR" altLang="es-AR" sz="1800"/>
          </a:p>
        </p:txBody>
      </p:sp>
      <p:sp>
        <p:nvSpPr>
          <p:cNvPr id="99337" name="Freeform 14">
            <a:extLst>
              <a:ext uri="{FF2B5EF4-FFF2-40B4-BE49-F238E27FC236}">
                <a16:creationId xmlns:a16="http://schemas.microsoft.com/office/drawing/2014/main" id="{91E2E816-B03B-4314-A176-FEAE37B586D7}"/>
              </a:ext>
            </a:extLst>
          </p:cNvPr>
          <p:cNvSpPr>
            <a:spLocks/>
          </p:cNvSpPr>
          <p:nvPr/>
        </p:nvSpPr>
        <p:spPr bwMode="auto">
          <a:xfrm>
            <a:off x="4716463" y="1412875"/>
            <a:ext cx="1763712" cy="1439863"/>
          </a:xfrm>
          <a:custGeom>
            <a:avLst/>
            <a:gdLst>
              <a:gd name="T0" fmla="*/ 0 w 1111"/>
              <a:gd name="T1" fmla="*/ 2147483646 h 907"/>
              <a:gd name="T2" fmla="*/ 2147483646 w 1111"/>
              <a:gd name="T3" fmla="*/ 2147483646 h 907"/>
              <a:gd name="T4" fmla="*/ 2147483646 w 1111"/>
              <a:gd name="T5" fmla="*/ 2147483646 h 907"/>
              <a:gd name="T6" fmla="*/ 0 60000 65536"/>
              <a:gd name="T7" fmla="*/ 0 60000 65536"/>
              <a:gd name="T8" fmla="*/ 0 60000 65536"/>
              <a:gd name="T9" fmla="*/ 0 w 1111"/>
              <a:gd name="T10" fmla="*/ 0 h 907"/>
              <a:gd name="T11" fmla="*/ 1111 w 1111"/>
              <a:gd name="T12" fmla="*/ 907 h 907"/>
            </a:gdLst>
            <a:ahLst/>
            <a:cxnLst>
              <a:cxn ang="T6">
                <a:pos x="T0" y="T1"/>
              </a:cxn>
              <a:cxn ang="T7">
                <a:pos x="T2" y="T3"/>
              </a:cxn>
              <a:cxn ang="T8">
                <a:pos x="T4" y="T5"/>
              </a:cxn>
            </a:cxnLst>
            <a:rect l="T9" t="T10" r="T11" b="T12"/>
            <a:pathLst>
              <a:path w="1111" h="907">
                <a:moveTo>
                  <a:pt x="0" y="363"/>
                </a:moveTo>
                <a:cubicBezTo>
                  <a:pt x="396" y="181"/>
                  <a:pt x="793" y="0"/>
                  <a:pt x="952" y="91"/>
                </a:cubicBezTo>
                <a:cubicBezTo>
                  <a:pt x="1111" y="182"/>
                  <a:pt x="952" y="771"/>
                  <a:pt x="952" y="907"/>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9338" name="Freeform 15">
            <a:extLst>
              <a:ext uri="{FF2B5EF4-FFF2-40B4-BE49-F238E27FC236}">
                <a16:creationId xmlns:a16="http://schemas.microsoft.com/office/drawing/2014/main" id="{A8634DE0-75ED-49C2-8839-998BC977013C}"/>
              </a:ext>
            </a:extLst>
          </p:cNvPr>
          <p:cNvSpPr>
            <a:spLocks/>
          </p:cNvSpPr>
          <p:nvPr/>
        </p:nvSpPr>
        <p:spPr bwMode="auto">
          <a:xfrm>
            <a:off x="6372225" y="3213100"/>
            <a:ext cx="1368425" cy="1655763"/>
          </a:xfrm>
          <a:custGeom>
            <a:avLst/>
            <a:gdLst>
              <a:gd name="T0" fmla="*/ 0 w 862"/>
              <a:gd name="T1" fmla="*/ 0 h 1043"/>
              <a:gd name="T2" fmla="*/ 2147483646 w 862"/>
              <a:gd name="T3" fmla="*/ 2147483646 h 1043"/>
              <a:gd name="T4" fmla="*/ 0 w 862"/>
              <a:gd name="T5" fmla="*/ 2147483646 h 1043"/>
              <a:gd name="T6" fmla="*/ 0 60000 65536"/>
              <a:gd name="T7" fmla="*/ 0 60000 65536"/>
              <a:gd name="T8" fmla="*/ 0 60000 65536"/>
              <a:gd name="T9" fmla="*/ 0 w 862"/>
              <a:gd name="T10" fmla="*/ 0 h 1043"/>
              <a:gd name="T11" fmla="*/ 862 w 862"/>
              <a:gd name="T12" fmla="*/ 1043 h 1043"/>
            </a:gdLst>
            <a:ahLst/>
            <a:cxnLst>
              <a:cxn ang="T6">
                <a:pos x="T0" y="T1"/>
              </a:cxn>
              <a:cxn ang="T7">
                <a:pos x="T2" y="T3"/>
              </a:cxn>
              <a:cxn ang="T8">
                <a:pos x="T4" y="T5"/>
              </a:cxn>
            </a:cxnLst>
            <a:rect l="T9" t="T10" r="T11" b="T12"/>
            <a:pathLst>
              <a:path w="862" h="1043">
                <a:moveTo>
                  <a:pt x="0" y="0"/>
                </a:moveTo>
                <a:cubicBezTo>
                  <a:pt x="431" y="185"/>
                  <a:pt x="862" y="370"/>
                  <a:pt x="862" y="544"/>
                </a:cubicBezTo>
                <a:cubicBezTo>
                  <a:pt x="862" y="718"/>
                  <a:pt x="136" y="960"/>
                  <a:pt x="0" y="1043"/>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9339" name="Freeform 16">
            <a:extLst>
              <a:ext uri="{FF2B5EF4-FFF2-40B4-BE49-F238E27FC236}">
                <a16:creationId xmlns:a16="http://schemas.microsoft.com/office/drawing/2014/main" id="{D70CB840-6080-4C25-BA96-44A0E1F94F18}"/>
              </a:ext>
            </a:extLst>
          </p:cNvPr>
          <p:cNvSpPr>
            <a:spLocks/>
          </p:cNvSpPr>
          <p:nvPr/>
        </p:nvSpPr>
        <p:spPr bwMode="auto">
          <a:xfrm>
            <a:off x="4500563" y="5157788"/>
            <a:ext cx="1716087" cy="1450975"/>
          </a:xfrm>
          <a:custGeom>
            <a:avLst/>
            <a:gdLst>
              <a:gd name="T0" fmla="*/ 2147483646 w 1081"/>
              <a:gd name="T1" fmla="*/ 0 h 914"/>
              <a:gd name="T2" fmla="*/ 2147483646 w 1081"/>
              <a:gd name="T3" fmla="*/ 2147483646 h 914"/>
              <a:gd name="T4" fmla="*/ 0 w 1081"/>
              <a:gd name="T5" fmla="*/ 2147483646 h 914"/>
              <a:gd name="T6" fmla="*/ 0 60000 65536"/>
              <a:gd name="T7" fmla="*/ 0 60000 65536"/>
              <a:gd name="T8" fmla="*/ 0 60000 65536"/>
              <a:gd name="T9" fmla="*/ 0 w 1081"/>
              <a:gd name="T10" fmla="*/ 0 h 914"/>
              <a:gd name="T11" fmla="*/ 1081 w 1081"/>
              <a:gd name="T12" fmla="*/ 914 h 914"/>
            </a:gdLst>
            <a:ahLst/>
            <a:cxnLst>
              <a:cxn ang="T6">
                <a:pos x="T0" y="T1"/>
              </a:cxn>
              <a:cxn ang="T7">
                <a:pos x="T2" y="T3"/>
              </a:cxn>
              <a:cxn ang="T8">
                <a:pos x="T4" y="T5"/>
              </a:cxn>
            </a:cxnLst>
            <a:rect l="T9" t="T10" r="T11" b="T12"/>
            <a:pathLst>
              <a:path w="1081" h="914">
                <a:moveTo>
                  <a:pt x="1043" y="0"/>
                </a:moveTo>
                <a:cubicBezTo>
                  <a:pt x="1062" y="359"/>
                  <a:pt x="1081" y="718"/>
                  <a:pt x="907" y="816"/>
                </a:cubicBezTo>
                <a:cubicBezTo>
                  <a:pt x="733" y="914"/>
                  <a:pt x="151" y="627"/>
                  <a:pt x="0" y="589"/>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9340" name="Freeform 17">
            <a:extLst>
              <a:ext uri="{FF2B5EF4-FFF2-40B4-BE49-F238E27FC236}">
                <a16:creationId xmlns:a16="http://schemas.microsoft.com/office/drawing/2014/main" id="{73F83E87-0FC6-4B64-8E2A-AC900029358B}"/>
              </a:ext>
            </a:extLst>
          </p:cNvPr>
          <p:cNvSpPr>
            <a:spLocks/>
          </p:cNvSpPr>
          <p:nvPr/>
        </p:nvSpPr>
        <p:spPr bwMode="auto">
          <a:xfrm>
            <a:off x="1943100" y="5013325"/>
            <a:ext cx="1908175" cy="1524000"/>
          </a:xfrm>
          <a:custGeom>
            <a:avLst/>
            <a:gdLst>
              <a:gd name="T0" fmla="*/ 2147483646 w 1202"/>
              <a:gd name="T1" fmla="*/ 2147483646 h 960"/>
              <a:gd name="T2" fmla="*/ 2147483646 w 1202"/>
              <a:gd name="T3" fmla="*/ 2147483646 h 960"/>
              <a:gd name="T4" fmla="*/ 2147483646 w 1202"/>
              <a:gd name="T5" fmla="*/ 0 h 960"/>
              <a:gd name="T6" fmla="*/ 0 60000 65536"/>
              <a:gd name="T7" fmla="*/ 0 60000 65536"/>
              <a:gd name="T8" fmla="*/ 0 60000 65536"/>
              <a:gd name="T9" fmla="*/ 0 w 1202"/>
              <a:gd name="T10" fmla="*/ 0 h 960"/>
              <a:gd name="T11" fmla="*/ 1202 w 1202"/>
              <a:gd name="T12" fmla="*/ 960 h 960"/>
            </a:gdLst>
            <a:ahLst/>
            <a:cxnLst>
              <a:cxn ang="T6">
                <a:pos x="T0" y="T1"/>
              </a:cxn>
              <a:cxn ang="T7">
                <a:pos x="T2" y="T3"/>
              </a:cxn>
              <a:cxn ang="T8">
                <a:pos x="T4" y="T5"/>
              </a:cxn>
            </a:cxnLst>
            <a:rect l="T9" t="T10" r="T11" b="T12"/>
            <a:pathLst>
              <a:path w="1202" h="960">
                <a:moveTo>
                  <a:pt x="1202" y="590"/>
                </a:moveTo>
                <a:cubicBezTo>
                  <a:pt x="760" y="775"/>
                  <a:pt x="318" y="960"/>
                  <a:pt x="159" y="862"/>
                </a:cubicBezTo>
                <a:cubicBezTo>
                  <a:pt x="0" y="764"/>
                  <a:pt x="235" y="136"/>
                  <a:pt x="250" y="0"/>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9341" name="Freeform 18">
            <a:extLst>
              <a:ext uri="{FF2B5EF4-FFF2-40B4-BE49-F238E27FC236}">
                <a16:creationId xmlns:a16="http://schemas.microsoft.com/office/drawing/2014/main" id="{9E394A65-C53A-4E98-9611-AC24158EBFBD}"/>
              </a:ext>
            </a:extLst>
          </p:cNvPr>
          <p:cNvSpPr>
            <a:spLocks/>
          </p:cNvSpPr>
          <p:nvPr/>
        </p:nvSpPr>
        <p:spPr bwMode="auto">
          <a:xfrm>
            <a:off x="660400" y="3141663"/>
            <a:ext cx="1535113" cy="1655762"/>
          </a:xfrm>
          <a:custGeom>
            <a:avLst/>
            <a:gdLst>
              <a:gd name="T0" fmla="*/ 2147483646 w 967"/>
              <a:gd name="T1" fmla="*/ 2147483646 h 1043"/>
              <a:gd name="T2" fmla="*/ 2147483646 w 967"/>
              <a:gd name="T3" fmla="*/ 2147483646 h 1043"/>
              <a:gd name="T4" fmla="*/ 2147483646 w 967"/>
              <a:gd name="T5" fmla="*/ 0 h 1043"/>
              <a:gd name="T6" fmla="*/ 0 60000 65536"/>
              <a:gd name="T7" fmla="*/ 0 60000 65536"/>
              <a:gd name="T8" fmla="*/ 0 60000 65536"/>
              <a:gd name="T9" fmla="*/ 0 w 967"/>
              <a:gd name="T10" fmla="*/ 0 h 1043"/>
              <a:gd name="T11" fmla="*/ 967 w 967"/>
              <a:gd name="T12" fmla="*/ 1043 h 1043"/>
            </a:gdLst>
            <a:ahLst/>
            <a:cxnLst>
              <a:cxn ang="T6">
                <a:pos x="T0" y="T1"/>
              </a:cxn>
              <a:cxn ang="T7">
                <a:pos x="T2" y="T3"/>
              </a:cxn>
              <a:cxn ang="T8">
                <a:pos x="T4" y="T5"/>
              </a:cxn>
            </a:cxnLst>
            <a:rect l="T9" t="T10" r="T11" b="T12"/>
            <a:pathLst>
              <a:path w="967" h="1043">
                <a:moveTo>
                  <a:pt x="967" y="1043"/>
                </a:moveTo>
                <a:cubicBezTo>
                  <a:pt x="498" y="880"/>
                  <a:pt x="30" y="718"/>
                  <a:pt x="15" y="544"/>
                </a:cubicBezTo>
                <a:cubicBezTo>
                  <a:pt x="0" y="370"/>
                  <a:pt x="740" y="83"/>
                  <a:pt x="876" y="0"/>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99342" name="Freeform 19">
            <a:extLst>
              <a:ext uri="{FF2B5EF4-FFF2-40B4-BE49-F238E27FC236}">
                <a16:creationId xmlns:a16="http://schemas.microsoft.com/office/drawing/2014/main" id="{BC582343-9C5C-4B25-B6B4-933E017A4D1F}"/>
              </a:ext>
            </a:extLst>
          </p:cNvPr>
          <p:cNvSpPr>
            <a:spLocks/>
          </p:cNvSpPr>
          <p:nvPr/>
        </p:nvSpPr>
        <p:spPr bwMode="auto">
          <a:xfrm>
            <a:off x="1895475" y="1028700"/>
            <a:ext cx="2100263" cy="1824038"/>
          </a:xfrm>
          <a:custGeom>
            <a:avLst/>
            <a:gdLst>
              <a:gd name="T0" fmla="*/ 2147483646 w 1323"/>
              <a:gd name="T1" fmla="*/ 2147483646 h 1149"/>
              <a:gd name="T2" fmla="*/ 2147483646 w 1323"/>
              <a:gd name="T3" fmla="*/ 2147483646 h 1149"/>
              <a:gd name="T4" fmla="*/ 2147483646 w 1323"/>
              <a:gd name="T5" fmla="*/ 2147483646 h 1149"/>
              <a:gd name="T6" fmla="*/ 0 60000 65536"/>
              <a:gd name="T7" fmla="*/ 0 60000 65536"/>
              <a:gd name="T8" fmla="*/ 0 60000 65536"/>
              <a:gd name="T9" fmla="*/ 0 w 1323"/>
              <a:gd name="T10" fmla="*/ 0 h 1149"/>
              <a:gd name="T11" fmla="*/ 1323 w 1323"/>
              <a:gd name="T12" fmla="*/ 1149 h 1149"/>
            </a:gdLst>
            <a:ahLst/>
            <a:cxnLst>
              <a:cxn ang="T6">
                <a:pos x="T0" y="T1"/>
              </a:cxn>
              <a:cxn ang="T7">
                <a:pos x="T2" y="T3"/>
              </a:cxn>
              <a:cxn ang="T8">
                <a:pos x="T4" y="T5"/>
              </a:cxn>
            </a:cxnLst>
            <a:rect l="T9" t="T10" r="T11" b="T12"/>
            <a:pathLst>
              <a:path w="1323" h="1149">
                <a:moveTo>
                  <a:pt x="189" y="1149"/>
                </a:moveTo>
                <a:cubicBezTo>
                  <a:pt x="94" y="680"/>
                  <a:pt x="0" y="212"/>
                  <a:pt x="189" y="106"/>
                </a:cubicBezTo>
                <a:cubicBezTo>
                  <a:pt x="378" y="0"/>
                  <a:pt x="1134" y="446"/>
                  <a:pt x="1323" y="514"/>
                </a:cubicBezTo>
              </a:path>
            </a:pathLst>
          </a:custGeom>
          <a:noFill/>
          <a:ln w="28575">
            <a:solidFill>
              <a:schemeClr val="tx1"/>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s-AR"/>
          </a:p>
        </p:txBody>
      </p:sp>
      <p:sp>
        <p:nvSpPr>
          <p:cNvPr id="17" name="16 Marcador de número de diapositiva">
            <a:extLst>
              <a:ext uri="{FF2B5EF4-FFF2-40B4-BE49-F238E27FC236}">
                <a16:creationId xmlns:a16="http://schemas.microsoft.com/office/drawing/2014/main" id="{8F6086E9-C76A-477E-AC3A-BF8B9F63228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C2DF42C-AFE3-46C0-866F-F41A1C7B6611}" type="slidenum">
              <a:rPr lang="es-ES" altLang="es-AR" smtClean="0"/>
              <a:pPr eaLnBrk="1" hangingPunct="1">
                <a:defRPr/>
              </a:pPr>
              <a:t>50</a:t>
            </a:fld>
            <a:endParaRPr lang="es-ES" altLang="es-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7097ADAE-C5F5-4679-9E04-A364E01DFFB8}"/>
              </a:ext>
            </a:extLst>
          </p:cNvPr>
          <p:cNvSpPr>
            <a:spLocks noGrp="1" noChangeArrowheads="1"/>
          </p:cNvSpPr>
          <p:nvPr>
            <p:ph type="title"/>
          </p:nvPr>
        </p:nvSpPr>
        <p:spPr>
          <a:xfrm>
            <a:off x="457200" y="277813"/>
            <a:ext cx="8229600" cy="774923"/>
          </a:xfrm>
        </p:spPr>
        <p:txBody>
          <a:bodyPr/>
          <a:lstStyle/>
          <a:p>
            <a:pPr eaLnBrk="1" hangingPunct="1">
              <a:defRPr/>
            </a:pPr>
            <a:r>
              <a:rPr lang="es-ES_tradnl" dirty="0"/>
              <a:t>ARBITRAJE DEL BUS</a:t>
            </a:r>
            <a:endParaRPr lang="es-ES" dirty="0"/>
          </a:p>
        </p:txBody>
      </p:sp>
      <p:sp>
        <p:nvSpPr>
          <p:cNvPr id="107523" name="Rectangle 3">
            <a:extLst>
              <a:ext uri="{FF2B5EF4-FFF2-40B4-BE49-F238E27FC236}">
                <a16:creationId xmlns:a16="http://schemas.microsoft.com/office/drawing/2014/main" id="{C0CE571A-A053-4C97-8976-F2352EFBAA50}"/>
              </a:ext>
            </a:extLst>
          </p:cNvPr>
          <p:cNvSpPr>
            <a:spLocks noGrp="1" noChangeArrowheads="1"/>
          </p:cNvSpPr>
          <p:nvPr>
            <p:ph type="body" idx="1"/>
          </p:nvPr>
        </p:nvSpPr>
        <p:spPr>
          <a:xfrm>
            <a:off x="-18209" y="1067326"/>
            <a:ext cx="9144000" cy="5184775"/>
          </a:xfrm>
        </p:spPr>
        <p:txBody>
          <a:bodyPr/>
          <a:lstStyle/>
          <a:p>
            <a:pPr eaLnBrk="1" hangingPunct="1">
              <a:defRPr/>
            </a:pPr>
            <a:r>
              <a:rPr lang="es-ES_tradnl" dirty="0"/>
              <a:t>SOLO SE ENTREGA EL MANEJO DE LA LÍNEA DE INTERRUPCIONES A UN DISPOSITIVO POR VEZ</a:t>
            </a:r>
          </a:p>
          <a:p>
            <a:pPr eaLnBrk="1" hangingPunct="1">
              <a:defRPr/>
            </a:pPr>
            <a:r>
              <a:rPr lang="es-ES_tradnl" dirty="0"/>
              <a:t>UNA VEZ QUE LA </a:t>
            </a:r>
            <a:r>
              <a:rPr lang="es-ES_tradnl" dirty="0">
                <a:solidFill>
                  <a:srgbClr val="00FFFF"/>
                </a:solidFill>
              </a:rPr>
              <a:t>UNIDAD CENTRAL DE PROCESAMIENTO (CPU) </a:t>
            </a:r>
            <a:r>
              <a:rPr lang="es-ES_tradnl" dirty="0"/>
              <a:t>RECONOCE UN PEDIDO DE INTERRUPCIÓN, TAMBIÉN ESTÁ RECONOCIENDO AL DISPOSITIVO QUE LA EMITIÓ.</a:t>
            </a:r>
          </a:p>
          <a:p>
            <a:pPr eaLnBrk="1" hangingPunct="1">
              <a:defRPr/>
            </a:pPr>
            <a:r>
              <a:rPr lang="es-ES_tradnl" dirty="0"/>
              <a:t>EL ARBITRAJE DEL BUS PUEDE UTILIZAR CUALQUIER ALGORITMO PARA LA ASIGNACIÓN DE LA PRIORIDAD.</a:t>
            </a:r>
            <a:endParaRPr lang="es-ES" dirty="0"/>
          </a:p>
        </p:txBody>
      </p:sp>
      <p:sp>
        <p:nvSpPr>
          <p:cNvPr id="6" name="5 Marcador de número de diapositiva">
            <a:extLst>
              <a:ext uri="{FF2B5EF4-FFF2-40B4-BE49-F238E27FC236}">
                <a16:creationId xmlns:a16="http://schemas.microsoft.com/office/drawing/2014/main" id="{D4127ACF-E5A0-4646-BA7F-90EAFA18B5A1}"/>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B437B98-8B48-4291-BA5B-55D1762212C3}" type="slidenum">
              <a:rPr lang="es-ES" altLang="es-AR" smtClean="0"/>
              <a:pPr eaLnBrk="1" hangingPunct="1">
                <a:defRPr/>
              </a:pPr>
              <a:t>51</a:t>
            </a:fld>
            <a:endParaRPr lang="es-ES" altLang="es-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7CC92BA-3A56-4B69-A7F7-40B782094D89}"/>
              </a:ext>
            </a:extLst>
          </p:cNvPr>
          <p:cNvSpPr>
            <a:spLocks noGrp="1" noChangeArrowheads="1"/>
          </p:cNvSpPr>
          <p:nvPr>
            <p:ph type="title"/>
          </p:nvPr>
        </p:nvSpPr>
        <p:spPr>
          <a:xfrm>
            <a:off x="0" y="277813"/>
            <a:ext cx="9144000" cy="1143000"/>
          </a:xfrm>
        </p:spPr>
        <p:txBody>
          <a:bodyPr/>
          <a:lstStyle/>
          <a:p>
            <a:pPr eaLnBrk="1" hangingPunct="1">
              <a:defRPr/>
            </a:pPr>
            <a:r>
              <a:rPr lang="es-ES_tradnl" sz="4000" dirty="0"/>
              <a:t>CONTROLADOR DE INTERRUPCIONES INTEL 8259 A</a:t>
            </a:r>
            <a:endParaRPr lang="es-ES" sz="4000" dirty="0"/>
          </a:p>
        </p:txBody>
      </p:sp>
      <p:sp>
        <p:nvSpPr>
          <p:cNvPr id="108547" name="Rectangle 3">
            <a:extLst>
              <a:ext uri="{FF2B5EF4-FFF2-40B4-BE49-F238E27FC236}">
                <a16:creationId xmlns:a16="http://schemas.microsoft.com/office/drawing/2014/main" id="{2287D4C1-41E7-4817-8B9F-B774B5CACAF7}"/>
              </a:ext>
            </a:extLst>
          </p:cNvPr>
          <p:cNvSpPr>
            <a:spLocks noGrp="1" noChangeArrowheads="1"/>
          </p:cNvSpPr>
          <p:nvPr>
            <p:ph type="body" idx="1"/>
          </p:nvPr>
        </p:nvSpPr>
        <p:spPr>
          <a:xfrm>
            <a:off x="0" y="1655552"/>
            <a:ext cx="9144000" cy="4592848"/>
          </a:xfrm>
        </p:spPr>
        <p:txBody>
          <a:bodyPr/>
          <a:lstStyle/>
          <a:p>
            <a:pPr eaLnBrk="1" hangingPunct="1">
              <a:defRPr/>
            </a:pPr>
            <a:r>
              <a:rPr lang="es-ES_tradnl" b="1" dirty="0"/>
              <a:t>PROVEE UNA SOLA LÍNEA PARA EL REQUERIMIENTO DE INTERRUPCIÓN (</a:t>
            </a:r>
            <a:r>
              <a:rPr lang="es-ES_tradnl" b="1" dirty="0">
                <a:solidFill>
                  <a:srgbClr val="00FFFF"/>
                </a:solidFill>
              </a:rPr>
              <a:t>INTR</a:t>
            </a:r>
            <a:r>
              <a:rPr lang="es-ES_tradnl" b="1" dirty="0"/>
              <a:t>)</a:t>
            </a:r>
          </a:p>
          <a:p>
            <a:pPr eaLnBrk="1" hangingPunct="1">
              <a:defRPr/>
            </a:pPr>
            <a:r>
              <a:rPr lang="es-ES_tradnl" b="1" dirty="0"/>
              <a:t>TAMBIÉN UNA SOLA PARA EL RECONOCIMIENTO DE INTERRUPCIÓN (</a:t>
            </a:r>
            <a:r>
              <a:rPr lang="es-ES_tradnl" b="1" dirty="0">
                <a:solidFill>
                  <a:srgbClr val="00FFFF"/>
                </a:solidFill>
              </a:rPr>
              <a:t>INTA</a:t>
            </a:r>
            <a:r>
              <a:rPr lang="es-ES_tradnl" b="1" dirty="0"/>
              <a:t>)</a:t>
            </a:r>
          </a:p>
          <a:p>
            <a:pPr eaLnBrk="1" hangingPunct="1">
              <a:defRPr/>
            </a:pPr>
            <a:r>
              <a:rPr lang="es-ES_tradnl" b="1" dirty="0"/>
              <a:t>ES UTILIZADO COMO ARBITRADOR DE INTERRUPCIONES EXTERNO A LA </a:t>
            </a:r>
            <a:r>
              <a:rPr lang="es-ES_tradnl" b="1" dirty="0">
                <a:solidFill>
                  <a:srgbClr val="00FFFF"/>
                </a:solidFill>
              </a:rPr>
              <a:t>UNIDAD CENTRAL DE PROCESAMIENTO (CPU)</a:t>
            </a:r>
            <a:r>
              <a:rPr lang="es-ES_tradnl" b="1" dirty="0"/>
              <a:t>.</a:t>
            </a:r>
            <a:endParaRPr lang="es-ES" b="1" dirty="0"/>
          </a:p>
        </p:txBody>
      </p:sp>
      <p:sp>
        <p:nvSpPr>
          <p:cNvPr id="6" name="5 Marcador de número de diapositiva">
            <a:extLst>
              <a:ext uri="{FF2B5EF4-FFF2-40B4-BE49-F238E27FC236}">
                <a16:creationId xmlns:a16="http://schemas.microsoft.com/office/drawing/2014/main" id="{EE0AEE27-B401-4CA3-B49C-A39CEF21FE0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53816F55-77FA-4850-BEDB-CEC9E8279E06}" type="slidenum">
              <a:rPr lang="es-ES" altLang="es-AR" smtClean="0"/>
              <a:pPr eaLnBrk="1" hangingPunct="1">
                <a:defRPr/>
              </a:pPr>
              <a:t>52</a:t>
            </a:fld>
            <a:endParaRPr lang="es-ES" altLang="es-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29BA796-1916-4537-8433-2F72046F3F85}"/>
              </a:ext>
            </a:extLst>
          </p:cNvPr>
          <p:cNvSpPr>
            <a:spLocks noGrp="1" noChangeArrowheads="1"/>
          </p:cNvSpPr>
          <p:nvPr>
            <p:ph type="title"/>
          </p:nvPr>
        </p:nvSpPr>
        <p:spPr>
          <a:xfrm>
            <a:off x="457200" y="277813"/>
            <a:ext cx="8229600" cy="455613"/>
          </a:xfrm>
        </p:spPr>
        <p:txBody>
          <a:bodyPr/>
          <a:lstStyle/>
          <a:p>
            <a:pPr eaLnBrk="1" hangingPunct="1">
              <a:defRPr/>
            </a:pPr>
            <a:r>
              <a:rPr lang="es-ES_tradnl" sz="4000" dirty="0"/>
              <a:t>INTEL 8259 A</a:t>
            </a:r>
            <a:endParaRPr lang="es-ES" sz="4000" dirty="0"/>
          </a:p>
        </p:txBody>
      </p:sp>
      <p:pic>
        <p:nvPicPr>
          <p:cNvPr id="105475" name="Picture 4" descr="Nueva imagen">
            <a:extLst>
              <a:ext uri="{FF2B5EF4-FFF2-40B4-BE49-F238E27FC236}">
                <a16:creationId xmlns:a16="http://schemas.microsoft.com/office/drawing/2014/main" id="{C5BE864C-0940-4855-AD42-2F0A457B0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836613"/>
            <a:ext cx="6335713"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DB48E0B7-DA7E-4067-A2BC-681F830E3C0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D58A9C7D-7D42-4552-AD6B-22A31F4D04E8}" type="slidenum">
              <a:rPr lang="es-ES" altLang="es-AR" smtClean="0"/>
              <a:pPr eaLnBrk="1" hangingPunct="1">
                <a:defRPr/>
              </a:pPr>
              <a:t>53</a:t>
            </a:fld>
            <a:endParaRPr lang="es-ES" altLang="es-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31DFA747-D29F-4E2E-9646-9D5BC4A6B841}"/>
              </a:ext>
            </a:extLst>
          </p:cNvPr>
          <p:cNvSpPr>
            <a:spLocks noGrp="1" noChangeArrowheads="1"/>
          </p:cNvSpPr>
          <p:nvPr>
            <p:ph type="title"/>
          </p:nvPr>
        </p:nvSpPr>
        <p:spPr>
          <a:xfrm>
            <a:off x="457200" y="277813"/>
            <a:ext cx="8229600" cy="703262"/>
          </a:xfrm>
        </p:spPr>
        <p:txBody>
          <a:bodyPr/>
          <a:lstStyle/>
          <a:p>
            <a:pPr eaLnBrk="1" hangingPunct="1">
              <a:defRPr/>
            </a:pPr>
            <a:r>
              <a:rPr lang="es-ES_tradnl" sz="2400" dirty="0"/>
              <a:t>CONTROLADOR DE INTERRUPCIONES INTEL 8259 A (CONTINUACIÓN)</a:t>
            </a:r>
            <a:endParaRPr lang="es-ES" sz="2400" dirty="0"/>
          </a:p>
        </p:txBody>
      </p:sp>
      <p:sp>
        <p:nvSpPr>
          <p:cNvPr id="110595" name="Rectangle 3">
            <a:extLst>
              <a:ext uri="{FF2B5EF4-FFF2-40B4-BE49-F238E27FC236}">
                <a16:creationId xmlns:a16="http://schemas.microsoft.com/office/drawing/2014/main" id="{CB01D53A-7A67-4611-8491-0FB650F3CAE5}"/>
              </a:ext>
            </a:extLst>
          </p:cNvPr>
          <p:cNvSpPr>
            <a:spLocks noGrp="1" noChangeArrowheads="1"/>
          </p:cNvSpPr>
          <p:nvPr>
            <p:ph type="body" idx="1"/>
          </p:nvPr>
        </p:nvSpPr>
        <p:spPr>
          <a:xfrm>
            <a:off x="251520" y="1163637"/>
            <a:ext cx="8459099" cy="4929659"/>
          </a:xfrm>
        </p:spPr>
        <p:txBody>
          <a:bodyPr/>
          <a:lstStyle/>
          <a:p>
            <a:pPr eaLnBrk="1" hangingPunct="1">
              <a:lnSpc>
                <a:spcPct val="90000"/>
              </a:lnSpc>
              <a:defRPr/>
            </a:pPr>
            <a:r>
              <a:rPr lang="es-ES_tradnl" b="1" dirty="0"/>
              <a:t>EL CIRCUITO SOLO MANEJA INTERRUPCIONES, PARA LO CUAL:</a:t>
            </a:r>
          </a:p>
          <a:p>
            <a:pPr eaLnBrk="1" hangingPunct="1">
              <a:lnSpc>
                <a:spcPct val="90000"/>
              </a:lnSpc>
              <a:buFont typeface="Wingdings" panose="05000000000000000000" pitchFamily="2" charset="2"/>
              <a:buChar char="v"/>
              <a:defRPr/>
            </a:pPr>
            <a:r>
              <a:rPr lang="es-ES_tradnl" b="1" dirty="0"/>
              <a:t>ACEPTA EL PEDIDO</a:t>
            </a:r>
          </a:p>
          <a:p>
            <a:pPr eaLnBrk="1" hangingPunct="1">
              <a:lnSpc>
                <a:spcPct val="90000"/>
              </a:lnSpc>
              <a:buFont typeface="Wingdings" panose="05000000000000000000" pitchFamily="2" charset="2"/>
              <a:buChar char="v"/>
              <a:defRPr/>
            </a:pPr>
            <a:r>
              <a:rPr lang="es-ES_tradnl" b="1" dirty="0"/>
              <a:t>DETERMINA CUAL ES EL DE MAYOR PRIORIDAD</a:t>
            </a:r>
          </a:p>
          <a:p>
            <a:pPr eaLnBrk="1" hangingPunct="1">
              <a:lnSpc>
                <a:spcPct val="90000"/>
              </a:lnSpc>
              <a:buFont typeface="Wingdings" panose="05000000000000000000" pitchFamily="2" charset="2"/>
              <a:buChar char="v"/>
              <a:defRPr/>
            </a:pPr>
            <a:r>
              <a:rPr lang="es-ES_tradnl" b="1" dirty="0"/>
              <a:t>LUEGO AVISA A LA </a:t>
            </a:r>
            <a:r>
              <a:rPr lang="es-ES_tradnl" b="1" dirty="0">
                <a:solidFill>
                  <a:srgbClr val="00FFFF"/>
                </a:solidFill>
              </a:rPr>
              <a:t>UNIDAD CENTRAL DE PROCESAMIENTO (CPU) </a:t>
            </a:r>
            <a:r>
              <a:rPr lang="es-ES_tradnl" b="1" dirty="0"/>
              <a:t>MEDIANTE LA LÍNEA </a:t>
            </a:r>
            <a:r>
              <a:rPr lang="es-ES_tradnl" b="1" u="sng" dirty="0">
                <a:solidFill>
                  <a:srgbClr val="00FFFF"/>
                </a:solidFill>
              </a:rPr>
              <a:t>INTR</a:t>
            </a:r>
          </a:p>
          <a:p>
            <a:pPr eaLnBrk="1" hangingPunct="1">
              <a:lnSpc>
                <a:spcPct val="90000"/>
              </a:lnSpc>
              <a:buFont typeface="Wingdings" panose="05000000000000000000" pitchFamily="2" charset="2"/>
              <a:buChar char="v"/>
              <a:defRPr/>
            </a:pPr>
            <a:r>
              <a:rPr lang="es-ES_tradnl" b="1" dirty="0"/>
              <a:t>EL </a:t>
            </a:r>
            <a:r>
              <a:rPr lang="es-ES_tradnl" b="1" dirty="0">
                <a:solidFill>
                  <a:srgbClr val="00FFFF"/>
                </a:solidFill>
              </a:rPr>
              <a:t>PROCESADOR (CPU) </a:t>
            </a:r>
            <a:r>
              <a:rPr lang="es-ES_tradnl" b="1" dirty="0"/>
              <a:t>LA ACEPTA MEDIANTE LA LÍNEA </a:t>
            </a:r>
            <a:r>
              <a:rPr lang="es-ES_tradnl" b="1" u="sng" dirty="0">
                <a:solidFill>
                  <a:srgbClr val="00FFFF"/>
                </a:solidFill>
              </a:rPr>
              <a:t>INTA</a:t>
            </a:r>
          </a:p>
          <a:p>
            <a:pPr eaLnBrk="1" hangingPunct="1">
              <a:lnSpc>
                <a:spcPct val="90000"/>
              </a:lnSpc>
              <a:defRPr/>
            </a:pPr>
            <a:endParaRPr lang="es-ES" b="1" dirty="0"/>
          </a:p>
        </p:txBody>
      </p:sp>
      <p:sp>
        <p:nvSpPr>
          <p:cNvPr id="6" name="5 Marcador de número de diapositiva">
            <a:extLst>
              <a:ext uri="{FF2B5EF4-FFF2-40B4-BE49-F238E27FC236}">
                <a16:creationId xmlns:a16="http://schemas.microsoft.com/office/drawing/2014/main" id="{FD5DD280-26B0-4D4E-B261-4B01861BE4F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1A970FB-40B1-41E7-8056-0C526BDD6D06}" type="slidenum">
              <a:rPr lang="es-ES" altLang="es-AR" smtClean="0"/>
              <a:pPr eaLnBrk="1" hangingPunct="1">
                <a:defRPr/>
              </a:pPr>
              <a:t>54</a:t>
            </a:fld>
            <a:endParaRPr lang="es-ES" altLang="es-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49E040C-1CFF-4B05-BC9D-0ED1DC6CAB5E}"/>
              </a:ext>
            </a:extLst>
          </p:cNvPr>
          <p:cNvSpPr>
            <a:spLocks noGrp="1" noChangeArrowheads="1"/>
          </p:cNvSpPr>
          <p:nvPr>
            <p:ph type="title"/>
          </p:nvPr>
        </p:nvSpPr>
        <p:spPr>
          <a:xfrm>
            <a:off x="457200" y="277813"/>
            <a:ext cx="8229600" cy="774700"/>
          </a:xfrm>
        </p:spPr>
        <p:txBody>
          <a:bodyPr/>
          <a:lstStyle/>
          <a:p>
            <a:pPr eaLnBrk="1" hangingPunct="1">
              <a:defRPr/>
            </a:pPr>
            <a:r>
              <a:rPr lang="es-ES_tradnl" sz="2400" dirty="0"/>
              <a:t>CONTROLADOR DE INTERRUPCIONES INTEL 8259 A (CONTINUACIÓN)</a:t>
            </a:r>
            <a:endParaRPr lang="es-ES" sz="2400" dirty="0"/>
          </a:p>
        </p:txBody>
      </p:sp>
      <p:sp>
        <p:nvSpPr>
          <p:cNvPr id="112643" name="Rectangle 3">
            <a:extLst>
              <a:ext uri="{FF2B5EF4-FFF2-40B4-BE49-F238E27FC236}">
                <a16:creationId xmlns:a16="http://schemas.microsoft.com/office/drawing/2014/main" id="{B259A4B3-21EC-4F66-A1A5-EF7854B730DA}"/>
              </a:ext>
            </a:extLst>
          </p:cNvPr>
          <p:cNvSpPr>
            <a:spLocks noGrp="1" noChangeArrowheads="1"/>
          </p:cNvSpPr>
          <p:nvPr>
            <p:ph type="body" idx="1"/>
          </p:nvPr>
        </p:nvSpPr>
        <p:spPr>
          <a:xfrm>
            <a:off x="0" y="1385094"/>
            <a:ext cx="8686800" cy="4530725"/>
          </a:xfrm>
        </p:spPr>
        <p:txBody>
          <a:bodyPr/>
          <a:lstStyle/>
          <a:p>
            <a:pPr marL="609600" indent="-609600" eaLnBrk="1" hangingPunct="1">
              <a:defRPr/>
            </a:pPr>
            <a:r>
              <a:rPr lang="es-ES_tradnl" b="1" dirty="0"/>
              <a:t>EL CONTROLADOR ES PROGRAMABLE, POR LO TANTO, LA </a:t>
            </a:r>
            <a:r>
              <a:rPr lang="es-ES_tradnl" b="1" dirty="0">
                <a:solidFill>
                  <a:srgbClr val="00FFFF"/>
                </a:solidFill>
              </a:rPr>
              <a:t>UNIDAD CENTRAL DE PROCESAMIENTO (CPU) </a:t>
            </a:r>
            <a:r>
              <a:rPr lang="es-ES_tradnl" b="1" dirty="0"/>
              <a:t>PUEDE DETERMINAR EL ESQUEMA DE PRIORIDADES, DE ENTRE:</a:t>
            </a:r>
          </a:p>
          <a:p>
            <a:pPr marL="1009650" lvl="1" indent="-609600" eaLnBrk="1" hangingPunct="1">
              <a:buSzTx/>
              <a:buFont typeface="Wingdings" panose="05000000000000000000" pitchFamily="2" charset="2"/>
              <a:buAutoNum type="arabicPeriod"/>
              <a:defRPr/>
            </a:pPr>
            <a:r>
              <a:rPr lang="es-ES_tradnl" b="1" u="sng" dirty="0">
                <a:solidFill>
                  <a:srgbClr val="00FFFF"/>
                </a:solidFill>
              </a:rPr>
              <a:t>TOTALMENTE ANIDADO:</a:t>
            </a:r>
            <a:r>
              <a:rPr lang="es-ES_tradnl" b="1" dirty="0"/>
              <a:t> LOS PEDIDOS SE ORDENAN ENTRE 0 (</a:t>
            </a:r>
            <a:r>
              <a:rPr lang="es-ES_tradnl" b="1" dirty="0">
                <a:solidFill>
                  <a:srgbClr val="00FFFF"/>
                </a:solidFill>
              </a:rPr>
              <a:t>IR0</a:t>
            </a:r>
            <a:r>
              <a:rPr lang="es-ES_tradnl" b="1" dirty="0"/>
              <a:t>) Y 7 (</a:t>
            </a:r>
            <a:r>
              <a:rPr lang="es-ES_tradnl" b="1" dirty="0">
                <a:solidFill>
                  <a:srgbClr val="00FFFF"/>
                </a:solidFill>
              </a:rPr>
              <a:t>IR7</a:t>
            </a:r>
            <a:r>
              <a:rPr lang="es-ES_tradnl" b="1" dirty="0"/>
              <a:t>)</a:t>
            </a:r>
            <a:endParaRPr lang="es-ES" b="1" dirty="0"/>
          </a:p>
        </p:txBody>
      </p:sp>
      <p:sp>
        <p:nvSpPr>
          <p:cNvPr id="6" name="5 Marcador de número de diapositiva">
            <a:extLst>
              <a:ext uri="{FF2B5EF4-FFF2-40B4-BE49-F238E27FC236}">
                <a16:creationId xmlns:a16="http://schemas.microsoft.com/office/drawing/2014/main" id="{678CD027-E31E-481B-932B-AE6CFE619FD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6B73D5B-0BE1-44D2-A626-9F3995BCD793}" type="slidenum">
              <a:rPr lang="es-ES" altLang="es-AR" smtClean="0"/>
              <a:pPr eaLnBrk="1" hangingPunct="1">
                <a:defRPr/>
              </a:pPr>
              <a:t>55</a:t>
            </a:fld>
            <a:endParaRPr lang="es-ES" altLang="es-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2578DB8-299E-43C0-B5DD-649447168332}"/>
              </a:ext>
            </a:extLst>
          </p:cNvPr>
          <p:cNvSpPr>
            <a:spLocks noGrp="1" noChangeArrowheads="1"/>
          </p:cNvSpPr>
          <p:nvPr>
            <p:ph type="title"/>
          </p:nvPr>
        </p:nvSpPr>
        <p:spPr>
          <a:xfrm>
            <a:off x="457200" y="277813"/>
            <a:ext cx="8229600" cy="703262"/>
          </a:xfrm>
        </p:spPr>
        <p:txBody>
          <a:bodyPr/>
          <a:lstStyle/>
          <a:p>
            <a:pPr eaLnBrk="1" hangingPunct="1">
              <a:defRPr/>
            </a:pPr>
            <a:r>
              <a:rPr lang="es-ES_tradnl" sz="2400" dirty="0"/>
              <a:t>CONTROLADOR DE INTERRUPCIONES INTEL 8259 A (CONTINUACIÓN)</a:t>
            </a:r>
            <a:endParaRPr lang="es-ES" sz="2400" dirty="0"/>
          </a:p>
        </p:txBody>
      </p:sp>
      <p:sp>
        <p:nvSpPr>
          <p:cNvPr id="111619" name="Rectangle 3">
            <a:extLst>
              <a:ext uri="{FF2B5EF4-FFF2-40B4-BE49-F238E27FC236}">
                <a16:creationId xmlns:a16="http://schemas.microsoft.com/office/drawing/2014/main" id="{5B3534FD-0AE1-4A92-A41D-878B229EF0CE}"/>
              </a:ext>
            </a:extLst>
          </p:cNvPr>
          <p:cNvSpPr>
            <a:spLocks noGrp="1" noChangeArrowheads="1"/>
          </p:cNvSpPr>
          <p:nvPr>
            <p:ph type="body" idx="1"/>
          </p:nvPr>
        </p:nvSpPr>
        <p:spPr/>
        <p:txBody>
          <a:bodyPr/>
          <a:lstStyle/>
          <a:p>
            <a:pPr marL="609600" indent="-609600" eaLnBrk="1" hangingPunct="1">
              <a:buSzTx/>
              <a:buFont typeface="Wingdings" panose="05000000000000000000" pitchFamily="2" charset="2"/>
              <a:buAutoNum type="arabicPeriod" startAt="2"/>
              <a:defRPr/>
            </a:pPr>
            <a:r>
              <a:rPr lang="es-ES_tradnl" sz="2800" b="1" u="sng" dirty="0">
                <a:solidFill>
                  <a:srgbClr val="00FFFF"/>
                </a:solidFill>
              </a:rPr>
              <a:t>ROTATIVO:</a:t>
            </a:r>
            <a:r>
              <a:rPr lang="es-ES_tradnl" sz="2800" b="1" dirty="0"/>
              <a:t> CUANDO HAY VARIOS DISPOSITIVOS DE IGUAL PRIORIDAD, CUANDO SE SIRVE A UNO DE ELLOS, AUTOMÁTICAMENTE PASA AL ÚLTIMO LUGAR DE PRIORIDAD.</a:t>
            </a:r>
          </a:p>
          <a:p>
            <a:pPr marL="609600" indent="-609600" eaLnBrk="1" hangingPunct="1">
              <a:buSzTx/>
              <a:buFont typeface="Wingdings" panose="05000000000000000000" pitchFamily="2" charset="2"/>
              <a:buAutoNum type="arabicPeriod" startAt="2"/>
              <a:defRPr/>
            </a:pPr>
            <a:r>
              <a:rPr lang="es-ES_tradnl" sz="2800" b="1" u="sng" dirty="0">
                <a:solidFill>
                  <a:srgbClr val="00FFFF"/>
                </a:solidFill>
              </a:rPr>
              <a:t>MASCARA ESPECIAL:</a:t>
            </a:r>
            <a:r>
              <a:rPr lang="es-ES_tradnl" sz="2800" b="1" dirty="0"/>
              <a:t> PERMITE A LA UNIDAD CENTRAL DE PROCESAMIENTO (CPU) INHIBIR SELECTIVAMENTE LAS INTERRUPCIONES EMITIDAS POR ALGUNOS DISPOSITIVOS.</a:t>
            </a:r>
            <a:endParaRPr lang="es-ES" sz="2800" b="1" dirty="0"/>
          </a:p>
        </p:txBody>
      </p:sp>
      <p:sp>
        <p:nvSpPr>
          <p:cNvPr id="6" name="5 Marcador de número de diapositiva">
            <a:extLst>
              <a:ext uri="{FF2B5EF4-FFF2-40B4-BE49-F238E27FC236}">
                <a16:creationId xmlns:a16="http://schemas.microsoft.com/office/drawing/2014/main" id="{15CF4BFA-1E7A-489B-8018-E4993DCFB30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D20DE92-5C1B-41AE-A38B-6B86587E06D4}" type="slidenum">
              <a:rPr lang="es-ES" altLang="es-AR" smtClean="0"/>
              <a:pPr eaLnBrk="1" hangingPunct="1">
                <a:defRPr/>
              </a:pPr>
              <a:t>56</a:t>
            </a:fld>
            <a:endParaRPr lang="es-ES" altLang="es-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5A8AFF87-D4D5-455F-B9D0-27F4CF738C3D}"/>
              </a:ext>
            </a:extLst>
          </p:cNvPr>
          <p:cNvSpPr>
            <a:spLocks noGrp="1" noChangeArrowheads="1"/>
          </p:cNvSpPr>
          <p:nvPr>
            <p:ph type="title"/>
          </p:nvPr>
        </p:nvSpPr>
        <p:spPr>
          <a:xfrm>
            <a:off x="5867400" y="277813"/>
            <a:ext cx="3276600" cy="6246812"/>
          </a:xfrm>
        </p:spPr>
        <p:txBody>
          <a:bodyPr/>
          <a:lstStyle/>
          <a:p>
            <a:pPr eaLnBrk="1" hangingPunct="1">
              <a:defRPr/>
            </a:pPr>
            <a:r>
              <a:rPr lang="es-ES_tradnl"/>
              <a:t>PARA ATENDER MÁS INTERRU</a:t>
            </a:r>
            <a:r>
              <a:rPr lang="es-ES_tradnl" u="sng"/>
              <a:t>P</a:t>
            </a:r>
            <a:r>
              <a:rPr lang="es-ES_tradnl"/>
              <a:t>CIONES</a:t>
            </a:r>
            <a:endParaRPr lang="es-ES"/>
          </a:p>
        </p:txBody>
      </p:sp>
      <p:pic>
        <p:nvPicPr>
          <p:cNvPr id="113667" name="Picture 4" descr="Nueva imagen">
            <a:extLst>
              <a:ext uri="{FF2B5EF4-FFF2-40B4-BE49-F238E27FC236}">
                <a16:creationId xmlns:a16="http://schemas.microsoft.com/office/drawing/2014/main" id="{179BCE6A-B1B0-4FA5-912B-8A855EAA9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0"/>
            <a:ext cx="5354637" cy="659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8AF11331-C4D0-415D-9C4A-AB046D82A23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8A5816C-C627-4A67-9D54-AA5297FAD2F7}" type="slidenum">
              <a:rPr lang="es-ES" altLang="es-AR" smtClean="0"/>
              <a:pPr eaLnBrk="1" hangingPunct="1">
                <a:defRPr/>
              </a:pPr>
              <a:t>57</a:t>
            </a:fld>
            <a:endParaRPr lang="es-ES" altLang="es-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11B45C5-5E41-4E4C-9ABB-9C067AFB1245}"/>
              </a:ext>
            </a:extLst>
          </p:cNvPr>
          <p:cNvSpPr>
            <a:spLocks noGrp="1" noChangeArrowheads="1"/>
          </p:cNvSpPr>
          <p:nvPr>
            <p:ph type="title"/>
          </p:nvPr>
        </p:nvSpPr>
        <p:spPr/>
        <p:txBody>
          <a:bodyPr/>
          <a:lstStyle/>
          <a:p>
            <a:pPr eaLnBrk="1" hangingPunct="1">
              <a:defRPr/>
            </a:pPr>
            <a:r>
              <a:rPr lang="es-ES_tradnl" dirty="0"/>
              <a:t>INTEL 8255 A  (PPI)</a:t>
            </a:r>
            <a:endParaRPr lang="es-ES" dirty="0"/>
          </a:p>
        </p:txBody>
      </p:sp>
      <p:sp>
        <p:nvSpPr>
          <p:cNvPr id="114691" name="Rectangle 3">
            <a:extLst>
              <a:ext uri="{FF2B5EF4-FFF2-40B4-BE49-F238E27FC236}">
                <a16:creationId xmlns:a16="http://schemas.microsoft.com/office/drawing/2014/main" id="{9D3C5A41-F0DB-4862-87F7-A246BFE81223}"/>
              </a:ext>
            </a:extLst>
          </p:cNvPr>
          <p:cNvSpPr>
            <a:spLocks noGrp="1" noChangeArrowheads="1"/>
          </p:cNvSpPr>
          <p:nvPr>
            <p:ph type="body" idx="1"/>
          </p:nvPr>
        </p:nvSpPr>
        <p:spPr>
          <a:xfrm>
            <a:off x="457200" y="2060575"/>
            <a:ext cx="8229600" cy="4070350"/>
          </a:xfrm>
        </p:spPr>
        <p:txBody>
          <a:bodyPr/>
          <a:lstStyle/>
          <a:p>
            <a:pPr eaLnBrk="1" hangingPunct="1">
              <a:defRPr/>
            </a:pPr>
            <a:r>
              <a:rPr lang="es-ES_tradnl" b="1" dirty="0"/>
              <a:t>ES UN INTERFASE PROGRAMABLE PARA PERIFÉRICOS (</a:t>
            </a:r>
            <a:r>
              <a:rPr lang="es-ES_tradnl" b="1" dirty="0">
                <a:solidFill>
                  <a:srgbClr val="00FFFF"/>
                </a:solidFill>
              </a:rPr>
              <a:t>PPI =  PROGRAMMABLE PERIPHERAL INTERCONNECT</a:t>
            </a:r>
            <a:r>
              <a:rPr lang="es-ES_tradnl" b="1" dirty="0"/>
              <a:t>)</a:t>
            </a:r>
          </a:p>
          <a:p>
            <a:pPr eaLnBrk="1" hangingPunct="1">
              <a:defRPr/>
            </a:pPr>
            <a:r>
              <a:rPr lang="es-ES_tradnl" b="1" dirty="0"/>
              <a:t>ES UN MÓDULO DE E/S, QUE PUEDE USARSE PARA E/S PROGRAMADAS Y MANEJADAS INTERRUPCIONES</a:t>
            </a:r>
            <a:endParaRPr lang="es-ES" b="1" dirty="0"/>
          </a:p>
        </p:txBody>
      </p:sp>
      <p:sp>
        <p:nvSpPr>
          <p:cNvPr id="6" name="5 Marcador de número de diapositiva">
            <a:extLst>
              <a:ext uri="{FF2B5EF4-FFF2-40B4-BE49-F238E27FC236}">
                <a16:creationId xmlns:a16="http://schemas.microsoft.com/office/drawing/2014/main" id="{8CA4570A-FC65-47DF-8B63-39FDB6430CB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79D9CC8-3ACA-4DF2-B68D-C133F9D7BE91}" type="slidenum">
              <a:rPr lang="es-ES" altLang="es-AR" smtClean="0"/>
              <a:pPr eaLnBrk="1" hangingPunct="1">
                <a:defRPr/>
              </a:pPr>
              <a:t>58</a:t>
            </a:fld>
            <a:endParaRPr lang="es-ES" altLang="es-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07B9157F-2626-4197-8A42-203BC43CC774}"/>
              </a:ext>
            </a:extLst>
          </p:cNvPr>
          <p:cNvSpPr>
            <a:spLocks noGrp="1" noChangeArrowheads="1"/>
          </p:cNvSpPr>
          <p:nvPr>
            <p:ph type="title"/>
          </p:nvPr>
        </p:nvSpPr>
        <p:spPr>
          <a:xfrm>
            <a:off x="457200" y="277813"/>
            <a:ext cx="8229600" cy="774700"/>
          </a:xfrm>
        </p:spPr>
        <p:txBody>
          <a:bodyPr/>
          <a:lstStyle/>
          <a:p>
            <a:pPr eaLnBrk="1" hangingPunct="1">
              <a:defRPr/>
            </a:pPr>
            <a:r>
              <a:rPr lang="es-ES_tradnl" dirty="0"/>
              <a:t>INTEL 8255A (PPI)</a:t>
            </a:r>
            <a:endParaRPr lang="es-ES" dirty="0"/>
          </a:p>
        </p:txBody>
      </p:sp>
      <p:pic>
        <p:nvPicPr>
          <p:cNvPr id="117763" name="Picture 4" descr="Nueva imagen">
            <a:extLst>
              <a:ext uri="{FF2B5EF4-FFF2-40B4-BE49-F238E27FC236}">
                <a16:creationId xmlns:a16="http://schemas.microsoft.com/office/drawing/2014/main" id="{CB602820-B972-4E57-B8CF-C4EFE749A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981075"/>
            <a:ext cx="6769100"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A1FD19F0-C376-4E66-9233-ECEA81E256C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6B74B23B-A035-4BD0-B4B9-B0696C398701}" type="slidenum">
              <a:rPr lang="es-ES" altLang="es-AR" smtClean="0"/>
              <a:pPr eaLnBrk="1" hangingPunct="1">
                <a:defRPr/>
              </a:pPr>
              <a:t>59</a:t>
            </a:fld>
            <a:endParaRPr lang="es-ES" alt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E717E-75D3-44C9-802E-52C97547DBDD}"/>
              </a:ext>
            </a:extLst>
          </p:cNvPr>
          <p:cNvSpPr>
            <a:spLocks noGrp="1"/>
          </p:cNvSpPr>
          <p:nvPr>
            <p:ph type="title"/>
          </p:nvPr>
        </p:nvSpPr>
        <p:spPr>
          <a:xfrm>
            <a:off x="457200" y="277813"/>
            <a:ext cx="8229600" cy="585787"/>
          </a:xfrm>
        </p:spPr>
        <p:txBody>
          <a:bodyPr/>
          <a:lstStyle/>
          <a:p>
            <a:pPr>
              <a:defRPr/>
            </a:pPr>
            <a:r>
              <a:rPr lang="es-AR" dirty="0"/>
              <a:t>BUS ASÍNCRONO</a:t>
            </a:r>
          </a:p>
        </p:txBody>
      </p:sp>
      <p:pic>
        <p:nvPicPr>
          <p:cNvPr id="10243" name="Marcador de contenido 5">
            <a:extLst>
              <a:ext uri="{FF2B5EF4-FFF2-40B4-BE49-F238E27FC236}">
                <a16:creationId xmlns:a16="http://schemas.microsoft.com/office/drawing/2014/main" id="{44E4AA60-06D5-4F74-9EE1-031634D9FE2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911225" y="865188"/>
            <a:ext cx="7321550" cy="2276475"/>
          </a:xfrm>
        </p:spPr>
      </p:pic>
      <p:sp>
        <p:nvSpPr>
          <p:cNvPr id="4" name="Marcador de contenido 3">
            <a:extLst>
              <a:ext uri="{FF2B5EF4-FFF2-40B4-BE49-F238E27FC236}">
                <a16:creationId xmlns:a16="http://schemas.microsoft.com/office/drawing/2014/main" id="{EA4216B3-0931-406E-ACF8-D616A349D8EE}"/>
              </a:ext>
            </a:extLst>
          </p:cNvPr>
          <p:cNvSpPr>
            <a:spLocks noGrp="1"/>
          </p:cNvSpPr>
          <p:nvPr>
            <p:ph sz="half" idx="2"/>
          </p:nvPr>
        </p:nvSpPr>
        <p:spPr>
          <a:xfrm>
            <a:off x="250825" y="3141663"/>
            <a:ext cx="8435975" cy="3716337"/>
          </a:xfrm>
        </p:spPr>
        <p:txBody>
          <a:bodyPr/>
          <a:lstStyle/>
          <a:p>
            <a:pPr algn="just">
              <a:defRPr/>
            </a:pPr>
            <a:r>
              <a:rPr lang="es-AR" sz="1600" b="1" dirty="0">
                <a:effectLst>
                  <a:outerShdw blurRad="38100" dist="38100" dir="2700000" algn="tl">
                    <a:srgbClr val="000000">
                      <a:alpha val="43137"/>
                    </a:srgbClr>
                  </a:outerShdw>
                </a:effectLst>
              </a:rPr>
              <a:t>La unidad que solicita entrada </a:t>
            </a:r>
            <a:r>
              <a:rPr lang="es-AR" sz="1600" b="1" dirty="0">
                <a:effectLst/>
              </a:rPr>
              <a:t>postula la señal </a:t>
            </a:r>
            <a:r>
              <a:rPr lang="es-AR" sz="1600" b="1" dirty="0" err="1">
                <a:solidFill>
                  <a:srgbClr val="00FFFF"/>
                </a:solidFill>
                <a:effectLst>
                  <a:outerShdw blurRad="38100" dist="38100" dir="2700000" algn="tl">
                    <a:srgbClr val="000000">
                      <a:alpha val="43137"/>
                    </a:srgbClr>
                  </a:outerShdw>
                </a:effectLst>
              </a:rPr>
              <a:t>Request</a:t>
            </a:r>
            <a:r>
              <a:rPr lang="es-AR" sz="1600" b="1" dirty="0">
                <a:effectLst/>
              </a:rPr>
              <a:t>, mientras al mismo tiempo pone la información de dirección en un bus de dirección. </a:t>
            </a:r>
            <a:r>
              <a:rPr lang="es-AR" sz="1600" b="1" dirty="0">
                <a:effectLst>
                  <a:outerShdw blurRad="38100" dist="38100" dir="2700000" algn="tl">
                    <a:srgbClr val="000000">
                      <a:alpha val="43137"/>
                    </a:srgbClr>
                  </a:outerShdw>
                </a:effectLst>
              </a:rPr>
              <a:t>El destinatario </a:t>
            </a:r>
            <a:r>
              <a:rPr lang="es-AR" sz="1600" b="1" dirty="0">
                <a:effectLst/>
              </a:rPr>
              <a:t>anota (1) en esta solicitud, reconoce la solicitud (postula la señal </a:t>
            </a:r>
            <a:r>
              <a:rPr lang="es-AR" sz="1600" b="1" dirty="0" err="1">
                <a:solidFill>
                  <a:srgbClr val="00FFFF"/>
                </a:solidFill>
                <a:effectLst>
                  <a:outerShdw blurRad="38100" dist="38100" dir="2700000" algn="tl">
                    <a:srgbClr val="000000">
                      <a:alpha val="43137"/>
                    </a:srgbClr>
                  </a:outerShdw>
                </a:effectLst>
              </a:rPr>
              <a:t>Ack</a:t>
            </a:r>
            <a:r>
              <a:rPr lang="es-AR" sz="1600" b="1" dirty="0">
                <a:effectLst/>
              </a:rPr>
              <a:t>) y lee la información de dirección del bus. A su vez, </a:t>
            </a:r>
            <a:r>
              <a:rPr lang="es-AR" sz="1600" b="1" dirty="0">
                <a:effectLst>
                  <a:outerShdw blurRad="38100" dist="38100" dir="2700000" algn="tl">
                    <a:srgbClr val="000000">
                      <a:alpha val="43137"/>
                    </a:srgbClr>
                  </a:outerShdw>
                </a:effectLst>
              </a:rPr>
              <a:t>el solicitante en turno </a:t>
            </a:r>
            <a:r>
              <a:rPr lang="es-AR" sz="1600" b="1" dirty="0">
                <a:effectLst/>
              </a:rPr>
              <a:t>anota (2) del reconocimiento, </a:t>
            </a:r>
            <a:r>
              <a:rPr lang="es-AR" sz="1600" b="1" dirty="0" err="1">
                <a:effectLst/>
              </a:rPr>
              <a:t>despostula</a:t>
            </a:r>
            <a:r>
              <a:rPr lang="es-AR" sz="1600" b="1" dirty="0">
                <a:effectLst/>
              </a:rPr>
              <a:t> la señal </a:t>
            </a:r>
            <a:r>
              <a:rPr lang="es-AR" sz="1600" b="1" dirty="0" err="1">
                <a:solidFill>
                  <a:srgbClr val="00FFFF"/>
                </a:solidFill>
                <a:effectLst>
                  <a:outerShdw blurRad="38100" dist="38100" dir="2700000" algn="tl">
                    <a:srgbClr val="000000">
                      <a:alpha val="43137"/>
                    </a:srgbClr>
                  </a:outerShdw>
                </a:effectLst>
              </a:rPr>
              <a:t>Request</a:t>
            </a:r>
            <a:r>
              <a:rPr lang="es-AR" sz="1600" b="1" dirty="0">
                <a:effectLst/>
              </a:rPr>
              <a:t> y remueve la información del bus. </a:t>
            </a:r>
          </a:p>
          <a:p>
            <a:pPr algn="just">
              <a:defRPr/>
            </a:pPr>
            <a:r>
              <a:rPr lang="es-AR" sz="1600" b="1" dirty="0">
                <a:effectLst/>
              </a:rPr>
              <a:t>A continuación, </a:t>
            </a:r>
            <a:r>
              <a:rPr lang="es-AR" sz="1600" b="1" dirty="0">
                <a:effectLst>
                  <a:outerShdw blurRad="38100" dist="38100" dir="2700000" algn="tl">
                    <a:srgbClr val="000000">
                      <a:alpha val="43137"/>
                    </a:srgbClr>
                  </a:outerShdw>
                </a:effectLst>
              </a:rPr>
              <a:t>el destinatario </a:t>
            </a:r>
            <a:r>
              <a:rPr lang="es-AR" sz="1600" b="1" dirty="0">
                <a:effectLst/>
              </a:rPr>
              <a:t>anota (3) la </a:t>
            </a:r>
            <a:r>
              <a:rPr lang="es-AR" sz="1600" b="1" dirty="0" err="1">
                <a:effectLst/>
              </a:rPr>
              <a:t>despostulación</a:t>
            </a:r>
            <a:r>
              <a:rPr lang="es-AR" sz="1600" b="1" dirty="0">
                <a:effectLst/>
              </a:rPr>
              <a:t> de la señal </a:t>
            </a:r>
            <a:r>
              <a:rPr lang="es-AR" sz="1600" b="1" dirty="0" err="1">
                <a:solidFill>
                  <a:srgbClr val="00FFFF"/>
                </a:solidFill>
                <a:effectLst>
                  <a:outerShdw blurRad="38100" dist="38100" dir="2700000" algn="tl">
                    <a:srgbClr val="000000">
                      <a:alpha val="43137"/>
                    </a:srgbClr>
                  </a:outerShdw>
                </a:effectLst>
              </a:rPr>
              <a:t>Request</a:t>
            </a:r>
            <a:r>
              <a:rPr lang="es-AR" sz="1600" b="1" dirty="0">
                <a:solidFill>
                  <a:srgbClr val="00B0F0"/>
                </a:solidFill>
                <a:effectLst/>
              </a:rPr>
              <a:t> </a:t>
            </a:r>
            <a:r>
              <a:rPr lang="es-AR" sz="1600" b="1" dirty="0">
                <a:effectLst/>
              </a:rPr>
              <a:t>y </a:t>
            </a:r>
            <a:r>
              <a:rPr lang="es-AR" sz="1600" b="1" dirty="0" err="1">
                <a:effectLst/>
              </a:rPr>
              <a:t>despostula</a:t>
            </a:r>
            <a:r>
              <a:rPr lang="es-AR" sz="1600" b="1" dirty="0">
                <a:effectLst/>
              </a:rPr>
              <a:t> su reconocimiento (</a:t>
            </a:r>
            <a:r>
              <a:rPr lang="es-AR" sz="1600" b="1" dirty="0" err="1">
                <a:solidFill>
                  <a:srgbClr val="00FFFF"/>
                </a:solidFill>
                <a:effectLst>
                  <a:outerShdw blurRad="38100" dist="38100" dir="2700000" algn="tl">
                    <a:srgbClr val="000000">
                      <a:alpha val="43137"/>
                    </a:srgbClr>
                  </a:outerShdw>
                </a:effectLst>
              </a:rPr>
              <a:t>Ack</a:t>
            </a:r>
            <a:r>
              <a:rPr lang="es-AR" sz="1600" b="1" dirty="0">
                <a:effectLst/>
              </a:rPr>
              <a:t>). </a:t>
            </a:r>
          </a:p>
          <a:p>
            <a:pPr algn="just">
              <a:defRPr/>
            </a:pPr>
            <a:r>
              <a:rPr lang="es-AR" sz="1600" b="1" dirty="0">
                <a:effectLst/>
              </a:rPr>
              <a:t>Cuando los datos solicitados están disponibles (4), la señal </a:t>
            </a:r>
            <a:r>
              <a:rPr lang="es-AR" sz="1600" b="1" dirty="0" err="1">
                <a:solidFill>
                  <a:srgbClr val="00FFFF"/>
                </a:solidFill>
                <a:effectLst>
                  <a:outerShdw blurRad="38100" dist="38100" dir="2700000" algn="tl">
                    <a:srgbClr val="000000">
                      <a:alpha val="43137"/>
                    </a:srgbClr>
                  </a:outerShdw>
                </a:effectLst>
              </a:rPr>
              <a:t>Ready</a:t>
            </a:r>
            <a:r>
              <a:rPr lang="es-AR" sz="1600" b="1" dirty="0">
                <a:solidFill>
                  <a:srgbClr val="00B0F0"/>
                </a:solidFill>
                <a:effectLst/>
              </a:rPr>
              <a:t> </a:t>
            </a:r>
            <a:r>
              <a:rPr lang="es-AR" sz="1600" b="1" dirty="0">
                <a:effectLst/>
              </a:rPr>
              <a:t>se postula y los datos se colocan en el bus. Ahora </a:t>
            </a:r>
            <a:r>
              <a:rPr lang="es-AR" sz="1600" b="1" dirty="0">
                <a:effectLst>
                  <a:outerShdw blurRad="38100" dist="38100" dir="2700000" algn="tl">
                    <a:srgbClr val="000000">
                      <a:alpha val="43137"/>
                    </a:srgbClr>
                  </a:outerShdw>
                </a:effectLst>
              </a:rPr>
              <a:t>el solicitante </a:t>
            </a:r>
            <a:r>
              <a:rPr lang="es-AR" sz="1600" b="1" dirty="0">
                <a:effectLst/>
              </a:rPr>
              <a:t>anota (5) la señal </a:t>
            </a:r>
            <a:r>
              <a:rPr lang="es-AR" sz="1600" b="1" dirty="0" err="1">
                <a:solidFill>
                  <a:srgbClr val="00FFFF"/>
                </a:solidFill>
                <a:effectLst>
                  <a:outerShdw blurRad="38100" dist="38100" dir="2700000" algn="tl">
                    <a:srgbClr val="000000">
                      <a:alpha val="43137"/>
                    </a:srgbClr>
                  </a:outerShdw>
                </a:effectLst>
              </a:rPr>
              <a:t>Ready</a:t>
            </a:r>
            <a:r>
              <a:rPr lang="es-AR" sz="1600" b="1" dirty="0">
                <a:effectLst/>
              </a:rPr>
              <a:t>, postula la señal </a:t>
            </a:r>
            <a:r>
              <a:rPr lang="es-AR" sz="1600" b="1" dirty="0" err="1">
                <a:solidFill>
                  <a:srgbClr val="00FFFF"/>
                </a:solidFill>
                <a:effectLst>
                  <a:outerShdw blurRad="38100" dist="38100" dir="2700000" algn="tl">
                    <a:srgbClr val="000000">
                      <a:alpha val="43137"/>
                    </a:srgbClr>
                  </a:outerShdw>
                </a:effectLst>
              </a:rPr>
              <a:t>Ack</a:t>
            </a:r>
            <a:r>
              <a:rPr lang="es-AR" sz="1600" b="1" dirty="0">
                <a:effectLst/>
              </a:rPr>
              <a:t> y lee los datos del bus. </a:t>
            </a:r>
          </a:p>
          <a:p>
            <a:pPr>
              <a:defRPr/>
            </a:pPr>
            <a:r>
              <a:rPr lang="es-AR" sz="1600" b="1" dirty="0">
                <a:effectLst/>
              </a:rPr>
              <a:t>El último reconocimiento  (6) conduce a que </a:t>
            </a:r>
            <a:r>
              <a:rPr lang="es-AR" sz="1600" b="1" dirty="0">
                <a:effectLst>
                  <a:outerShdw blurRad="38100" dist="38100" dir="2700000" algn="tl">
                    <a:srgbClr val="000000">
                      <a:alpha val="43137"/>
                    </a:srgbClr>
                  </a:outerShdw>
                </a:effectLst>
              </a:rPr>
              <a:t>el emisor </a:t>
            </a:r>
            <a:r>
              <a:rPr lang="es-AR" sz="1600" b="1" dirty="0" err="1">
                <a:effectLst/>
              </a:rPr>
              <a:t>despostule</a:t>
            </a:r>
            <a:r>
              <a:rPr lang="es-AR" sz="1600" b="1" dirty="0">
                <a:effectLst/>
              </a:rPr>
              <a:t> la señal </a:t>
            </a:r>
            <a:r>
              <a:rPr lang="es-AR" sz="1600" b="1" dirty="0" err="1">
                <a:solidFill>
                  <a:srgbClr val="00FFFF"/>
                </a:solidFill>
                <a:effectLst>
                  <a:outerShdw blurRad="38100" dist="38100" dir="2700000" algn="tl">
                    <a:srgbClr val="000000">
                      <a:alpha val="43137"/>
                    </a:srgbClr>
                  </a:outerShdw>
                </a:effectLst>
              </a:rPr>
              <a:t>Ready</a:t>
            </a:r>
            <a:r>
              <a:rPr lang="es-AR" sz="1600" b="1" dirty="0">
                <a:effectLst/>
              </a:rPr>
              <a:t> y remueva los datos del bus. </a:t>
            </a:r>
          </a:p>
          <a:p>
            <a:pPr>
              <a:defRPr/>
            </a:pPr>
            <a:r>
              <a:rPr lang="es-AR" sz="1600" b="1" dirty="0">
                <a:effectLst/>
              </a:rPr>
              <a:t>Finalmente, </a:t>
            </a:r>
            <a:r>
              <a:rPr lang="es-AR" sz="1600" b="1" dirty="0">
                <a:effectLst>
                  <a:outerShdw blurRad="38100" dist="38100" dir="2700000" algn="tl">
                    <a:srgbClr val="000000">
                      <a:alpha val="43137"/>
                    </a:srgbClr>
                  </a:outerShdw>
                </a:effectLst>
              </a:rPr>
              <a:t>el solicitante</a:t>
            </a:r>
            <a:r>
              <a:rPr lang="es-AR" sz="1600" b="1" dirty="0">
                <a:effectLst/>
              </a:rPr>
              <a:t>, al anotar (7) la </a:t>
            </a:r>
            <a:r>
              <a:rPr lang="es-AR" sz="1600" b="1" dirty="0" err="1">
                <a:effectLst/>
              </a:rPr>
              <a:t>despostulación</a:t>
            </a:r>
            <a:r>
              <a:rPr lang="es-AR" sz="1600" b="1" dirty="0">
                <a:effectLst/>
              </a:rPr>
              <a:t> de la señal </a:t>
            </a:r>
            <a:r>
              <a:rPr lang="es-AR" sz="1600" b="1" dirty="0" err="1">
                <a:solidFill>
                  <a:srgbClr val="00FFFF"/>
                </a:solidFill>
                <a:effectLst>
                  <a:outerShdw blurRad="38100" dist="38100" dir="2700000" algn="tl">
                    <a:srgbClr val="000000">
                      <a:alpha val="43137"/>
                    </a:srgbClr>
                  </a:outerShdw>
                </a:effectLst>
              </a:rPr>
              <a:t>Ready</a:t>
            </a:r>
            <a:r>
              <a:rPr lang="es-AR" sz="1600" b="1" dirty="0">
                <a:solidFill>
                  <a:srgbClr val="00FFFF"/>
                </a:solidFill>
                <a:effectLst/>
              </a:rPr>
              <a:t>,</a:t>
            </a:r>
            <a:r>
              <a:rPr lang="es-AR" sz="1600" b="1" dirty="0">
                <a:effectLst/>
              </a:rPr>
              <a:t> </a:t>
            </a:r>
            <a:r>
              <a:rPr lang="es-AR" sz="1600" b="1" dirty="0" err="1">
                <a:effectLst/>
              </a:rPr>
              <a:t>despostula</a:t>
            </a:r>
            <a:r>
              <a:rPr lang="es-AR" sz="1600" b="1" dirty="0">
                <a:effectLst/>
              </a:rPr>
              <a:t> la señal </a:t>
            </a:r>
            <a:r>
              <a:rPr lang="es-AR" sz="1600" b="1" dirty="0" err="1">
                <a:solidFill>
                  <a:srgbClr val="00FFFF"/>
                </a:solidFill>
                <a:effectLst>
                  <a:outerShdw blurRad="38100" dist="38100" dir="2700000" algn="tl">
                    <a:srgbClr val="000000">
                      <a:alpha val="43137"/>
                    </a:srgbClr>
                  </a:outerShdw>
                </a:effectLst>
              </a:rPr>
              <a:t>Ack</a:t>
            </a:r>
            <a:r>
              <a:rPr lang="es-AR" sz="1600" b="1" dirty="0">
                <a:solidFill>
                  <a:srgbClr val="00FFFF"/>
                </a:solidFill>
                <a:effectLst/>
              </a:rPr>
              <a:t> </a:t>
            </a:r>
            <a:r>
              <a:rPr lang="es-AR" sz="1600" b="1" dirty="0">
                <a:effectLst/>
              </a:rPr>
              <a:t>para terminar la transacción de bus.</a:t>
            </a:r>
          </a:p>
          <a:p>
            <a:pPr>
              <a:defRPr/>
            </a:pPr>
            <a:endParaRPr lang="es-AR" dirty="0"/>
          </a:p>
        </p:txBody>
      </p:sp>
      <p:sp>
        <p:nvSpPr>
          <p:cNvPr id="5" name="Marcador de número de diapositiva 4">
            <a:extLst>
              <a:ext uri="{FF2B5EF4-FFF2-40B4-BE49-F238E27FC236}">
                <a16:creationId xmlns:a16="http://schemas.microsoft.com/office/drawing/2014/main" id="{8BE089A8-F073-43CE-B9D1-C97B85562ABD}"/>
              </a:ext>
            </a:extLst>
          </p:cNvPr>
          <p:cNvSpPr>
            <a:spLocks noGrp="1"/>
          </p:cNvSpPr>
          <p:nvPr>
            <p:ph type="sldNum" sz="quarter" idx="12"/>
          </p:nvPr>
        </p:nvSpPr>
        <p:spPr>
          <a:xfrm>
            <a:off x="8232774" y="6580186"/>
            <a:ext cx="454025" cy="125413"/>
          </a:xfrm>
        </p:spPr>
        <p:txBody>
          <a:bodyPr/>
          <a:lstStyle/>
          <a:p>
            <a:pPr>
              <a:defRPr/>
            </a:pPr>
            <a:fld id="{1E3887BB-21D2-4E7D-802F-3E37ECCD970D}" type="slidenum">
              <a:rPr lang="es-ES" altLang="es-AR" smtClean="0"/>
              <a:pPr>
                <a:defRPr/>
              </a:pPr>
              <a:t>6</a:t>
            </a:fld>
            <a:endParaRPr lang="es-ES" altLang="es-A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4B7D289-F283-4E12-9B7B-5F2EE52F863D}"/>
              </a:ext>
            </a:extLst>
          </p:cNvPr>
          <p:cNvSpPr>
            <a:spLocks noGrp="1" noChangeArrowheads="1"/>
          </p:cNvSpPr>
          <p:nvPr>
            <p:ph type="title"/>
          </p:nvPr>
        </p:nvSpPr>
        <p:spPr>
          <a:xfrm>
            <a:off x="0" y="277813"/>
            <a:ext cx="9036496" cy="990600"/>
          </a:xfrm>
        </p:spPr>
        <p:txBody>
          <a:bodyPr/>
          <a:lstStyle/>
          <a:p>
            <a:pPr eaLnBrk="1" hangingPunct="1">
              <a:defRPr/>
            </a:pPr>
            <a:r>
              <a:rPr lang="es-ES_tradnl" sz="4000" dirty="0"/>
              <a:t>FUNCIONAMIENTO DEL PPI (8255A)</a:t>
            </a:r>
            <a:endParaRPr lang="es-ES" sz="4000" dirty="0"/>
          </a:p>
        </p:txBody>
      </p:sp>
      <p:sp>
        <p:nvSpPr>
          <p:cNvPr id="116739" name="Rectangle 3">
            <a:extLst>
              <a:ext uri="{FF2B5EF4-FFF2-40B4-BE49-F238E27FC236}">
                <a16:creationId xmlns:a16="http://schemas.microsoft.com/office/drawing/2014/main" id="{C820BF6C-AE5C-44B1-AF3F-802B117D4653}"/>
              </a:ext>
            </a:extLst>
          </p:cNvPr>
          <p:cNvSpPr>
            <a:spLocks noGrp="1" noChangeArrowheads="1"/>
          </p:cNvSpPr>
          <p:nvPr>
            <p:ph type="body" idx="1"/>
          </p:nvPr>
        </p:nvSpPr>
        <p:spPr>
          <a:xfrm>
            <a:off x="0" y="1557338"/>
            <a:ext cx="8892480" cy="4573587"/>
          </a:xfrm>
        </p:spPr>
        <p:txBody>
          <a:bodyPr/>
          <a:lstStyle/>
          <a:p>
            <a:pPr eaLnBrk="1" hangingPunct="1">
              <a:lnSpc>
                <a:spcPct val="90000"/>
              </a:lnSpc>
              <a:buFont typeface="Wingdings" panose="05000000000000000000" pitchFamily="2" charset="2"/>
              <a:buChar char="q"/>
              <a:defRPr/>
            </a:pPr>
            <a:r>
              <a:rPr lang="es-ES_tradnl" b="1" dirty="0"/>
              <a:t>EN EL COSTADO DERECHO DEL DIAGRAMA:</a:t>
            </a:r>
          </a:p>
          <a:p>
            <a:pPr eaLnBrk="1" hangingPunct="1">
              <a:lnSpc>
                <a:spcPct val="90000"/>
              </a:lnSpc>
              <a:buFont typeface="Wingdings" panose="05000000000000000000" pitchFamily="2" charset="2"/>
              <a:buChar char="q"/>
              <a:defRPr/>
            </a:pPr>
            <a:endParaRPr lang="es-ES_tradnl" b="1" dirty="0"/>
          </a:p>
          <a:p>
            <a:pPr lvl="1" eaLnBrk="1" hangingPunct="1">
              <a:lnSpc>
                <a:spcPct val="90000"/>
              </a:lnSpc>
              <a:buFont typeface="Wingdings" panose="05000000000000000000" pitchFamily="2" charset="2"/>
              <a:buChar char="Ø"/>
              <a:defRPr/>
            </a:pPr>
            <a:r>
              <a:rPr lang="es-ES_tradnl" b="1" dirty="0"/>
              <a:t>TIENE 24 LINEAS PROGRAMABLES QUE PUEDEN SER DE ENTRADA O DE SALIDA.</a:t>
            </a:r>
          </a:p>
          <a:p>
            <a:pPr lvl="1" eaLnBrk="1" hangingPunct="1">
              <a:lnSpc>
                <a:spcPct val="90000"/>
              </a:lnSpc>
              <a:buFont typeface="Wingdings" panose="05000000000000000000" pitchFamily="2" charset="2"/>
              <a:buChar char="Ø"/>
              <a:defRPr/>
            </a:pPr>
            <a:r>
              <a:rPr lang="es-ES_tradnl" b="1" dirty="0"/>
              <a:t>ESTÁN DIVIDIDAS EN 3 BOQUES DE 8 LÍNEAS CADA UNO (A, B Y C)</a:t>
            </a:r>
          </a:p>
          <a:p>
            <a:pPr lvl="1" eaLnBrk="1" hangingPunct="1">
              <a:lnSpc>
                <a:spcPct val="90000"/>
              </a:lnSpc>
              <a:buFont typeface="Wingdings" panose="05000000000000000000" pitchFamily="2" charset="2"/>
              <a:buChar char="Ø"/>
              <a:defRPr/>
            </a:pPr>
            <a:r>
              <a:rPr lang="es-ES_tradnl" b="1" dirty="0"/>
              <a:t>ADEMÁS, EL BLOQUE C ESTÁ DIVIDIDO EN 2 SUB-BLOQUES DE 4 BIT CADA UNO.</a:t>
            </a:r>
          </a:p>
          <a:p>
            <a:pPr eaLnBrk="1" hangingPunct="1">
              <a:lnSpc>
                <a:spcPct val="90000"/>
              </a:lnSpc>
              <a:defRPr/>
            </a:pPr>
            <a:endParaRPr lang="es-ES" b="1" dirty="0"/>
          </a:p>
        </p:txBody>
      </p:sp>
      <p:sp>
        <p:nvSpPr>
          <p:cNvPr id="6" name="5 Marcador de número de diapositiva">
            <a:extLst>
              <a:ext uri="{FF2B5EF4-FFF2-40B4-BE49-F238E27FC236}">
                <a16:creationId xmlns:a16="http://schemas.microsoft.com/office/drawing/2014/main" id="{68F3B5E3-57C3-4BD5-923F-B70B28B634D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F09730E-15F4-4FDA-B219-C87F23CCABA0}" type="slidenum">
              <a:rPr lang="es-ES" altLang="es-AR" smtClean="0"/>
              <a:pPr eaLnBrk="1" hangingPunct="1">
                <a:defRPr/>
              </a:pPr>
              <a:t>60</a:t>
            </a:fld>
            <a:endParaRPr lang="es-ES" altLang="es-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7EE9DEC-56BA-4824-BB2B-51660F77C67F}"/>
              </a:ext>
            </a:extLst>
          </p:cNvPr>
          <p:cNvSpPr>
            <a:spLocks noGrp="1" noChangeArrowheads="1"/>
          </p:cNvSpPr>
          <p:nvPr>
            <p:ph type="title"/>
          </p:nvPr>
        </p:nvSpPr>
        <p:spPr>
          <a:xfrm>
            <a:off x="0" y="277813"/>
            <a:ext cx="9036496" cy="847725"/>
          </a:xfrm>
        </p:spPr>
        <p:txBody>
          <a:bodyPr/>
          <a:lstStyle/>
          <a:p>
            <a:pPr eaLnBrk="1" hangingPunct="1">
              <a:defRPr/>
            </a:pPr>
            <a:r>
              <a:rPr lang="es-ES_tradnl" sz="4000" dirty="0"/>
              <a:t>FUNCIONAMIENTO DEL PPI (8255A)</a:t>
            </a:r>
            <a:endParaRPr lang="es-ES" sz="4000" dirty="0"/>
          </a:p>
        </p:txBody>
      </p:sp>
      <p:sp>
        <p:nvSpPr>
          <p:cNvPr id="117763" name="Rectangle 3">
            <a:extLst>
              <a:ext uri="{FF2B5EF4-FFF2-40B4-BE49-F238E27FC236}">
                <a16:creationId xmlns:a16="http://schemas.microsoft.com/office/drawing/2014/main" id="{5809AFD0-3D98-4E82-AE0E-EB5FBC975619}"/>
              </a:ext>
            </a:extLst>
          </p:cNvPr>
          <p:cNvSpPr>
            <a:spLocks noGrp="1" noChangeArrowheads="1"/>
          </p:cNvSpPr>
          <p:nvPr>
            <p:ph type="body" idx="1"/>
          </p:nvPr>
        </p:nvSpPr>
        <p:spPr>
          <a:xfrm>
            <a:off x="0" y="1268413"/>
            <a:ext cx="8892480" cy="5329237"/>
          </a:xfrm>
        </p:spPr>
        <p:txBody>
          <a:bodyPr/>
          <a:lstStyle/>
          <a:p>
            <a:pPr algn="just" eaLnBrk="1" hangingPunct="1">
              <a:lnSpc>
                <a:spcPct val="90000"/>
              </a:lnSpc>
              <a:buFont typeface="Wingdings" panose="05000000000000000000" pitchFamily="2" charset="2"/>
              <a:buChar char="q"/>
              <a:defRPr/>
            </a:pPr>
            <a:r>
              <a:rPr lang="es-ES_tradnl" dirty="0"/>
              <a:t>EN EL LADO IZQUIERDO TIENE LA INTERFASE CON EL PROCESADOR, QUE INCLUYE:</a:t>
            </a:r>
          </a:p>
          <a:p>
            <a:pPr lvl="1" eaLnBrk="1" hangingPunct="1">
              <a:lnSpc>
                <a:spcPct val="90000"/>
              </a:lnSpc>
              <a:buFont typeface="Wingdings" panose="05000000000000000000" pitchFamily="2" charset="2"/>
              <a:buChar char="Ø"/>
              <a:defRPr/>
            </a:pPr>
            <a:r>
              <a:rPr lang="es-ES_tradnl" dirty="0"/>
              <a:t>UN BUS DE DATOS BIDIRECCIONAL  (D</a:t>
            </a:r>
            <a:r>
              <a:rPr lang="es-ES_tradnl" baseline="-25000" dirty="0"/>
              <a:t>0</a:t>
            </a:r>
            <a:r>
              <a:rPr lang="es-ES_tradnl" dirty="0"/>
              <a:t>, D</a:t>
            </a:r>
            <a:r>
              <a:rPr lang="es-ES_tradnl" baseline="-25000" dirty="0"/>
              <a:t>1</a:t>
            </a:r>
            <a:r>
              <a:rPr lang="es-ES_tradnl" dirty="0"/>
              <a:t>, D</a:t>
            </a:r>
            <a:r>
              <a:rPr lang="es-ES_tradnl" baseline="-25000" dirty="0"/>
              <a:t>2</a:t>
            </a:r>
            <a:r>
              <a:rPr lang="es-ES_tradnl" dirty="0"/>
              <a:t>, D</a:t>
            </a:r>
            <a:r>
              <a:rPr lang="es-ES_tradnl" baseline="-25000" dirty="0"/>
              <a:t>3</a:t>
            </a:r>
            <a:r>
              <a:rPr lang="es-ES_tradnl" dirty="0"/>
              <a:t>, D</a:t>
            </a:r>
            <a:r>
              <a:rPr lang="es-ES_tradnl" baseline="-25000" dirty="0"/>
              <a:t>4</a:t>
            </a:r>
            <a:r>
              <a:rPr lang="es-ES_tradnl" dirty="0"/>
              <a:t>, D</a:t>
            </a:r>
            <a:r>
              <a:rPr lang="es-ES_tradnl" baseline="-25000" dirty="0"/>
              <a:t>5</a:t>
            </a:r>
            <a:r>
              <a:rPr lang="es-ES_tradnl" dirty="0"/>
              <a:t>, D</a:t>
            </a:r>
            <a:r>
              <a:rPr lang="es-ES_tradnl" baseline="-25000" dirty="0"/>
              <a:t>6</a:t>
            </a:r>
            <a:r>
              <a:rPr lang="es-ES_tradnl" dirty="0"/>
              <a:t>, D</a:t>
            </a:r>
            <a:r>
              <a:rPr lang="es-ES_tradnl" baseline="-25000" dirty="0"/>
              <a:t>7</a:t>
            </a:r>
            <a:r>
              <a:rPr lang="es-ES_tradnl" dirty="0"/>
              <a:t>)</a:t>
            </a:r>
          </a:p>
          <a:p>
            <a:pPr lvl="1" algn="just" eaLnBrk="1" hangingPunct="1">
              <a:lnSpc>
                <a:spcPct val="90000"/>
              </a:lnSpc>
              <a:buFont typeface="Wingdings" panose="05000000000000000000" pitchFamily="2" charset="2"/>
              <a:buChar char="Ø"/>
              <a:defRPr/>
            </a:pPr>
            <a:r>
              <a:rPr lang="es-ES_tradnl" dirty="0"/>
              <a:t>LAS DOS LÍNEAS DE DIRECCIÓN (A</a:t>
            </a:r>
            <a:r>
              <a:rPr lang="es-ES_tradnl" baseline="-25000" dirty="0"/>
              <a:t>0</a:t>
            </a:r>
            <a:r>
              <a:rPr lang="es-ES_tradnl" dirty="0"/>
              <a:t> Y A</a:t>
            </a:r>
            <a:r>
              <a:rPr lang="es-ES_tradnl" baseline="-25000" dirty="0"/>
              <a:t>1</a:t>
            </a:r>
            <a:r>
              <a:rPr lang="es-ES_tradnl" dirty="0"/>
              <a:t>) INDICAN A, B, C</a:t>
            </a:r>
            <a:r>
              <a:rPr lang="es-ES_tradnl" baseline="-25000" dirty="0"/>
              <a:t>A</a:t>
            </a:r>
            <a:r>
              <a:rPr lang="es-ES_tradnl" dirty="0"/>
              <a:t> Y C</a:t>
            </a:r>
            <a:r>
              <a:rPr lang="es-ES_tradnl" baseline="-25000" dirty="0"/>
              <a:t>B</a:t>
            </a:r>
          </a:p>
          <a:p>
            <a:pPr lvl="1" algn="just" eaLnBrk="1" hangingPunct="1">
              <a:lnSpc>
                <a:spcPct val="90000"/>
              </a:lnSpc>
              <a:buFont typeface="Wingdings" panose="05000000000000000000" pitchFamily="2" charset="2"/>
              <a:buChar char="Ø"/>
              <a:defRPr/>
            </a:pPr>
            <a:r>
              <a:rPr lang="es-ES_tradnl" dirty="0"/>
              <a:t>CHIP SELECT (</a:t>
            </a:r>
            <a:r>
              <a:rPr lang="es-ES_tradnl" dirty="0">
                <a:solidFill>
                  <a:srgbClr val="00FFFF"/>
                </a:solidFill>
              </a:rPr>
              <a:t>CS</a:t>
            </a:r>
            <a:r>
              <a:rPr lang="es-ES_tradnl" dirty="0"/>
              <a:t>) HABILITA LA LECTURA O LA ESCRITURA, SEGÚN LAS ENTRADAS CORRESPONDIENTES.</a:t>
            </a:r>
          </a:p>
          <a:p>
            <a:pPr lvl="1" eaLnBrk="1" hangingPunct="1">
              <a:lnSpc>
                <a:spcPct val="90000"/>
              </a:lnSpc>
              <a:buFont typeface="Wingdings" panose="05000000000000000000" pitchFamily="2" charset="2"/>
              <a:buChar char="Ø"/>
              <a:defRPr/>
            </a:pPr>
            <a:r>
              <a:rPr lang="es-ES_tradnl" dirty="0"/>
              <a:t>RESET INICIALIZA EL MÓDULO.</a:t>
            </a:r>
          </a:p>
          <a:p>
            <a:pPr eaLnBrk="1" hangingPunct="1">
              <a:lnSpc>
                <a:spcPct val="90000"/>
              </a:lnSpc>
              <a:defRPr/>
            </a:pPr>
            <a:endParaRPr lang="es-ES" dirty="0"/>
          </a:p>
        </p:txBody>
      </p:sp>
      <p:sp>
        <p:nvSpPr>
          <p:cNvPr id="6" name="5 Marcador de número de diapositiva">
            <a:extLst>
              <a:ext uri="{FF2B5EF4-FFF2-40B4-BE49-F238E27FC236}">
                <a16:creationId xmlns:a16="http://schemas.microsoft.com/office/drawing/2014/main" id="{63518F6B-6AF3-4FDD-ADDB-17E927515D1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5026803-58E6-4DD3-A70F-4425939B7013}" type="slidenum">
              <a:rPr lang="es-ES" altLang="es-AR" smtClean="0"/>
              <a:pPr eaLnBrk="1" hangingPunct="1">
                <a:defRPr/>
              </a:pPr>
              <a:t>61</a:t>
            </a:fld>
            <a:endParaRPr lang="es-ES" altLang="es-A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8B50D041-A629-45C9-B48A-55DD52A32BB9}"/>
              </a:ext>
            </a:extLst>
          </p:cNvPr>
          <p:cNvSpPr>
            <a:spLocks noGrp="1" noChangeArrowheads="1"/>
          </p:cNvSpPr>
          <p:nvPr>
            <p:ph type="title"/>
          </p:nvPr>
        </p:nvSpPr>
        <p:spPr/>
        <p:txBody>
          <a:bodyPr/>
          <a:lstStyle/>
          <a:p>
            <a:pPr eaLnBrk="1" hangingPunct="1">
              <a:defRPr/>
            </a:pPr>
            <a:r>
              <a:rPr lang="es-ES_tradnl" sz="3600" dirty="0"/>
              <a:t>FUNCIONAMIENTO DEL PPI (CONTINUACIÓN)</a:t>
            </a:r>
            <a:endParaRPr lang="es-ES" sz="3600" dirty="0"/>
          </a:p>
        </p:txBody>
      </p:sp>
      <p:sp>
        <p:nvSpPr>
          <p:cNvPr id="118787" name="Rectangle 3">
            <a:extLst>
              <a:ext uri="{FF2B5EF4-FFF2-40B4-BE49-F238E27FC236}">
                <a16:creationId xmlns:a16="http://schemas.microsoft.com/office/drawing/2014/main" id="{8815B248-AC3F-4605-98E9-672581ABF14C}"/>
              </a:ext>
            </a:extLst>
          </p:cNvPr>
          <p:cNvSpPr>
            <a:spLocks noGrp="1" noChangeArrowheads="1"/>
          </p:cNvSpPr>
          <p:nvPr>
            <p:ph type="body" idx="1"/>
          </p:nvPr>
        </p:nvSpPr>
        <p:spPr>
          <a:xfrm>
            <a:off x="457200" y="2205038"/>
            <a:ext cx="8229600" cy="3925887"/>
          </a:xfrm>
        </p:spPr>
        <p:txBody>
          <a:bodyPr/>
          <a:lstStyle/>
          <a:p>
            <a:pPr eaLnBrk="1" hangingPunct="1">
              <a:defRPr/>
            </a:pPr>
            <a:r>
              <a:rPr lang="es-ES_tradnl"/>
              <a:t>EN FUNCIONAMIENTO NORMAL, A Y B SON LOS BUSES, UNO DE ENTRADA Y OTRO DE SALIDA</a:t>
            </a:r>
          </a:p>
          <a:p>
            <a:pPr eaLnBrk="1" hangingPunct="1">
              <a:defRPr/>
            </a:pPr>
            <a:r>
              <a:rPr lang="es-ES_tradnl"/>
              <a:t>EL BUS C ES EL DE CONTROL.</a:t>
            </a:r>
            <a:endParaRPr lang="es-ES"/>
          </a:p>
        </p:txBody>
      </p:sp>
      <p:sp>
        <p:nvSpPr>
          <p:cNvPr id="6" name="5 Marcador de número de diapositiva">
            <a:extLst>
              <a:ext uri="{FF2B5EF4-FFF2-40B4-BE49-F238E27FC236}">
                <a16:creationId xmlns:a16="http://schemas.microsoft.com/office/drawing/2014/main" id="{36A3EF4D-A5C0-479E-BC74-D4CD1476E0EA}"/>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63128A5-E6B3-48DB-852F-CB0FF22A92EC}" type="slidenum">
              <a:rPr lang="es-ES" altLang="es-AR" smtClean="0"/>
              <a:pPr eaLnBrk="1" hangingPunct="1">
                <a:defRPr/>
              </a:pPr>
              <a:t>62</a:t>
            </a:fld>
            <a:endParaRPr lang="es-ES" altLang="es-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6A0C5828-52F0-47CA-9489-3DB8831B1AFC}"/>
              </a:ext>
            </a:extLst>
          </p:cNvPr>
          <p:cNvSpPr>
            <a:spLocks noGrp="1" noChangeArrowheads="1"/>
          </p:cNvSpPr>
          <p:nvPr>
            <p:ph type="title"/>
          </p:nvPr>
        </p:nvSpPr>
        <p:spPr>
          <a:xfrm>
            <a:off x="0" y="277813"/>
            <a:ext cx="3995738" cy="6175375"/>
          </a:xfrm>
        </p:spPr>
        <p:txBody>
          <a:bodyPr/>
          <a:lstStyle/>
          <a:p>
            <a:pPr eaLnBrk="1" hangingPunct="1">
              <a:defRPr/>
            </a:pPr>
            <a:r>
              <a:rPr lang="es-ES_tradnl"/>
              <a:t>APLICACIÓN DEL PPI</a:t>
            </a:r>
            <a:endParaRPr lang="es-ES"/>
          </a:p>
        </p:txBody>
      </p:sp>
      <p:pic>
        <p:nvPicPr>
          <p:cNvPr id="125955" name="Picture 5" descr="Nueva imagen">
            <a:extLst>
              <a:ext uri="{FF2B5EF4-FFF2-40B4-BE49-F238E27FC236}">
                <a16:creationId xmlns:a16="http://schemas.microsoft.com/office/drawing/2014/main" id="{AB46A6B6-7535-488A-8223-20C3B0C9EE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260350"/>
            <a:ext cx="426085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2B971EEA-1585-4772-B880-98928F220D82}"/>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F66AAE14-29B9-4633-8F19-19054CA71A72}" type="slidenum">
              <a:rPr lang="es-ES" altLang="es-AR" smtClean="0"/>
              <a:pPr eaLnBrk="1" hangingPunct="1">
                <a:defRPr/>
              </a:pPr>
              <a:t>63</a:t>
            </a:fld>
            <a:endParaRPr lang="es-ES" altLang="es-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A35F844B-DA45-49B6-8591-DA4110E1760D}"/>
              </a:ext>
            </a:extLst>
          </p:cNvPr>
          <p:cNvSpPr>
            <a:spLocks noGrp="1" noChangeArrowheads="1"/>
          </p:cNvSpPr>
          <p:nvPr>
            <p:ph type="title"/>
          </p:nvPr>
        </p:nvSpPr>
        <p:spPr>
          <a:xfrm>
            <a:off x="457200" y="277813"/>
            <a:ext cx="8229600" cy="342900"/>
          </a:xfrm>
        </p:spPr>
        <p:txBody>
          <a:bodyPr/>
          <a:lstStyle/>
          <a:p>
            <a:pPr eaLnBrk="1" hangingPunct="1">
              <a:defRPr/>
            </a:pPr>
            <a:r>
              <a:rPr lang="es-ES_tradnl" sz="4000" dirty="0"/>
              <a:t>ACCESO DIRECTO A MEMORIA </a:t>
            </a:r>
            <a:endParaRPr lang="es-ES" sz="4000" dirty="0"/>
          </a:p>
        </p:txBody>
      </p:sp>
      <p:pic>
        <p:nvPicPr>
          <p:cNvPr id="128003" name="Picture 4" descr="Nueva imagen">
            <a:extLst>
              <a:ext uri="{FF2B5EF4-FFF2-40B4-BE49-F238E27FC236}">
                <a16:creationId xmlns:a16="http://schemas.microsoft.com/office/drawing/2014/main" id="{45548655-7903-4CBD-8531-54A2061EB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46125"/>
            <a:ext cx="6840538" cy="59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13DDA0F6-372F-4A65-917D-C70654C403C6}"/>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81322512-E809-4089-A2B3-454F2D36156C}" type="slidenum">
              <a:rPr lang="es-ES" altLang="es-AR" smtClean="0"/>
              <a:pPr eaLnBrk="1" hangingPunct="1">
                <a:defRPr/>
              </a:pPr>
              <a:t>64</a:t>
            </a:fld>
            <a:endParaRPr lang="es-ES" altLang="es-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346E5A20-6529-4723-8197-E662C8B696C9}"/>
              </a:ext>
            </a:extLst>
          </p:cNvPr>
          <p:cNvSpPr>
            <a:spLocks noGrp="1" noChangeArrowheads="1"/>
          </p:cNvSpPr>
          <p:nvPr>
            <p:ph type="title"/>
          </p:nvPr>
        </p:nvSpPr>
        <p:spPr/>
        <p:txBody>
          <a:bodyPr/>
          <a:lstStyle/>
          <a:p>
            <a:pPr eaLnBrk="1" hangingPunct="1">
              <a:defRPr/>
            </a:pPr>
            <a:r>
              <a:rPr lang="es-ES_tradnl" sz="4000" dirty="0"/>
              <a:t>FUNCIONAMIENTO DEL DMA</a:t>
            </a:r>
            <a:endParaRPr lang="es-ES" sz="4000" dirty="0"/>
          </a:p>
        </p:txBody>
      </p:sp>
      <p:sp>
        <p:nvSpPr>
          <p:cNvPr id="121859" name="Rectangle 3">
            <a:extLst>
              <a:ext uri="{FF2B5EF4-FFF2-40B4-BE49-F238E27FC236}">
                <a16:creationId xmlns:a16="http://schemas.microsoft.com/office/drawing/2014/main" id="{7489B145-95BD-442D-8496-DBB5D9E773D9}"/>
              </a:ext>
            </a:extLst>
          </p:cNvPr>
          <p:cNvSpPr>
            <a:spLocks noGrp="1" noChangeArrowheads="1"/>
          </p:cNvSpPr>
          <p:nvPr>
            <p:ph type="body" idx="1"/>
          </p:nvPr>
        </p:nvSpPr>
        <p:spPr>
          <a:xfrm>
            <a:off x="0" y="1772817"/>
            <a:ext cx="9144000" cy="3744416"/>
          </a:xfrm>
        </p:spPr>
        <p:txBody>
          <a:bodyPr/>
          <a:lstStyle/>
          <a:p>
            <a:pPr eaLnBrk="1" hangingPunct="1">
              <a:defRPr/>
            </a:pPr>
            <a:r>
              <a:rPr lang="es-ES_tradnl" b="1" dirty="0"/>
              <a:t>EL </a:t>
            </a:r>
            <a:r>
              <a:rPr lang="es-ES_tradnl" b="1" dirty="0">
                <a:solidFill>
                  <a:srgbClr val="00FFFF"/>
                </a:solidFill>
              </a:rPr>
              <a:t>MÓDULO</a:t>
            </a:r>
            <a:r>
              <a:rPr lang="es-ES_tradnl" b="1" dirty="0"/>
              <a:t> </a:t>
            </a:r>
            <a:r>
              <a:rPr lang="es-ES_tradnl" b="1" dirty="0">
                <a:solidFill>
                  <a:srgbClr val="00FFFF"/>
                </a:solidFill>
              </a:rPr>
              <a:t>DMA</a:t>
            </a:r>
            <a:r>
              <a:rPr lang="es-ES_tradnl" b="1" dirty="0"/>
              <a:t> (</a:t>
            </a:r>
            <a:r>
              <a:rPr lang="es-ES_tradnl" b="1" dirty="0">
                <a:solidFill>
                  <a:srgbClr val="00FFFF"/>
                </a:solidFill>
              </a:rPr>
              <a:t>DMAC</a:t>
            </a:r>
            <a:r>
              <a:rPr lang="es-ES_tradnl" b="1" dirty="0"/>
              <a:t>) SIMULA EL FUNCIONAMIENTO DE LA </a:t>
            </a:r>
            <a:r>
              <a:rPr lang="es-ES_tradnl" b="1" dirty="0">
                <a:solidFill>
                  <a:srgbClr val="00FFFF"/>
                </a:solidFill>
              </a:rPr>
              <a:t>UNIDAD CENTRAL DE PROCESAMIENTO (CPU) </a:t>
            </a:r>
            <a:r>
              <a:rPr lang="es-ES_tradnl" b="1" dirty="0"/>
              <a:t>PARA E/S</a:t>
            </a:r>
          </a:p>
          <a:p>
            <a:pPr eaLnBrk="1" hangingPunct="1">
              <a:defRPr/>
            </a:pPr>
            <a:r>
              <a:rPr lang="es-ES_tradnl" b="1" dirty="0"/>
              <a:t>CUANDO LA </a:t>
            </a:r>
            <a:r>
              <a:rPr lang="es-ES_tradnl" b="1" dirty="0">
                <a:solidFill>
                  <a:srgbClr val="00FFFF"/>
                </a:solidFill>
              </a:rPr>
              <a:t>UNIDAD CENTRAL DE PROCESAMIENTO (CPU) </a:t>
            </a:r>
            <a:r>
              <a:rPr lang="es-ES_tradnl" b="1" dirty="0"/>
              <a:t>DESEA REALIZAR UN TRANSFERENCIA, ENVÍA UN COMANDO AL </a:t>
            </a:r>
            <a:r>
              <a:rPr lang="es-ES_tradnl" b="1" dirty="0">
                <a:solidFill>
                  <a:srgbClr val="00FFFF"/>
                </a:solidFill>
              </a:rPr>
              <a:t>DMAC</a:t>
            </a:r>
            <a:r>
              <a:rPr lang="es-ES_tradnl" b="1" dirty="0"/>
              <a:t>, CON LA SIGUIENTE INFORMACIÓN:</a:t>
            </a:r>
            <a:endParaRPr lang="es-ES" b="1" dirty="0"/>
          </a:p>
        </p:txBody>
      </p:sp>
      <p:sp>
        <p:nvSpPr>
          <p:cNvPr id="6" name="5 Marcador de número de diapositiva">
            <a:extLst>
              <a:ext uri="{FF2B5EF4-FFF2-40B4-BE49-F238E27FC236}">
                <a16:creationId xmlns:a16="http://schemas.microsoft.com/office/drawing/2014/main" id="{D5AF0D89-FA47-42D5-A0C5-6D95A7A919B7}"/>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3E24A85F-3E9E-45BC-B389-FA366CB419C1}" type="slidenum">
              <a:rPr lang="es-ES" altLang="es-AR" smtClean="0"/>
              <a:pPr eaLnBrk="1" hangingPunct="1">
                <a:defRPr/>
              </a:pPr>
              <a:t>65</a:t>
            </a:fld>
            <a:endParaRPr lang="es-ES" altLang="es-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C800D2CA-7C23-4EC7-BD7A-411979777148}"/>
              </a:ext>
            </a:extLst>
          </p:cNvPr>
          <p:cNvSpPr>
            <a:spLocks noGrp="1" noChangeArrowheads="1"/>
          </p:cNvSpPr>
          <p:nvPr>
            <p:ph type="title"/>
          </p:nvPr>
        </p:nvSpPr>
        <p:spPr/>
        <p:txBody>
          <a:bodyPr/>
          <a:lstStyle/>
          <a:p>
            <a:pPr eaLnBrk="1" hangingPunct="1">
              <a:defRPr/>
            </a:pPr>
            <a:r>
              <a:rPr lang="es-ES_tradnl" sz="4000"/>
              <a:t>INFORMACIÓN PARA EL DMA</a:t>
            </a:r>
            <a:endParaRPr lang="es-ES" sz="4000"/>
          </a:p>
        </p:txBody>
      </p:sp>
      <p:sp>
        <p:nvSpPr>
          <p:cNvPr id="122883" name="Rectangle 3">
            <a:extLst>
              <a:ext uri="{FF2B5EF4-FFF2-40B4-BE49-F238E27FC236}">
                <a16:creationId xmlns:a16="http://schemas.microsoft.com/office/drawing/2014/main" id="{C217FC37-9729-4A9D-9A69-9A079611A1FE}"/>
              </a:ext>
            </a:extLst>
          </p:cNvPr>
          <p:cNvSpPr>
            <a:spLocks noGrp="1" noChangeArrowheads="1"/>
          </p:cNvSpPr>
          <p:nvPr>
            <p:ph type="body" idx="1"/>
          </p:nvPr>
        </p:nvSpPr>
        <p:spPr>
          <a:xfrm>
            <a:off x="0" y="1773238"/>
            <a:ext cx="9144000" cy="4357687"/>
          </a:xfrm>
        </p:spPr>
        <p:txBody>
          <a:bodyPr/>
          <a:lstStyle/>
          <a:p>
            <a:pPr marL="609600" indent="-609600" eaLnBrk="1" hangingPunct="1">
              <a:buSzTx/>
              <a:buFont typeface="Wingdings" panose="05000000000000000000" pitchFamily="2" charset="2"/>
              <a:buAutoNum type="arabicPeriod"/>
              <a:defRPr/>
            </a:pPr>
            <a:r>
              <a:rPr lang="es-ES_tradnl" b="1"/>
              <a:t>TIPO DE OPERACIÓN (LECTURA O ESCRITURA)</a:t>
            </a:r>
          </a:p>
          <a:p>
            <a:pPr marL="609600" indent="-609600" eaLnBrk="1" hangingPunct="1">
              <a:buSzTx/>
              <a:buFont typeface="Wingdings" panose="05000000000000000000" pitchFamily="2" charset="2"/>
              <a:buAutoNum type="arabicPeriod"/>
              <a:defRPr/>
            </a:pPr>
            <a:r>
              <a:rPr lang="es-ES_tradnl" b="1"/>
              <a:t>DIRECCIÓN DEL DISPOSITIVO</a:t>
            </a:r>
          </a:p>
          <a:p>
            <a:pPr marL="609600" indent="-609600" eaLnBrk="1" hangingPunct="1">
              <a:buSzTx/>
              <a:buFont typeface="Wingdings" panose="05000000000000000000" pitchFamily="2" charset="2"/>
              <a:buAutoNum type="arabicPeriod"/>
              <a:defRPr/>
            </a:pPr>
            <a:r>
              <a:rPr lang="es-ES_tradnl" b="1"/>
              <a:t>LOCACIÓN DE MEMORIA DE ARRANQUE PARA LA LECTURA O ESCRITURA</a:t>
            </a:r>
          </a:p>
          <a:p>
            <a:pPr marL="609600" indent="-609600" eaLnBrk="1" hangingPunct="1">
              <a:buSzTx/>
              <a:buFont typeface="Wingdings" panose="05000000000000000000" pitchFamily="2" charset="2"/>
              <a:buAutoNum type="arabicPeriod"/>
              <a:defRPr/>
            </a:pPr>
            <a:r>
              <a:rPr lang="es-ES_tradnl" b="1"/>
              <a:t>CANTIDAD DE PALABRAS QUE DEBEN SER ESCRITAS O LEÍDAS.</a:t>
            </a:r>
            <a:endParaRPr lang="es-ES" b="1"/>
          </a:p>
        </p:txBody>
      </p:sp>
      <p:sp>
        <p:nvSpPr>
          <p:cNvPr id="6" name="5 Marcador de número de diapositiva">
            <a:extLst>
              <a:ext uri="{FF2B5EF4-FFF2-40B4-BE49-F238E27FC236}">
                <a16:creationId xmlns:a16="http://schemas.microsoft.com/office/drawing/2014/main" id="{B92ACFF5-1E6E-4DE5-B5A2-440C226D670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478BC4E-BBD4-4776-B8E0-74A9E913AEC2}" type="slidenum">
              <a:rPr lang="es-ES" altLang="es-AR" smtClean="0"/>
              <a:pPr eaLnBrk="1" hangingPunct="1">
                <a:defRPr/>
              </a:pPr>
              <a:t>66</a:t>
            </a:fld>
            <a:endParaRPr lang="es-ES" altLang="es-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9A0D4BF5-493F-4CFE-9E50-8843606A324F}"/>
              </a:ext>
            </a:extLst>
          </p:cNvPr>
          <p:cNvSpPr>
            <a:spLocks noGrp="1" noChangeArrowheads="1"/>
          </p:cNvSpPr>
          <p:nvPr>
            <p:ph type="title"/>
          </p:nvPr>
        </p:nvSpPr>
        <p:spPr/>
        <p:txBody>
          <a:bodyPr/>
          <a:lstStyle/>
          <a:p>
            <a:pPr eaLnBrk="1" hangingPunct="1">
              <a:defRPr/>
            </a:pPr>
            <a:r>
              <a:rPr lang="es-ES_tradnl" sz="3600" dirty="0"/>
              <a:t>FUNCIONAMIENTO DEL DMA (CONTINUACIÓN)</a:t>
            </a:r>
            <a:endParaRPr lang="es-ES" sz="3600" dirty="0"/>
          </a:p>
        </p:txBody>
      </p:sp>
      <p:sp>
        <p:nvSpPr>
          <p:cNvPr id="123907" name="Rectangle 3">
            <a:extLst>
              <a:ext uri="{FF2B5EF4-FFF2-40B4-BE49-F238E27FC236}">
                <a16:creationId xmlns:a16="http://schemas.microsoft.com/office/drawing/2014/main" id="{1D7E78C2-B00B-436E-BD06-0A5A055E4645}"/>
              </a:ext>
            </a:extLst>
          </p:cNvPr>
          <p:cNvSpPr>
            <a:spLocks noGrp="1" noChangeArrowheads="1"/>
          </p:cNvSpPr>
          <p:nvPr>
            <p:ph type="body" idx="1"/>
          </p:nvPr>
        </p:nvSpPr>
        <p:spPr>
          <a:xfrm>
            <a:off x="483961" y="1628800"/>
            <a:ext cx="8229600" cy="4619600"/>
          </a:xfrm>
        </p:spPr>
        <p:txBody>
          <a:bodyPr/>
          <a:lstStyle/>
          <a:p>
            <a:pPr eaLnBrk="1" hangingPunct="1">
              <a:defRPr/>
            </a:pPr>
            <a:r>
              <a:rPr lang="es-ES_tradnl" b="1" dirty="0"/>
              <a:t>LA </a:t>
            </a:r>
            <a:r>
              <a:rPr lang="es-ES_tradnl" b="1" dirty="0">
                <a:solidFill>
                  <a:srgbClr val="00FFFF"/>
                </a:solidFill>
              </a:rPr>
              <a:t>UNIDAD CENTRAL DE PROCESAMIENTO (CPU) </a:t>
            </a:r>
            <a:r>
              <a:rPr lang="es-ES_tradnl" b="1" dirty="0"/>
              <a:t>SIGUE CON SU TAREA</a:t>
            </a:r>
          </a:p>
          <a:p>
            <a:pPr eaLnBrk="1" hangingPunct="1">
              <a:defRPr/>
            </a:pPr>
            <a:r>
              <a:rPr lang="es-ES_tradnl" b="1" dirty="0"/>
              <a:t>EL </a:t>
            </a:r>
            <a:r>
              <a:rPr lang="es-ES_tradnl" b="1" dirty="0">
                <a:solidFill>
                  <a:srgbClr val="00FFFF"/>
                </a:solidFill>
              </a:rPr>
              <a:t>DMAC </a:t>
            </a:r>
            <a:r>
              <a:rPr lang="es-ES_tradnl" b="1" dirty="0"/>
              <a:t>COMANDA TODA LA TRANSFERENCIA</a:t>
            </a:r>
          </a:p>
          <a:p>
            <a:pPr eaLnBrk="1" hangingPunct="1">
              <a:defRPr/>
            </a:pPr>
            <a:r>
              <a:rPr lang="es-ES_tradnl" b="1" dirty="0"/>
              <a:t>UNA VEZ CONCLUIDA, AVISA A LA </a:t>
            </a:r>
            <a:r>
              <a:rPr lang="es-ES_tradnl" b="1" dirty="0">
                <a:solidFill>
                  <a:srgbClr val="00FFFF"/>
                </a:solidFill>
              </a:rPr>
              <a:t>UNIDAD CENTRAL DE PROCESAMIENTO (CPU) </a:t>
            </a:r>
            <a:r>
              <a:rPr lang="es-ES_tradnl" b="1" dirty="0"/>
              <a:t>MEDIANTE UNA </a:t>
            </a:r>
            <a:r>
              <a:rPr lang="es-ES_tradnl" b="1" dirty="0">
                <a:solidFill>
                  <a:srgbClr val="00FFFF"/>
                </a:solidFill>
              </a:rPr>
              <a:t>SEÑAL DE INTERRUPCIÓN</a:t>
            </a:r>
          </a:p>
          <a:p>
            <a:pPr eaLnBrk="1" hangingPunct="1">
              <a:defRPr/>
            </a:pPr>
            <a:endParaRPr lang="es-ES" b="1" dirty="0"/>
          </a:p>
        </p:txBody>
      </p:sp>
      <p:sp>
        <p:nvSpPr>
          <p:cNvPr id="6" name="5 Marcador de número de diapositiva">
            <a:extLst>
              <a:ext uri="{FF2B5EF4-FFF2-40B4-BE49-F238E27FC236}">
                <a16:creationId xmlns:a16="http://schemas.microsoft.com/office/drawing/2014/main" id="{7A009329-442E-476C-9BFD-06E61C85D2C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171D00A0-9708-4026-B22B-2B4F4EAD8D64}" type="slidenum">
              <a:rPr lang="es-ES" altLang="es-AR" smtClean="0"/>
              <a:pPr eaLnBrk="1" hangingPunct="1">
                <a:defRPr/>
              </a:pPr>
              <a:t>67</a:t>
            </a:fld>
            <a:endParaRPr lang="es-ES" altLang="es-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0214DCE8-9B28-47CD-82C2-6E48EFA77C00}"/>
              </a:ext>
            </a:extLst>
          </p:cNvPr>
          <p:cNvSpPr>
            <a:spLocks noGrp="1" noChangeArrowheads="1"/>
          </p:cNvSpPr>
          <p:nvPr>
            <p:ph type="title"/>
          </p:nvPr>
        </p:nvSpPr>
        <p:spPr/>
        <p:txBody>
          <a:bodyPr/>
          <a:lstStyle/>
          <a:p>
            <a:pPr eaLnBrk="1" hangingPunct="1">
              <a:defRPr/>
            </a:pPr>
            <a:r>
              <a:rPr lang="es-ES_tradnl" sz="3600" dirty="0"/>
              <a:t>FUNCIONAMIENTO DEL DMA (CONTINUACIÓN)</a:t>
            </a:r>
            <a:endParaRPr lang="es-ES" sz="3600" dirty="0"/>
          </a:p>
        </p:txBody>
      </p:sp>
      <p:sp>
        <p:nvSpPr>
          <p:cNvPr id="124931" name="Rectangle 3">
            <a:extLst>
              <a:ext uri="{FF2B5EF4-FFF2-40B4-BE49-F238E27FC236}">
                <a16:creationId xmlns:a16="http://schemas.microsoft.com/office/drawing/2014/main" id="{F86EE2C7-19A4-4227-99E2-D9796E0F598D}"/>
              </a:ext>
            </a:extLst>
          </p:cNvPr>
          <p:cNvSpPr>
            <a:spLocks noGrp="1" noChangeArrowheads="1"/>
          </p:cNvSpPr>
          <p:nvPr>
            <p:ph type="body" idx="1"/>
          </p:nvPr>
        </p:nvSpPr>
        <p:spPr>
          <a:xfrm>
            <a:off x="453981" y="1686843"/>
            <a:ext cx="8229600" cy="4790157"/>
          </a:xfrm>
        </p:spPr>
        <p:txBody>
          <a:bodyPr/>
          <a:lstStyle/>
          <a:p>
            <a:pPr eaLnBrk="1" hangingPunct="1">
              <a:lnSpc>
                <a:spcPct val="90000"/>
              </a:lnSpc>
              <a:defRPr/>
            </a:pPr>
            <a:r>
              <a:rPr lang="es-ES_tradnl" sz="2800" b="1" dirty="0"/>
              <a:t>EL </a:t>
            </a:r>
            <a:r>
              <a:rPr lang="es-ES_tradnl" sz="2800" b="1" dirty="0">
                <a:solidFill>
                  <a:srgbClr val="00FFFF"/>
                </a:solidFill>
              </a:rPr>
              <a:t>DMAC</a:t>
            </a:r>
            <a:r>
              <a:rPr lang="es-ES_tradnl" sz="2800" b="1" dirty="0"/>
              <a:t> DEBE ADQUIRIR EL CONTROL DEL BUS DE LA UNIDAD CENTRAL DE PROCESAMIENTO (CPU) PARA REALIZAR LAS TRANSFERENCIAS</a:t>
            </a:r>
          </a:p>
          <a:p>
            <a:pPr algn="just" eaLnBrk="1" hangingPunct="1">
              <a:lnSpc>
                <a:spcPct val="90000"/>
              </a:lnSpc>
              <a:defRPr/>
            </a:pPr>
            <a:r>
              <a:rPr lang="es-ES_tradnl" sz="2800" b="1" dirty="0"/>
              <a:t>ELLO PUEDE HACERSE SOLO CUANDO LA </a:t>
            </a:r>
            <a:r>
              <a:rPr lang="es-ES_tradnl" sz="2800" b="1" dirty="0">
                <a:solidFill>
                  <a:srgbClr val="00FFFF"/>
                </a:solidFill>
              </a:rPr>
              <a:t>UNIDAD CENTRAL DE PROCESAMIENTO (CPU) </a:t>
            </a:r>
            <a:r>
              <a:rPr lang="es-ES_tradnl" sz="2800" b="1" dirty="0"/>
              <a:t>NO USA EL BUS, O FORZARLA A QUE NO LO USE TEMPORALMENTE</a:t>
            </a:r>
          </a:p>
          <a:p>
            <a:pPr eaLnBrk="1" hangingPunct="1">
              <a:lnSpc>
                <a:spcPct val="90000"/>
              </a:lnSpc>
              <a:defRPr/>
            </a:pPr>
            <a:r>
              <a:rPr lang="es-ES_tradnl" sz="2800" b="1" dirty="0"/>
              <a:t>ESTA ÚLTIMA TÉCNICA ES LA MÁS COMÚN, Y ES CONOCIDA COMO</a:t>
            </a:r>
          </a:p>
          <a:p>
            <a:pPr eaLnBrk="1" hangingPunct="1">
              <a:lnSpc>
                <a:spcPct val="90000"/>
              </a:lnSpc>
              <a:buFont typeface="Wingdings" panose="05000000000000000000" pitchFamily="2" charset="2"/>
              <a:buNone/>
              <a:defRPr/>
            </a:pPr>
            <a:r>
              <a:rPr lang="es-ES_tradnl" sz="2800" b="1" dirty="0"/>
              <a:t>   </a:t>
            </a:r>
            <a:r>
              <a:rPr lang="es-ES_tradnl" sz="2800" b="1" dirty="0">
                <a:solidFill>
                  <a:srgbClr val="00FFFF"/>
                </a:solidFill>
              </a:rPr>
              <a:t>“ROBO DE CICLO” (CYCLE STEALING)</a:t>
            </a:r>
            <a:endParaRPr lang="es-ES" sz="2800" b="1" dirty="0">
              <a:solidFill>
                <a:srgbClr val="00FFFF"/>
              </a:solidFill>
            </a:endParaRPr>
          </a:p>
        </p:txBody>
      </p:sp>
      <p:sp>
        <p:nvSpPr>
          <p:cNvPr id="6" name="5 Marcador de número de diapositiva">
            <a:extLst>
              <a:ext uri="{FF2B5EF4-FFF2-40B4-BE49-F238E27FC236}">
                <a16:creationId xmlns:a16="http://schemas.microsoft.com/office/drawing/2014/main" id="{CD65D7BD-A5DF-45B4-8313-7B0BA02B2FB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B83FA240-74A1-45C8-AD28-91DFE0239C6A}" type="slidenum">
              <a:rPr lang="es-ES" altLang="es-AR" smtClean="0"/>
              <a:pPr eaLnBrk="1" hangingPunct="1">
                <a:defRPr/>
              </a:pPr>
              <a:t>68</a:t>
            </a:fld>
            <a:endParaRPr lang="es-ES" altLang="es-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2CECDDE-EB4E-433A-946F-291A39F430E8}"/>
              </a:ext>
            </a:extLst>
          </p:cNvPr>
          <p:cNvSpPr>
            <a:spLocks noGrp="1" noChangeArrowheads="1"/>
          </p:cNvSpPr>
          <p:nvPr>
            <p:ph type="title"/>
          </p:nvPr>
        </p:nvSpPr>
        <p:spPr/>
        <p:txBody>
          <a:bodyPr/>
          <a:lstStyle/>
          <a:p>
            <a:pPr eaLnBrk="1" hangingPunct="1">
              <a:defRPr/>
            </a:pPr>
            <a:r>
              <a:rPr lang="es-ES_tradnl"/>
              <a:t>ROBO DE CICLO</a:t>
            </a:r>
            <a:endParaRPr lang="es-ES"/>
          </a:p>
        </p:txBody>
      </p:sp>
      <p:pic>
        <p:nvPicPr>
          <p:cNvPr id="138243" name="Picture 4" descr="Nueva imagen">
            <a:extLst>
              <a:ext uri="{FF2B5EF4-FFF2-40B4-BE49-F238E27FC236}">
                <a16:creationId xmlns:a16="http://schemas.microsoft.com/office/drawing/2014/main" id="{B52B64ED-D94E-4FB8-A019-068F79A88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28775"/>
            <a:ext cx="9144000"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3EC21042-A815-4B97-A0F7-D42F3D77F834}"/>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BEC550A-18AE-4ABE-9202-D796C4538461}" type="slidenum">
              <a:rPr lang="es-ES" altLang="es-AR" smtClean="0"/>
              <a:pPr eaLnBrk="1" hangingPunct="1">
                <a:defRPr/>
              </a:pPr>
              <a:t>69</a:t>
            </a:fld>
            <a:endParaRPr lang="es-ES" alt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88ED816-F94F-4AF6-9C7D-6F3B1B5D5BA1}"/>
              </a:ext>
            </a:extLst>
          </p:cNvPr>
          <p:cNvSpPr>
            <a:spLocks noGrp="1" noChangeArrowheads="1"/>
          </p:cNvSpPr>
          <p:nvPr>
            <p:ph type="title"/>
          </p:nvPr>
        </p:nvSpPr>
        <p:spPr>
          <a:xfrm>
            <a:off x="457200" y="277813"/>
            <a:ext cx="8229600" cy="919162"/>
          </a:xfrm>
        </p:spPr>
        <p:txBody>
          <a:bodyPr/>
          <a:lstStyle/>
          <a:p>
            <a:pPr eaLnBrk="1" hangingPunct="1">
              <a:defRPr/>
            </a:pPr>
            <a:r>
              <a:rPr lang="es-ES_tradnl" dirty="0"/>
              <a:t>PERIFÉRICO GENÉRICO</a:t>
            </a:r>
            <a:endParaRPr lang="es-ES" dirty="0"/>
          </a:p>
        </p:txBody>
      </p:sp>
      <p:pic>
        <p:nvPicPr>
          <p:cNvPr id="11267" name="Picture 5" descr="Nueva imagen">
            <a:extLst>
              <a:ext uri="{FF2B5EF4-FFF2-40B4-BE49-F238E27FC236}">
                <a16:creationId xmlns:a16="http://schemas.microsoft.com/office/drawing/2014/main" id="{CDD8649E-F631-4506-B2F9-D920BA2626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301750"/>
            <a:ext cx="5543550" cy="53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24E00058-8F62-466F-ACAD-A2C542ED7AC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1F083DC-C4C0-4DF8-84B7-60546FAD74CC}" type="slidenum">
              <a:rPr lang="es-ES" altLang="es-AR" smtClean="0"/>
              <a:pPr eaLnBrk="1" hangingPunct="1">
                <a:defRPr/>
              </a:pPr>
              <a:t>7</a:t>
            </a:fld>
            <a:endParaRPr lang="es-ES" altLang="es-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55EDB6D8-2997-41F1-8636-172289D702F8}"/>
              </a:ext>
            </a:extLst>
          </p:cNvPr>
          <p:cNvSpPr>
            <a:spLocks noGrp="1" noChangeArrowheads="1"/>
          </p:cNvSpPr>
          <p:nvPr>
            <p:ph type="title"/>
          </p:nvPr>
        </p:nvSpPr>
        <p:spPr/>
        <p:txBody>
          <a:bodyPr/>
          <a:lstStyle/>
          <a:p>
            <a:pPr eaLnBrk="1" hangingPunct="1">
              <a:defRPr/>
            </a:pPr>
            <a:r>
              <a:rPr lang="es-ES_tradnl" sz="4000" dirty="0"/>
              <a:t>CONFIGURACIONES POSIBLES CON DMA</a:t>
            </a:r>
            <a:endParaRPr lang="es-ES" sz="4000" dirty="0"/>
          </a:p>
        </p:txBody>
      </p:sp>
      <p:sp>
        <p:nvSpPr>
          <p:cNvPr id="126979" name="Rectangle 3">
            <a:extLst>
              <a:ext uri="{FF2B5EF4-FFF2-40B4-BE49-F238E27FC236}">
                <a16:creationId xmlns:a16="http://schemas.microsoft.com/office/drawing/2014/main" id="{D29DCC1F-F99F-4E21-818E-AAAA85D64929}"/>
              </a:ext>
            </a:extLst>
          </p:cNvPr>
          <p:cNvSpPr>
            <a:spLocks noGrp="1" noChangeArrowheads="1"/>
          </p:cNvSpPr>
          <p:nvPr>
            <p:ph type="body" idx="1"/>
          </p:nvPr>
        </p:nvSpPr>
        <p:spPr>
          <a:xfrm>
            <a:off x="457200" y="2133600"/>
            <a:ext cx="8229600" cy="3997325"/>
          </a:xfrm>
        </p:spPr>
        <p:txBody>
          <a:bodyPr/>
          <a:lstStyle/>
          <a:p>
            <a:pPr eaLnBrk="1" hangingPunct="1">
              <a:defRPr/>
            </a:pPr>
            <a:r>
              <a:rPr lang="es-ES_tradnl" b="1"/>
              <a:t>CON BUS ÚNICO Y DMA SEPARADA</a:t>
            </a:r>
          </a:p>
          <a:p>
            <a:pPr eaLnBrk="1" hangingPunct="1">
              <a:defRPr/>
            </a:pPr>
            <a:endParaRPr lang="es-ES_tradnl" b="1"/>
          </a:p>
          <a:p>
            <a:pPr eaLnBrk="1" hangingPunct="1">
              <a:defRPr/>
            </a:pPr>
            <a:r>
              <a:rPr lang="es-ES_tradnl" b="1"/>
              <a:t>CON BUS ÚNICO Y DMA CON E/S INTEGRADAS</a:t>
            </a:r>
          </a:p>
          <a:p>
            <a:pPr eaLnBrk="1" hangingPunct="1">
              <a:defRPr/>
            </a:pPr>
            <a:endParaRPr lang="es-ES_tradnl" b="1"/>
          </a:p>
          <a:p>
            <a:pPr eaLnBrk="1" hangingPunct="1">
              <a:defRPr/>
            </a:pPr>
            <a:r>
              <a:rPr lang="es-ES_tradnl" b="1"/>
              <a:t>CON BUS DE E/S</a:t>
            </a:r>
            <a:endParaRPr lang="es-ES" b="1"/>
          </a:p>
        </p:txBody>
      </p:sp>
      <p:sp>
        <p:nvSpPr>
          <p:cNvPr id="6" name="5 Marcador de número de diapositiva">
            <a:extLst>
              <a:ext uri="{FF2B5EF4-FFF2-40B4-BE49-F238E27FC236}">
                <a16:creationId xmlns:a16="http://schemas.microsoft.com/office/drawing/2014/main" id="{1A32FC65-A744-4770-8010-D0F98339F458}"/>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72AA03F-6235-491C-9F8A-90B371D092FB}" type="slidenum">
              <a:rPr lang="es-ES" altLang="es-AR" smtClean="0"/>
              <a:pPr eaLnBrk="1" hangingPunct="1">
                <a:defRPr/>
              </a:pPr>
              <a:t>70</a:t>
            </a:fld>
            <a:endParaRPr lang="es-ES" altLang="es-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64E2A1A-C45E-40A6-9A5B-30DC3F2C7C91}"/>
              </a:ext>
            </a:extLst>
          </p:cNvPr>
          <p:cNvSpPr>
            <a:spLocks noGrp="1" noChangeArrowheads="1"/>
          </p:cNvSpPr>
          <p:nvPr>
            <p:ph type="title"/>
          </p:nvPr>
        </p:nvSpPr>
        <p:spPr>
          <a:xfrm>
            <a:off x="0" y="277813"/>
            <a:ext cx="9144000" cy="1143000"/>
          </a:xfrm>
        </p:spPr>
        <p:txBody>
          <a:bodyPr/>
          <a:lstStyle/>
          <a:p>
            <a:pPr eaLnBrk="1" hangingPunct="1">
              <a:defRPr/>
            </a:pPr>
            <a:r>
              <a:rPr lang="es-ES_tradnl" sz="4000" dirty="0"/>
              <a:t>CON BUS ÚNICO Y DMA SEPARADA</a:t>
            </a:r>
            <a:endParaRPr lang="es-ES" sz="4000" dirty="0"/>
          </a:p>
        </p:txBody>
      </p:sp>
      <p:pic>
        <p:nvPicPr>
          <p:cNvPr id="142339" name="Picture 4" descr="Nueva imagen">
            <a:extLst>
              <a:ext uri="{FF2B5EF4-FFF2-40B4-BE49-F238E27FC236}">
                <a16:creationId xmlns:a16="http://schemas.microsoft.com/office/drawing/2014/main" id="{0040AB12-8182-4D68-9BF1-7181BF6F7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2930"/>
          <a:stretch>
            <a:fillRect/>
          </a:stretch>
        </p:blipFill>
        <p:spPr bwMode="auto">
          <a:xfrm>
            <a:off x="0" y="2378075"/>
            <a:ext cx="91440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A90DF4E8-0A5B-4FCA-A40B-B610F65A34AB}"/>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6E5E69B-5D76-4545-81EB-17C225FDDB01}" type="slidenum">
              <a:rPr lang="es-ES" altLang="es-AR" smtClean="0"/>
              <a:pPr eaLnBrk="1" hangingPunct="1">
                <a:defRPr/>
              </a:pPr>
              <a:t>71</a:t>
            </a:fld>
            <a:endParaRPr lang="es-ES" altLang="es-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823F07-18EB-F1F0-6C3B-E4CA5735799D}"/>
              </a:ext>
            </a:extLst>
          </p:cNvPr>
          <p:cNvSpPr>
            <a:spLocks noGrp="1"/>
          </p:cNvSpPr>
          <p:nvPr>
            <p:ph type="title"/>
          </p:nvPr>
        </p:nvSpPr>
        <p:spPr>
          <a:xfrm>
            <a:off x="0" y="277813"/>
            <a:ext cx="9144000" cy="1143000"/>
          </a:xfrm>
        </p:spPr>
        <p:txBody>
          <a:bodyPr/>
          <a:lstStyle/>
          <a:p>
            <a:r>
              <a:rPr lang="es-ES_tradnl" sz="3600" dirty="0"/>
              <a:t>CON BUS ÚNICO Y DMA SEPARADA</a:t>
            </a:r>
            <a:endParaRPr lang="es-AR" sz="3600" dirty="0"/>
          </a:p>
        </p:txBody>
      </p:sp>
      <p:sp>
        <p:nvSpPr>
          <p:cNvPr id="3" name="Marcador de contenido 2">
            <a:extLst>
              <a:ext uri="{FF2B5EF4-FFF2-40B4-BE49-F238E27FC236}">
                <a16:creationId xmlns:a16="http://schemas.microsoft.com/office/drawing/2014/main" id="{44009F45-9219-D272-FD4B-18499A8A7871}"/>
              </a:ext>
            </a:extLst>
          </p:cNvPr>
          <p:cNvSpPr>
            <a:spLocks noGrp="1"/>
          </p:cNvSpPr>
          <p:nvPr>
            <p:ph idx="1"/>
          </p:nvPr>
        </p:nvSpPr>
        <p:spPr>
          <a:xfrm>
            <a:off x="478076" y="1609985"/>
            <a:ext cx="8229600" cy="4195279"/>
          </a:xfrm>
        </p:spPr>
        <p:txBody>
          <a:bodyPr/>
          <a:lstStyle/>
          <a:p>
            <a:r>
              <a:rPr lang="es-AR" sz="2800" kern="0" dirty="0">
                <a:effectLst/>
                <a:latin typeface="Arial" panose="020B0604020202020204" pitchFamily="34" charset="0"/>
                <a:ea typeface="Aptos" panose="020B0004020202020204" pitchFamily="34" charset="0"/>
                <a:cs typeface="Arial" panose="020B0604020202020204" pitchFamily="34" charset="0"/>
              </a:rPr>
              <a:t>Todos los módulos comparten el mismo bus del sistema.</a:t>
            </a:r>
          </a:p>
          <a:p>
            <a:r>
              <a:rPr lang="es-AR" sz="2800" kern="0" dirty="0">
                <a:effectLst/>
                <a:latin typeface="Arial" panose="020B0604020202020204" pitchFamily="34" charset="0"/>
                <a:ea typeface="Aptos" panose="020B0004020202020204" pitchFamily="34" charset="0"/>
                <a:cs typeface="Arial" panose="020B0604020202020204" pitchFamily="34" charset="0"/>
              </a:rPr>
              <a:t>El módulo de DMA (DMAC), actuando como un procesador suplementario, utiliza E/S programada para intercambiar datos entre la memoria y un módulo de E/S a través del módulo de DMA (DMAC). </a:t>
            </a:r>
          </a:p>
          <a:p>
            <a:r>
              <a:rPr lang="es-AR" sz="2800" kern="0" dirty="0">
                <a:effectLst/>
                <a:latin typeface="Arial" panose="020B0604020202020204" pitchFamily="34" charset="0"/>
                <a:ea typeface="Aptos" panose="020B0004020202020204" pitchFamily="34" charset="0"/>
                <a:cs typeface="Arial" panose="020B0604020202020204" pitchFamily="34" charset="0"/>
              </a:rPr>
              <a:t>La transferencia de cada palabra consume dos ciclos de bus.</a:t>
            </a:r>
            <a:endParaRPr lang="es-AR" sz="2800" kern="100" dirty="0">
              <a:effectLst/>
              <a:latin typeface="Arial" panose="020B0604020202020204" pitchFamily="34" charset="0"/>
              <a:ea typeface="Aptos" panose="020B0004020202020204" pitchFamily="34" charset="0"/>
              <a:cs typeface="Arial" panose="020B0604020202020204" pitchFamily="34" charset="0"/>
            </a:endParaRPr>
          </a:p>
          <a:p>
            <a:endParaRPr lang="es-AR" dirty="0"/>
          </a:p>
        </p:txBody>
      </p:sp>
      <p:sp>
        <p:nvSpPr>
          <p:cNvPr id="4" name="Marcador de número de diapositiva 3">
            <a:extLst>
              <a:ext uri="{FF2B5EF4-FFF2-40B4-BE49-F238E27FC236}">
                <a16:creationId xmlns:a16="http://schemas.microsoft.com/office/drawing/2014/main" id="{D5CE71DB-7C50-33DB-6EC7-0DF2E406D84C}"/>
              </a:ext>
            </a:extLst>
          </p:cNvPr>
          <p:cNvSpPr>
            <a:spLocks noGrp="1"/>
          </p:cNvSpPr>
          <p:nvPr>
            <p:ph type="sldNum" sz="quarter" idx="12"/>
          </p:nvPr>
        </p:nvSpPr>
        <p:spPr/>
        <p:txBody>
          <a:bodyPr/>
          <a:lstStyle/>
          <a:p>
            <a:pPr>
              <a:defRPr/>
            </a:pPr>
            <a:fld id="{6654FA59-1495-44BE-A58B-0D8B00C94E12}" type="slidenum">
              <a:rPr lang="es-ES" altLang="es-AR" smtClean="0"/>
              <a:pPr>
                <a:defRPr/>
              </a:pPr>
              <a:t>72</a:t>
            </a:fld>
            <a:endParaRPr lang="es-ES" altLang="es-AR"/>
          </a:p>
        </p:txBody>
      </p:sp>
    </p:spTree>
    <p:extLst>
      <p:ext uri="{BB962C8B-B14F-4D97-AF65-F5344CB8AC3E}">
        <p14:creationId xmlns:p14="http://schemas.microsoft.com/office/powerpoint/2010/main" val="39504950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FB48DDC8-2877-4324-B1AB-F44692C8D3B6}"/>
              </a:ext>
            </a:extLst>
          </p:cNvPr>
          <p:cNvSpPr>
            <a:spLocks noGrp="1" noChangeArrowheads="1"/>
          </p:cNvSpPr>
          <p:nvPr>
            <p:ph type="title"/>
          </p:nvPr>
        </p:nvSpPr>
        <p:spPr>
          <a:xfrm>
            <a:off x="0" y="536926"/>
            <a:ext cx="9144000" cy="587818"/>
          </a:xfrm>
        </p:spPr>
        <p:txBody>
          <a:bodyPr/>
          <a:lstStyle/>
          <a:p>
            <a:pPr eaLnBrk="1" hangingPunct="1">
              <a:defRPr/>
            </a:pPr>
            <a:r>
              <a:rPr lang="es-ES_tradnl" sz="3200" dirty="0"/>
              <a:t>CON BUS ÚNICO Y DMA-E/S INTEGRADAS</a:t>
            </a:r>
            <a:endParaRPr lang="es-ES" sz="3200" dirty="0"/>
          </a:p>
        </p:txBody>
      </p:sp>
      <p:pic>
        <p:nvPicPr>
          <p:cNvPr id="144387" name="Picture 4" descr="Nueva imagen">
            <a:extLst>
              <a:ext uri="{FF2B5EF4-FFF2-40B4-BE49-F238E27FC236}">
                <a16:creationId xmlns:a16="http://schemas.microsoft.com/office/drawing/2014/main" id="{5D9C5106-ED8A-4AA6-81C1-7BCA565E4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9064" b="45277"/>
          <a:stretch>
            <a:fillRect/>
          </a:stretch>
        </p:blipFill>
        <p:spPr bwMode="auto">
          <a:xfrm>
            <a:off x="323056" y="1556792"/>
            <a:ext cx="8497887"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CCA12443-8E47-4699-B2A5-905D8C599515}"/>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2E0EF960-79AA-48AD-8C3C-E3FBAC530E3C}" type="slidenum">
              <a:rPr lang="es-ES" altLang="es-AR" smtClean="0"/>
              <a:pPr eaLnBrk="1" hangingPunct="1">
                <a:defRPr/>
              </a:pPr>
              <a:t>73</a:t>
            </a:fld>
            <a:endParaRPr lang="es-ES" altLang="es-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1F0083-83A9-BCAB-05F6-576E1BB9BAA3}"/>
              </a:ext>
            </a:extLst>
          </p:cNvPr>
          <p:cNvSpPr>
            <a:spLocks noGrp="1"/>
          </p:cNvSpPr>
          <p:nvPr>
            <p:ph type="title"/>
          </p:nvPr>
        </p:nvSpPr>
        <p:spPr>
          <a:xfrm>
            <a:off x="0" y="277813"/>
            <a:ext cx="9144000" cy="1143000"/>
          </a:xfrm>
        </p:spPr>
        <p:txBody>
          <a:bodyPr/>
          <a:lstStyle/>
          <a:p>
            <a:r>
              <a:rPr lang="es-ES_tradnl" sz="3200" dirty="0"/>
              <a:t>CON BUS ÚNICO Y DMA-E/S INTEGRADAS</a:t>
            </a:r>
            <a:endParaRPr lang="es-AR" sz="3200" dirty="0"/>
          </a:p>
        </p:txBody>
      </p:sp>
      <p:sp>
        <p:nvSpPr>
          <p:cNvPr id="3" name="Marcador de contenido 2">
            <a:extLst>
              <a:ext uri="{FF2B5EF4-FFF2-40B4-BE49-F238E27FC236}">
                <a16:creationId xmlns:a16="http://schemas.microsoft.com/office/drawing/2014/main" id="{0179F4D0-6CE9-E246-4C54-2AF1B03CFFFF}"/>
              </a:ext>
            </a:extLst>
          </p:cNvPr>
          <p:cNvSpPr>
            <a:spLocks noGrp="1"/>
          </p:cNvSpPr>
          <p:nvPr>
            <p:ph idx="1"/>
          </p:nvPr>
        </p:nvSpPr>
        <p:spPr/>
        <p:txBody>
          <a:bodyPr/>
          <a:lstStyle/>
          <a:p>
            <a:pPr>
              <a:lnSpc>
                <a:spcPct val="115000"/>
              </a:lnSpc>
              <a:spcAft>
                <a:spcPts val="800"/>
              </a:spcAft>
            </a:pPr>
            <a:r>
              <a:rPr lang="es-AR" sz="2400" kern="0" dirty="0">
                <a:effectLst/>
                <a:latin typeface="Arial" panose="020B0604020202020204" pitchFamily="34" charset="0"/>
                <a:ea typeface="Aptos" panose="020B0004020202020204" pitchFamily="34" charset="0"/>
                <a:cs typeface="Arial" panose="020B0604020202020204" pitchFamily="34" charset="0"/>
              </a:rPr>
              <a:t>El número de ciclos de bus necesarios puede reducirse sustancialmente si se integran las funciones de DMA y de E/S. Existe un camino entre el módulo de DMA (DMAC) y uno o más módulos de E/S que no incluye al bus del sistema. </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2400" kern="0" dirty="0">
                <a:effectLst/>
                <a:latin typeface="Arial" panose="020B0604020202020204" pitchFamily="34" charset="0"/>
                <a:ea typeface="Aptos" panose="020B0004020202020204" pitchFamily="34" charset="0"/>
                <a:cs typeface="Arial" panose="020B0604020202020204" pitchFamily="34" charset="0"/>
              </a:rPr>
              <a:t>La lógica de DMA puede ser parte de un módulo de E/S, o puede ser un módulo separado que controla a uno o más módulos de E/S.</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endParaRPr lang="es-AR" dirty="0"/>
          </a:p>
        </p:txBody>
      </p:sp>
      <p:sp>
        <p:nvSpPr>
          <p:cNvPr id="4" name="Marcador de número de diapositiva 3">
            <a:extLst>
              <a:ext uri="{FF2B5EF4-FFF2-40B4-BE49-F238E27FC236}">
                <a16:creationId xmlns:a16="http://schemas.microsoft.com/office/drawing/2014/main" id="{2451D487-962B-7720-61DD-68BDDBDF7794}"/>
              </a:ext>
            </a:extLst>
          </p:cNvPr>
          <p:cNvSpPr>
            <a:spLocks noGrp="1"/>
          </p:cNvSpPr>
          <p:nvPr>
            <p:ph type="sldNum" sz="quarter" idx="12"/>
          </p:nvPr>
        </p:nvSpPr>
        <p:spPr/>
        <p:txBody>
          <a:bodyPr/>
          <a:lstStyle/>
          <a:p>
            <a:pPr>
              <a:defRPr/>
            </a:pPr>
            <a:fld id="{6654FA59-1495-44BE-A58B-0D8B00C94E12}" type="slidenum">
              <a:rPr lang="es-ES" altLang="es-AR" smtClean="0"/>
              <a:pPr>
                <a:defRPr/>
              </a:pPr>
              <a:t>74</a:t>
            </a:fld>
            <a:endParaRPr lang="es-ES" altLang="es-AR"/>
          </a:p>
        </p:txBody>
      </p:sp>
    </p:spTree>
    <p:extLst>
      <p:ext uri="{BB962C8B-B14F-4D97-AF65-F5344CB8AC3E}">
        <p14:creationId xmlns:p14="http://schemas.microsoft.com/office/powerpoint/2010/main" val="62127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63826551-F60B-4731-BA2C-C48602D3B6F1}"/>
              </a:ext>
            </a:extLst>
          </p:cNvPr>
          <p:cNvSpPr>
            <a:spLocks noGrp="1" noChangeArrowheads="1"/>
          </p:cNvSpPr>
          <p:nvPr>
            <p:ph type="title"/>
          </p:nvPr>
        </p:nvSpPr>
        <p:spPr>
          <a:xfrm>
            <a:off x="457200" y="277813"/>
            <a:ext cx="8229600" cy="630907"/>
          </a:xfrm>
        </p:spPr>
        <p:txBody>
          <a:bodyPr/>
          <a:lstStyle/>
          <a:p>
            <a:pPr eaLnBrk="1" hangingPunct="1">
              <a:defRPr/>
            </a:pPr>
            <a:r>
              <a:rPr lang="es-ES_tradnl" dirty="0"/>
              <a:t>CON BUS DE E/S</a:t>
            </a:r>
            <a:endParaRPr lang="es-ES" dirty="0"/>
          </a:p>
        </p:txBody>
      </p:sp>
      <p:pic>
        <p:nvPicPr>
          <p:cNvPr id="146435" name="Picture 4" descr="Nueva imagen">
            <a:extLst>
              <a:ext uri="{FF2B5EF4-FFF2-40B4-BE49-F238E27FC236}">
                <a16:creationId xmlns:a16="http://schemas.microsoft.com/office/drawing/2014/main" id="{9DFC3CD4-48EC-4DEE-AFFA-530A6C6CC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8147" b="4767"/>
          <a:stretch>
            <a:fillRect/>
          </a:stretch>
        </p:blipFill>
        <p:spPr bwMode="auto">
          <a:xfrm>
            <a:off x="0" y="1200150"/>
            <a:ext cx="9144000"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0CA51800-D6ED-4F61-A8BE-CFB796C3729C}"/>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4159651D-FC4D-4416-8707-A9779E180936}" type="slidenum">
              <a:rPr lang="es-ES" altLang="es-AR" smtClean="0"/>
              <a:pPr eaLnBrk="1" hangingPunct="1">
                <a:defRPr/>
              </a:pPr>
              <a:t>75</a:t>
            </a:fld>
            <a:endParaRPr lang="es-ES" altLang="es-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90092C-79BF-DCA3-FB58-E4ADCA67AC85}"/>
              </a:ext>
            </a:extLst>
          </p:cNvPr>
          <p:cNvSpPr>
            <a:spLocks noGrp="1"/>
          </p:cNvSpPr>
          <p:nvPr>
            <p:ph type="title"/>
          </p:nvPr>
        </p:nvSpPr>
        <p:spPr/>
        <p:txBody>
          <a:bodyPr/>
          <a:lstStyle/>
          <a:p>
            <a:r>
              <a:rPr lang="es-ES_tradnl" dirty="0"/>
              <a:t>CON BUS DE E/S</a:t>
            </a:r>
            <a:endParaRPr lang="es-AR" dirty="0"/>
          </a:p>
        </p:txBody>
      </p:sp>
      <p:sp>
        <p:nvSpPr>
          <p:cNvPr id="3" name="Marcador de contenido 2">
            <a:extLst>
              <a:ext uri="{FF2B5EF4-FFF2-40B4-BE49-F238E27FC236}">
                <a16:creationId xmlns:a16="http://schemas.microsoft.com/office/drawing/2014/main" id="{B6A7A262-9668-7A95-95C1-D33FB878319A}"/>
              </a:ext>
            </a:extLst>
          </p:cNvPr>
          <p:cNvSpPr>
            <a:spLocks noGrp="1"/>
          </p:cNvSpPr>
          <p:nvPr>
            <p:ph idx="1"/>
          </p:nvPr>
        </p:nvSpPr>
        <p:spPr/>
        <p:txBody>
          <a:bodyPr/>
          <a:lstStyle/>
          <a:p>
            <a:pPr>
              <a:lnSpc>
                <a:spcPct val="115000"/>
              </a:lnSpc>
              <a:spcAft>
                <a:spcPts val="800"/>
              </a:spcAft>
            </a:pPr>
            <a:r>
              <a:rPr lang="es-AR" sz="2400" kern="0" dirty="0">
                <a:effectLst/>
                <a:latin typeface="Arial" panose="020B0604020202020204" pitchFamily="34" charset="0"/>
                <a:ea typeface="Aptos" panose="020B0004020202020204" pitchFamily="34" charset="0"/>
                <a:cs typeface="Arial" panose="020B0604020202020204" pitchFamily="34" charset="0"/>
              </a:rPr>
              <a:t>Conectando los módulos de E/S a un módulo de DMA mediante un bus de E/S, se reduce a uno el número de interfaces de E/S en el módulo de DMA y permite una configuración fácilmente ampliable. </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2400" kern="0" dirty="0">
                <a:effectLst/>
                <a:latin typeface="Arial" panose="020B0604020202020204" pitchFamily="34" charset="0"/>
                <a:ea typeface="Aptos" panose="020B0004020202020204" pitchFamily="34" charset="0"/>
                <a:cs typeface="Arial" panose="020B0604020202020204" pitchFamily="34" charset="0"/>
              </a:rPr>
              <a:t>En este caso (y en el anterior) el bus del sistema, que el módulo de DMA (DMAC) comparte con el procesador y la memoria, es usado por el módulo de DMA (DMAC) solo para intercambiar datos con la memoria. El intercambio de datos entre los módulos de DMA (DMAC) y E/S se produce fuera del bus del sistema.</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endParaRPr lang="es-AR" dirty="0"/>
          </a:p>
        </p:txBody>
      </p:sp>
      <p:sp>
        <p:nvSpPr>
          <p:cNvPr id="4" name="Marcador de número de diapositiva 3">
            <a:extLst>
              <a:ext uri="{FF2B5EF4-FFF2-40B4-BE49-F238E27FC236}">
                <a16:creationId xmlns:a16="http://schemas.microsoft.com/office/drawing/2014/main" id="{F4B05A6D-F497-7A19-0949-750C28996230}"/>
              </a:ext>
            </a:extLst>
          </p:cNvPr>
          <p:cNvSpPr>
            <a:spLocks noGrp="1"/>
          </p:cNvSpPr>
          <p:nvPr>
            <p:ph type="sldNum" sz="quarter" idx="12"/>
          </p:nvPr>
        </p:nvSpPr>
        <p:spPr/>
        <p:txBody>
          <a:bodyPr/>
          <a:lstStyle/>
          <a:p>
            <a:pPr>
              <a:defRPr/>
            </a:pPr>
            <a:fld id="{6654FA59-1495-44BE-A58B-0D8B00C94E12}" type="slidenum">
              <a:rPr lang="es-ES" altLang="es-AR" smtClean="0"/>
              <a:pPr>
                <a:defRPr/>
              </a:pPr>
              <a:t>76</a:t>
            </a:fld>
            <a:endParaRPr lang="es-ES" altLang="es-AR"/>
          </a:p>
        </p:txBody>
      </p:sp>
    </p:spTree>
    <p:extLst>
      <p:ext uri="{BB962C8B-B14F-4D97-AF65-F5344CB8AC3E}">
        <p14:creationId xmlns:p14="http://schemas.microsoft.com/office/powerpoint/2010/main" val="42141500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5C3920-7055-BDEE-972B-609526051B18}"/>
              </a:ext>
            </a:extLst>
          </p:cNvPr>
          <p:cNvSpPr>
            <a:spLocks noGrp="1"/>
          </p:cNvSpPr>
          <p:nvPr>
            <p:ph type="title"/>
          </p:nvPr>
        </p:nvSpPr>
        <p:spPr>
          <a:xfrm>
            <a:off x="0" y="277813"/>
            <a:ext cx="9144000" cy="1143000"/>
          </a:xfrm>
        </p:spPr>
        <p:txBody>
          <a:bodyPr/>
          <a:lstStyle/>
          <a:p>
            <a:r>
              <a:rPr lang="es-AR" sz="3200" dirty="0"/>
              <a:t>CONTROLADOR DMA PROGRAMABLE INTEL 8237A</a:t>
            </a:r>
          </a:p>
        </p:txBody>
      </p:sp>
      <p:pic>
        <p:nvPicPr>
          <p:cNvPr id="6" name="Marcador de contenido 5">
            <a:extLst>
              <a:ext uri="{FF2B5EF4-FFF2-40B4-BE49-F238E27FC236}">
                <a16:creationId xmlns:a16="http://schemas.microsoft.com/office/drawing/2014/main" id="{87602C8C-246B-B316-5B2F-CCCF7149EC74}"/>
              </a:ext>
            </a:extLst>
          </p:cNvPr>
          <p:cNvPicPr>
            <a:picLocks noGrp="1" noChangeAspect="1"/>
          </p:cNvPicPr>
          <p:nvPr>
            <p:ph idx="1"/>
          </p:nvPr>
        </p:nvPicPr>
        <p:blipFill>
          <a:blip r:embed="rId2"/>
          <a:stretch>
            <a:fillRect/>
          </a:stretch>
        </p:blipFill>
        <p:spPr>
          <a:xfrm>
            <a:off x="225308" y="1664170"/>
            <a:ext cx="8632459" cy="4584230"/>
          </a:xfrm>
        </p:spPr>
      </p:pic>
      <p:sp>
        <p:nvSpPr>
          <p:cNvPr id="4" name="Marcador de número de diapositiva 3">
            <a:extLst>
              <a:ext uri="{FF2B5EF4-FFF2-40B4-BE49-F238E27FC236}">
                <a16:creationId xmlns:a16="http://schemas.microsoft.com/office/drawing/2014/main" id="{27358136-B11D-2425-41B5-C5DDE4BA7FEE}"/>
              </a:ext>
            </a:extLst>
          </p:cNvPr>
          <p:cNvSpPr>
            <a:spLocks noGrp="1"/>
          </p:cNvSpPr>
          <p:nvPr>
            <p:ph type="sldNum" sz="quarter" idx="12"/>
          </p:nvPr>
        </p:nvSpPr>
        <p:spPr/>
        <p:txBody>
          <a:bodyPr/>
          <a:lstStyle/>
          <a:p>
            <a:pPr>
              <a:defRPr/>
            </a:pPr>
            <a:fld id="{6654FA59-1495-44BE-A58B-0D8B00C94E12}" type="slidenum">
              <a:rPr lang="es-ES" altLang="es-AR" smtClean="0"/>
              <a:pPr>
                <a:defRPr/>
              </a:pPr>
              <a:t>77</a:t>
            </a:fld>
            <a:endParaRPr lang="es-ES" altLang="es-AR"/>
          </a:p>
        </p:txBody>
      </p:sp>
    </p:spTree>
    <p:extLst>
      <p:ext uri="{BB962C8B-B14F-4D97-AF65-F5344CB8AC3E}">
        <p14:creationId xmlns:p14="http://schemas.microsoft.com/office/powerpoint/2010/main" val="3642104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5AFB0-3207-644B-B1BD-07CBC26DD43E}"/>
              </a:ext>
            </a:extLst>
          </p:cNvPr>
          <p:cNvSpPr>
            <a:spLocks noGrp="1"/>
          </p:cNvSpPr>
          <p:nvPr>
            <p:ph type="title"/>
          </p:nvPr>
        </p:nvSpPr>
        <p:spPr>
          <a:xfrm>
            <a:off x="457200" y="277813"/>
            <a:ext cx="8229600" cy="794676"/>
          </a:xfrm>
        </p:spPr>
        <p:txBody>
          <a:bodyPr/>
          <a:lstStyle/>
          <a:p>
            <a:r>
              <a:rPr lang="es-AR" dirty="0"/>
              <a:t>DMAC INTEL 8237A</a:t>
            </a:r>
          </a:p>
        </p:txBody>
      </p:sp>
      <p:pic>
        <p:nvPicPr>
          <p:cNvPr id="7" name="Marcador de contenido 6">
            <a:extLst>
              <a:ext uri="{FF2B5EF4-FFF2-40B4-BE49-F238E27FC236}">
                <a16:creationId xmlns:a16="http://schemas.microsoft.com/office/drawing/2014/main" id="{0347BF71-5491-2CC8-4107-9957947493A1}"/>
              </a:ext>
            </a:extLst>
          </p:cNvPr>
          <p:cNvPicPr>
            <a:picLocks noGrp="1" noChangeAspect="1"/>
          </p:cNvPicPr>
          <p:nvPr>
            <p:ph sz="half" idx="1"/>
          </p:nvPr>
        </p:nvPicPr>
        <p:blipFill>
          <a:blip r:embed="rId2"/>
          <a:stretch>
            <a:fillRect/>
          </a:stretch>
        </p:blipFill>
        <p:spPr>
          <a:xfrm>
            <a:off x="0" y="1611443"/>
            <a:ext cx="2483768" cy="3991771"/>
          </a:xfrm>
        </p:spPr>
      </p:pic>
      <p:sp>
        <p:nvSpPr>
          <p:cNvPr id="5" name="Marcador de número de diapositiva 4">
            <a:extLst>
              <a:ext uri="{FF2B5EF4-FFF2-40B4-BE49-F238E27FC236}">
                <a16:creationId xmlns:a16="http://schemas.microsoft.com/office/drawing/2014/main" id="{DE420469-3090-C568-AD73-91F6E5D2A763}"/>
              </a:ext>
            </a:extLst>
          </p:cNvPr>
          <p:cNvSpPr>
            <a:spLocks noGrp="1"/>
          </p:cNvSpPr>
          <p:nvPr>
            <p:ph type="sldNum" sz="quarter" idx="12"/>
          </p:nvPr>
        </p:nvSpPr>
        <p:spPr/>
        <p:txBody>
          <a:bodyPr/>
          <a:lstStyle/>
          <a:p>
            <a:pPr>
              <a:defRPr/>
            </a:pPr>
            <a:fld id="{670334C9-256A-47CF-8BA5-757609418466}" type="slidenum">
              <a:rPr lang="es-ES" altLang="es-AR" smtClean="0"/>
              <a:pPr>
                <a:defRPr/>
              </a:pPr>
              <a:t>78</a:t>
            </a:fld>
            <a:endParaRPr lang="es-ES" altLang="es-AR"/>
          </a:p>
        </p:txBody>
      </p:sp>
      <p:sp>
        <p:nvSpPr>
          <p:cNvPr id="11" name="Marcador de contenido 10">
            <a:extLst>
              <a:ext uri="{FF2B5EF4-FFF2-40B4-BE49-F238E27FC236}">
                <a16:creationId xmlns:a16="http://schemas.microsoft.com/office/drawing/2014/main" id="{28DC87C9-EDFE-ADC4-EB25-DF72BD8654B0}"/>
              </a:ext>
            </a:extLst>
          </p:cNvPr>
          <p:cNvSpPr>
            <a:spLocks noGrp="1"/>
          </p:cNvSpPr>
          <p:nvPr>
            <p:ph sz="half" idx="2"/>
          </p:nvPr>
        </p:nvSpPr>
        <p:spPr>
          <a:xfrm>
            <a:off x="2483768" y="1254786"/>
            <a:ext cx="6203032" cy="4530725"/>
          </a:xfrm>
        </p:spPr>
        <p:txBody>
          <a:bodyPr/>
          <a:lstStyle/>
          <a:p>
            <a:pPr>
              <a:lnSpc>
                <a:spcPct val="115000"/>
              </a:lnSpc>
              <a:spcAft>
                <a:spcPts val="800"/>
              </a:spcAft>
            </a:pPr>
            <a:r>
              <a:rPr lang="es-AR" sz="1600" kern="0" dirty="0">
                <a:effectLst/>
                <a:latin typeface="Arial" panose="020B0604020202020204" pitchFamily="34" charset="0"/>
                <a:ea typeface="ArialUnicodeMS"/>
                <a:cs typeface="Arial" panose="020B0604020202020204" pitchFamily="34" charset="0"/>
              </a:rPr>
              <a:t>Las señales </a:t>
            </a:r>
            <a:r>
              <a:rPr lang="es-AR" sz="1600" b="1" kern="0" dirty="0">
                <a:effectLst/>
                <a:latin typeface="Arial" panose="020B0604020202020204" pitchFamily="34" charset="0"/>
                <a:ea typeface="ArialUnicodeMS"/>
                <a:cs typeface="Arial" panose="020B0604020202020204" pitchFamily="34" charset="0"/>
              </a:rPr>
              <a:t>DREQ0-DREQ3</a:t>
            </a:r>
            <a:r>
              <a:rPr lang="es-AR" sz="1600" kern="0" dirty="0">
                <a:effectLst/>
                <a:latin typeface="Arial" panose="020B0604020202020204" pitchFamily="34" charset="0"/>
                <a:ea typeface="ArialUnicodeMS"/>
                <a:cs typeface="Arial" panose="020B0604020202020204" pitchFamily="34" charset="0"/>
              </a:rPr>
              <a:t> son las de </a:t>
            </a:r>
            <a:r>
              <a:rPr lang="es-AR" sz="1600" b="1" kern="0" dirty="0">
                <a:effectLst/>
                <a:latin typeface="Arial" panose="020B0604020202020204" pitchFamily="34" charset="0"/>
                <a:ea typeface="ArialUnicodeMS"/>
                <a:cs typeface="Arial" panose="020B0604020202020204" pitchFamily="34" charset="0"/>
              </a:rPr>
              <a:t>petición de servicio DMA de los periféricos (DMA REQUEST)</a:t>
            </a:r>
            <a:r>
              <a:rPr lang="es-AR" sz="1600" kern="0" dirty="0">
                <a:effectLst/>
                <a:latin typeface="Arial" panose="020B0604020202020204" pitchFamily="34" charset="0"/>
                <a:ea typeface="ArialUnicodeMS"/>
                <a:cs typeface="Arial" panose="020B0604020202020204" pitchFamily="34" charset="0"/>
              </a:rPr>
              <a:t>, ya que este controlador es capaz de atender cuatro canales de acceso directo a memoria (DMA). Las señales </a:t>
            </a:r>
            <a:r>
              <a:rPr lang="es-AR" sz="1600" b="1" kern="0" dirty="0">
                <a:effectLst/>
                <a:latin typeface="Arial" panose="020B0604020202020204" pitchFamily="34" charset="0"/>
                <a:ea typeface="ArialUnicodeMS"/>
                <a:cs typeface="Arial" panose="020B0604020202020204" pitchFamily="34" charset="0"/>
              </a:rPr>
              <a:t>DACK0-DACK3</a:t>
            </a:r>
            <a:r>
              <a:rPr lang="es-AR" sz="1600" kern="0" dirty="0">
                <a:effectLst/>
                <a:latin typeface="Arial" panose="020B0604020202020204" pitchFamily="34" charset="0"/>
                <a:ea typeface="ArialUnicodeMS"/>
                <a:cs typeface="Arial" panose="020B0604020202020204" pitchFamily="34" charset="0"/>
              </a:rPr>
              <a:t> son las de </a:t>
            </a:r>
            <a:r>
              <a:rPr lang="es-AR" sz="1600" b="1" kern="0" dirty="0">
                <a:effectLst/>
                <a:latin typeface="Arial" panose="020B0604020202020204" pitchFamily="34" charset="0"/>
                <a:ea typeface="ArialUnicodeMS"/>
                <a:cs typeface="Arial" panose="020B0604020202020204" pitchFamily="34" charset="0"/>
              </a:rPr>
              <a:t>concesión de servicio DMA (DMA ACKNOWLEDGE) </a:t>
            </a:r>
            <a:r>
              <a:rPr lang="es-AR" sz="1600" kern="0" dirty="0">
                <a:effectLst/>
                <a:latin typeface="Arial" panose="020B0604020202020204" pitchFamily="34" charset="0"/>
                <a:ea typeface="ArialUnicodeMS"/>
                <a:cs typeface="Arial" panose="020B0604020202020204" pitchFamily="34" charset="0"/>
              </a:rPr>
              <a:t>para estos cuatro canales.</a:t>
            </a:r>
            <a:endParaRPr lang="es-AR" sz="16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1600" kern="0" dirty="0">
                <a:effectLst/>
                <a:latin typeface="Arial" panose="020B0604020202020204" pitchFamily="34" charset="0"/>
                <a:ea typeface="ArialUnicodeMS"/>
                <a:cs typeface="Times New Roman" panose="02020603050405020304" pitchFamily="18" charset="0"/>
              </a:rPr>
              <a:t>La señal </a:t>
            </a:r>
            <a:r>
              <a:rPr lang="es-AR" sz="1600" b="1" kern="0" dirty="0">
                <a:effectLst/>
                <a:latin typeface="Arial" panose="020B0604020202020204" pitchFamily="34" charset="0"/>
                <a:ea typeface="ArialUnicodeMS"/>
                <a:cs typeface="Times New Roman" panose="02020603050405020304" pitchFamily="18" charset="0"/>
              </a:rPr>
              <a:t>CS</a:t>
            </a:r>
            <a:r>
              <a:rPr lang="es-AR" sz="1600" kern="0" dirty="0">
                <a:effectLst/>
                <a:latin typeface="Arial" panose="020B0604020202020204" pitchFamily="34" charset="0"/>
                <a:ea typeface="ArialUnicodeMS"/>
                <a:cs typeface="Times New Roman" panose="02020603050405020304" pitchFamily="18" charset="0"/>
              </a:rPr>
              <a:t> (</a:t>
            </a:r>
            <a:r>
              <a:rPr lang="es-AR" sz="1600" b="1" kern="0" dirty="0">
                <a:effectLst/>
                <a:latin typeface="Arial" panose="020B0604020202020204" pitchFamily="34" charset="0"/>
                <a:ea typeface="ArialUnicodeMS"/>
                <a:cs typeface="Times New Roman" panose="02020603050405020304" pitchFamily="18" charset="0"/>
              </a:rPr>
              <a:t>Chip </a:t>
            </a:r>
            <a:r>
              <a:rPr lang="es-AR" sz="1600" b="1" kern="0" dirty="0" err="1">
                <a:effectLst/>
                <a:latin typeface="Arial" panose="020B0604020202020204" pitchFamily="34" charset="0"/>
                <a:ea typeface="ArialUnicodeMS"/>
                <a:cs typeface="Times New Roman" panose="02020603050405020304" pitchFamily="18" charset="0"/>
              </a:rPr>
              <a:t>Select</a:t>
            </a:r>
            <a:r>
              <a:rPr lang="es-AR" sz="1600" kern="0" dirty="0">
                <a:effectLst/>
                <a:latin typeface="Arial" panose="020B0604020202020204" pitchFamily="34" charset="0"/>
                <a:ea typeface="ArialUnicodeMS"/>
                <a:cs typeface="Times New Roman" panose="02020603050405020304" pitchFamily="18" charset="0"/>
              </a:rPr>
              <a:t>) es la que debe activar el procesador para acceder a los registros del controlador.</a:t>
            </a:r>
            <a:endParaRPr lang="es-AR"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600" b="1" kern="0" dirty="0">
                <a:effectLst/>
                <a:latin typeface="Arial" panose="020B0604020202020204" pitchFamily="34" charset="0"/>
                <a:ea typeface="ArialUnicodeMS"/>
                <a:cs typeface="Times New Roman" panose="02020603050405020304" pitchFamily="18" charset="0"/>
              </a:rPr>
              <a:t>CLK</a:t>
            </a:r>
            <a:r>
              <a:rPr lang="es-AR" sz="1600" kern="0" dirty="0">
                <a:effectLst/>
                <a:latin typeface="Arial" panose="020B0604020202020204" pitchFamily="34" charset="0"/>
                <a:ea typeface="ArialUnicodeMS"/>
                <a:cs typeface="Times New Roman" panose="02020603050405020304" pitchFamily="18" charset="0"/>
              </a:rPr>
              <a:t> es la señal de reloj común al procesador, la memoria principal, el DMAC y los periféricos. </a:t>
            </a:r>
            <a:endParaRPr lang="es-AR"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600" b="1" kern="0" dirty="0">
                <a:effectLst/>
                <a:latin typeface="Arial" panose="020B0604020202020204" pitchFamily="34" charset="0"/>
                <a:ea typeface="ArialUnicodeMS"/>
                <a:cs typeface="Times New Roman" panose="02020603050405020304" pitchFamily="18" charset="0"/>
              </a:rPr>
              <a:t>RESET </a:t>
            </a:r>
            <a:r>
              <a:rPr lang="es-AR" sz="1600" kern="0" dirty="0">
                <a:effectLst/>
                <a:latin typeface="Arial" panose="020B0604020202020204" pitchFamily="34" charset="0"/>
                <a:ea typeface="ArialUnicodeMS"/>
                <a:cs typeface="Times New Roman" panose="02020603050405020304" pitchFamily="18" charset="0"/>
              </a:rPr>
              <a:t>es la señal de reinicio del controlador, que pone a cero todos los registros programables por el procesador. </a:t>
            </a:r>
            <a:endParaRPr lang="es-AR" sz="16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600" b="1" kern="0" dirty="0">
                <a:effectLst/>
                <a:latin typeface="Arial" panose="020B0604020202020204" pitchFamily="34" charset="0"/>
                <a:ea typeface="ArialUnicodeMS"/>
                <a:cs typeface="Times New Roman" panose="02020603050405020304" pitchFamily="18" charset="0"/>
              </a:rPr>
              <a:t>EOP</a:t>
            </a:r>
            <a:r>
              <a:rPr lang="es-AR" sz="1600" kern="0" dirty="0">
                <a:effectLst/>
                <a:latin typeface="Arial" panose="020B0604020202020204" pitchFamily="34" charset="0"/>
                <a:ea typeface="ArialUnicodeMS"/>
                <a:cs typeface="Times New Roman" panose="02020603050405020304" pitchFamily="18" charset="0"/>
              </a:rPr>
              <a:t> (</a:t>
            </a:r>
            <a:r>
              <a:rPr lang="es-AR" sz="1600" b="1" kern="0" dirty="0" err="1">
                <a:effectLst/>
                <a:latin typeface="Arial" panose="020B0604020202020204" pitchFamily="34" charset="0"/>
                <a:ea typeface="ArialUnicodeMS"/>
                <a:cs typeface="Times New Roman" panose="02020603050405020304" pitchFamily="18" charset="0"/>
              </a:rPr>
              <a:t>End</a:t>
            </a:r>
            <a:r>
              <a:rPr lang="es-AR" sz="1600" b="1" kern="0" dirty="0">
                <a:effectLst/>
                <a:latin typeface="Arial" panose="020B0604020202020204" pitchFamily="34" charset="0"/>
                <a:ea typeface="ArialUnicodeMS"/>
                <a:cs typeface="Times New Roman" panose="02020603050405020304" pitchFamily="18" charset="0"/>
              </a:rPr>
              <a:t> </a:t>
            </a:r>
            <a:r>
              <a:rPr lang="es-AR" sz="1600" b="1" kern="0" dirty="0" err="1">
                <a:effectLst/>
                <a:latin typeface="Arial" panose="020B0604020202020204" pitchFamily="34" charset="0"/>
                <a:ea typeface="ArialUnicodeMS"/>
                <a:cs typeface="Times New Roman" panose="02020603050405020304" pitchFamily="18" charset="0"/>
              </a:rPr>
              <a:t>of</a:t>
            </a:r>
            <a:r>
              <a:rPr lang="es-AR" sz="1600" b="1" kern="0" dirty="0">
                <a:effectLst/>
                <a:latin typeface="Arial" panose="020B0604020202020204" pitchFamily="34" charset="0"/>
                <a:ea typeface="ArialUnicodeMS"/>
                <a:cs typeface="Times New Roman" panose="02020603050405020304" pitchFamily="18" charset="0"/>
              </a:rPr>
              <a:t> </a:t>
            </a:r>
            <a:r>
              <a:rPr lang="es-AR" sz="1600" b="1" kern="0" dirty="0" err="1">
                <a:effectLst/>
                <a:latin typeface="Arial" panose="020B0604020202020204" pitchFamily="34" charset="0"/>
                <a:ea typeface="ArialUnicodeMS"/>
                <a:cs typeface="Times New Roman" panose="02020603050405020304" pitchFamily="18" charset="0"/>
              </a:rPr>
              <a:t>Process</a:t>
            </a:r>
            <a:r>
              <a:rPr lang="es-AR" sz="1600" kern="0" dirty="0">
                <a:effectLst/>
                <a:latin typeface="Arial" panose="020B0604020202020204" pitchFamily="34" charset="0"/>
                <a:ea typeface="ArialUnicodeMS"/>
                <a:cs typeface="Times New Roman" panose="02020603050405020304" pitchFamily="18" charset="0"/>
              </a:rPr>
              <a:t>) es una señal bidireccional con dos funciones: la utilizan los periféricos para terminar una transferencia DMA y también el </a:t>
            </a:r>
            <a:r>
              <a:rPr lang="es-AR" sz="1600" b="1" kern="0" dirty="0">
                <a:effectLst/>
                <a:latin typeface="Arial" panose="020B0604020202020204" pitchFamily="34" charset="0"/>
                <a:ea typeface="ArialUnicodeMS"/>
                <a:cs typeface="Times New Roman" panose="02020603050405020304" pitchFamily="18" charset="0"/>
              </a:rPr>
              <a:t>DMAC</a:t>
            </a:r>
            <a:r>
              <a:rPr lang="es-AR" sz="1600" kern="0" dirty="0">
                <a:effectLst/>
                <a:latin typeface="Arial" panose="020B0604020202020204" pitchFamily="34" charset="0"/>
                <a:ea typeface="ArialUnicodeMS"/>
                <a:cs typeface="Times New Roman" panose="02020603050405020304" pitchFamily="18" charset="0"/>
              </a:rPr>
              <a:t> para informar a los periféricos del final de una transferencia</a:t>
            </a:r>
            <a:r>
              <a:rPr lang="es-AR" sz="1800" kern="0" dirty="0">
                <a:effectLst/>
                <a:latin typeface="Arial" panose="020B0604020202020204" pitchFamily="34" charset="0"/>
                <a:ea typeface="ArialUnicodeMS"/>
                <a:cs typeface="Times New Roman" panose="02020603050405020304" pitchFamily="18" charset="0"/>
              </a:rPr>
              <a:t>.</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7968663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2CBEF-1C24-EF61-E38C-C5940D71F372}"/>
              </a:ext>
            </a:extLst>
          </p:cNvPr>
          <p:cNvSpPr>
            <a:spLocks noGrp="1"/>
          </p:cNvSpPr>
          <p:nvPr>
            <p:ph type="title"/>
          </p:nvPr>
        </p:nvSpPr>
        <p:spPr>
          <a:xfrm>
            <a:off x="457200" y="1"/>
            <a:ext cx="8229600" cy="609598"/>
          </a:xfrm>
        </p:spPr>
        <p:txBody>
          <a:bodyPr/>
          <a:lstStyle/>
          <a:p>
            <a:r>
              <a:rPr lang="es-AR" dirty="0"/>
              <a:t>DMAC INTEL 8237A</a:t>
            </a:r>
          </a:p>
        </p:txBody>
      </p:sp>
      <p:sp>
        <p:nvSpPr>
          <p:cNvPr id="3" name="Marcador de contenido 2">
            <a:extLst>
              <a:ext uri="{FF2B5EF4-FFF2-40B4-BE49-F238E27FC236}">
                <a16:creationId xmlns:a16="http://schemas.microsoft.com/office/drawing/2014/main" id="{710A908E-8132-0CBC-8672-F8E65B139718}"/>
              </a:ext>
            </a:extLst>
          </p:cNvPr>
          <p:cNvSpPr>
            <a:spLocks noGrp="1"/>
          </p:cNvSpPr>
          <p:nvPr>
            <p:ph idx="1"/>
          </p:nvPr>
        </p:nvSpPr>
        <p:spPr>
          <a:xfrm>
            <a:off x="0" y="535037"/>
            <a:ext cx="8686800" cy="4862165"/>
          </a:xfrm>
        </p:spPr>
        <p:txBody>
          <a:bodyPr/>
          <a:lstStyle/>
          <a:p>
            <a:pPr>
              <a:lnSpc>
                <a:spcPct val="115000"/>
              </a:lnSpc>
              <a:spcAft>
                <a:spcPts val="800"/>
              </a:spcAft>
            </a:pPr>
            <a:r>
              <a:rPr lang="es-AR" sz="2000" kern="0" dirty="0">
                <a:effectLst/>
                <a:latin typeface="Arial" panose="020B0604020202020204" pitchFamily="34" charset="0"/>
                <a:ea typeface="ArialUnicodeMS"/>
                <a:cs typeface="Arial" panose="020B0604020202020204" pitchFamily="34" charset="0"/>
              </a:rPr>
              <a:t>La señal </a:t>
            </a:r>
            <a:r>
              <a:rPr lang="es-AR" sz="2000" b="1" kern="0" dirty="0">
                <a:effectLst/>
                <a:latin typeface="Arial" panose="020B0604020202020204" pitchFamily="34" charset="0"/>
                <a:ea typeface="ArialUnicodeMS"/>
                <a:cs typeface="Arial" panose="020B0604020202020204" pitchFamily="34" charset="0"/>
              </a:rPr>
              <a:t>HRQ</a:t>
            </a:r>
            <a:r>
              <a:rPr lang="es-AR" sz="2000" kern="0" dirty="0">
                <a:effectLst/>
                <a:latin typeface="Arial" panose="020B0604020202020204" pitchFamily="34" charset="0"/>
                <a:ea typeface="ArialUnicodeMS"/>
                <a:cs typeface="Arial" panose="020B0604020202020204" pitchFamily="34" charset="0"/>
              </a:rPr>
              <a:t> (</a:t>
            </a:r>
            <a:r>
              <a:rPr lang="es-AR" sz="2000" b="1" kern="0" dirty="0" err="1">
                <a:effectLst/>
                <a:latin typeface="Arial" panose="020B0604020202020204" pitchFamily="34" charset="0"/>
                <a:ea typeface="ArialUnicodeMS"/>
                <a:cs typeface="Arial" panose="020B0604020202020204" pitchFamily="34" charset="0"/>
              </a:rPr>
              <a:t>Hold</a:t>
            </a:r>
            <a:r>
              <a:rPr lang="es-AR" sz="2000" b="1" kern="0" dirty="0">
                <a:effectLst/>
                <a:latin typeface="Arial" panose="020B0604020202020204" pitchFamily="34" charset="0"/>
                <a:ea typeface="ArialUnicodeMS"/>
                <a:cs typeface="Arial" panose="020B0604020202020204" pitchFamily="34" charset="0"/>
              </a:rPr>
              <a:t> </a:t>
            </a:r>
            <a:r>
              <a:rPr lang="es-AR" sz="2000" b="1" kern="0" dirty="0" err="1">
                <a:effectLst/>
                <a:latin typeface="Arial" panose="020B0604020202020204" pitchFamily="34" charset="0"/>
                <a:ea typeface="ArialUnicodeMS"/>
                <a:cs typeface="Arial" panose="020B0604020202020204" pitchFamily="34" charset="0"/>
              </a:rPr>
              <a:t>Request</a:t>
            </a:r>
            <a:r>
              <a:rPr lang="es-AR" sz="2000" kern="0" dirty="0">
                <a:effectLst/>
                <a:latin typeface="Arial" panose="020B0604020202020204" pitchFamily="34" charset="0"/>
                <a:ea typeface="ArialUnicodeMS"/>
                <a:cs typeface="Arial" panose="020B0604020202020204" pitchFamily="34" charset="0"/>
              </a:rPr>
              <a:t>) es la de petición de control del bus de memoria (BUS REQ) y la </a:t>
            </a:r>
            <a:r>
              <a:rPr lang="es-AR" sz="2000" b="1" kern="0" dirty="0">
                <a:effectLst/>
                <a:latin typeface="Arial" panose="020B0604020202020204" pitchFamily="34" charset="0"/>
                <a:ea typeface="ArialUnicodeMS"/>
                <a:cs typeface="Arial" panose="020B0604020202020204" pitchFamily="34" charset="0"/>
              </a:rPr>
              <a:t>HLDA</a:t>
            </a:r>
            <a:r>
              <a:rPr lang="es-AR" sz="2000" kern="0" dirty="0">
                <a:effectLst/>
                <a:latin typeface="Arial" panose="020B0604020202020204" pitchFamily="34" charset="0"/>
                <a:ea typeface="ArialUnicodeMS"/>
                <a:cs typeface="Arial" panose="020B0604020202020204" pitchFamily="34" charset="0"/>
              </a:rPr>
              <a:t> (</a:t>
            </a:r>
            <a:r>
              <a:rPr lang="es-AR" sz="2000" b="1" kern="0" dirty="0" err="1">
                <a:effectLst/>
                <a:latin typeface="Arial" panose="020B0604020202020204" pitchFamily="34" charset="0"/>
                <a:ea typeface="ArialUnicodeMS"/>
                <a:cs typeface="Arial" panose="020B0604020202020204" pitchFamily="34" charset="0"/>
              </a:rPr>
              <a:t>Hold</a:t>
            </a:r>
            <a:r>
              <a:rPr lang="es-AR" sz="2000" b="1" kern="0" dirty="0">
                <a:effectLst/>
                <a:latin typeface="Arial" panose="020B0604020202020204" pitchFamily="34" charset="0"/>
                <a:ea typeface="ArialUnicodeMS"/>
                <a:cs typeface="Arial" panose="020B0604020202020204" pitchFamily="34" charset="0"/>
              </a:rPr>
              <a:t> </a:t>
            </a:r>
            <a:r>
              <a:rPr lang="es-AR" sz="2000" b="1" kern="0" dirty="0" err="1">
                <a:effectLst/>
                <a:latin typeface="Arial" panose="020B0604020202020204" pitchFamily="34" charset="0"/>
                <a:ea typeface="ArialUnicodeMS"/>
                <a:cs typeface="Arial" panose="020B0604020202020204" pitchFamily="34" charset="0"/>
              </a:rPr>
              <a:t>Acknowledge</a:t>
            </a:r>
            <a:r>
              <a:rPr lang="es-AR" sz="2000" kern="0" dirty="0">
                <a:effectLst/>
                <a:latin typeface="Arial" panose="020B0604020202020204" pitchFamily="34" charset="0"/>
                <a:ea typeface="ArialUnicodeMS"/>
                <a:cs typeface="Arial" panose="020B0604020202020204" pitchFamily="34" charset="0"/>
              </a:rPr>
              <a:t>) la de concesión de control del bus (BUS GNT). </a:t>
            </a:r>
            <a:endParaRPr lang="es-AR" sz="20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2000" kern="0" dirty="0">
                <a:effectLst/>
                <a:latin typeface="Arial" panose="020B0604020202020204" pitchFamily="34" charset="0"/>
                <a:ea typeface="ArialUnicodeMS"/>
                <a:cs typeface="Arial" panose="020B0604020202020204" pitchFamily="34" charset="0"/>
              </a:rPr>
              <a:t>La señal </a:t>
            </a:r>
            <a:r>
              <a:rPr lang="es-AR" sz="2000" b="1" kern="0" dirty="0">
                <a:effectLst/>
                <a:latin typeface="Arial" panose="020B0604020202020204" pitchFamily="34" charset="0"/>
                <a:ea typeface="ArialUnicodeMS"/>
                <a:cs typeface="Arial" panose="020B0604020202020204" pitchFamily="34" charset="0"/>
              </a:rPr>
              <a:t>READY</a:t>
            </a:r>
            <a:r>
              <a:rPr lang="es-AR" sz="2000" kern="0" dirty="0">
                <a:effectLst/>
                <a:latin typeface="Arial" panose="020B0604020202020204" pitchFamily="34" charset="0"/>
                <a:ea typeface="ArialUnicodeMS"/>
                <a:cs typeface="Arial" panose="020B0604020202020204" pitchFamily="34" charset="0"/>
              </a:rPr>
              <a:t> es la señal que activan la memoria principal o el periférico cuando no pueden realizar la transferencia DMA en el tiempo mínimo establecido (protocolo </a:t>
            </a:r>
            <a:r>
              <a:rPr lang="es-AR" sz="2000" kern="0" dirty="0" err="1">
                <a:effectLst/>
                <a:latin typeface="Arial" panose="020B0604020202020204" pitchFamily="34" charset="0"/>
                <a:ea typeface="ArialUnicodeMS"/>
                <a:cs typeface="Arial" panose="020B0604020202020204" pitchFamily="34" charset="0"/>
              </a:rPr>
              <a:t>semisíncrono</a:t>
            </a:r>
            <a:r>
              <a:rPr lang="es-AR" sz="2000" kern="0" dirty="0">
                <a:effectLst/>
                <a:latin typeface="Arial" panose="020B0604020202020204" pitchFamily="34" charset="0"/>
                <a:ea typeface="ArialUnicodeMS"/>
                <a:cs typeface="Arial" panose="020B0604020202020204" pitchFamily="34" charset="0"/>
              </a:rPr>
              <a:t>).</a:t>
            </a:r>
            <a:endParaRPr lang="es-AR" sz="20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2000" kern="0" dirty="0">
                <a:effectLst/>
                <a:latin typeface="Arial" panose="020B0604020202020204" pitchFamily="34" charset="0"/>
                <a:ea typeface="ArialUnicodeMS"/>
                <a:cs typeface="Arial" panose="020B0604020202020204" pitchFamily="34" charset="0"/>
              </a:rPr>
              <a:t>Las señales </a:t>
            </a:r>
            <a:r>
              <a:rPr lang="es-AR" sz="2000" b="1" kern="0" dirty="0">
                <a:effectLst/>
                <a:latin typeface="Arial" panose="020B0604020202020204" pitchFamily="34" charset="0"/>
                <a:ea typeface="ArialUnicodeMS"/>
                <a:cs typeface="Arial" panose="020B0604020202020204" pitchFamily="34" charset="0"/>
              </a:rPr>
              <a:t>MEMR</a:t>
            </a:r>
            <a:r>
              <a:rPr lang="es-AR" sz="2000" kern="0" dirty="0">
                <a:effectLst/>
                <a:latin typeface="Arial" panose="020B0604020202020204" pitchFamily="34" charset="0"/>
                <a:ea typeface="ArialUnicodeMS"/>
                <a:cs typeface="Arial" panose="020B0604020202020204" pitchFamily="34" charset="0"/>
              </a:rPr>
              <a:t> (MEMORY READ) y </a:t>
            </a:r>
            <a:r>
              <a:rPr lang="es-AR" sz="2000" b="1" kern="0" dirty="0">
                <a:effectLst/>
                <a:latin typeface="Arial" panose="020B0604020202020204" pitchFamily="34" charset="0"/>
                <a:ea typeface="ArialUnicodeMS"/>
                <a:cs typeface="Arial" panose="020B0604020202020204" pitchFamily="34" charset="0"/>
              </a:rPr>
              <a:t>MEMW</a:t>
            </a:r>
            <a:r>
              <a:rPr lang="es-AR" sz="2000" kern="0" dirty="0">
                <a:effectLst/>
                <a:latin typeface="Arial" panose="020B0604020202020204" pitchFamily="34" charset="0"/>
                <a:ea typeface="ArialUnicodeMS"/>
                <a:cs typeface="Arial" panose="020B0604020202020204" pitchFamily="34" charset="0"/>
              </a:rPr>
              <a:t> (MEMORY WRITE) son activadas por el </a:t>
            </a:r>
            <a:r>
              <a:rPr lang="es-AR" sz="2000" b="1" kern="0" dirty="0">
                <a:effectLst/>
                <a:latin typeface="Arial" panose="020B0604020202020204" pitchFamily="34" charset="0"/>
                <a:ea typeface="ArialUnicodeMS"/>
                <a:cs typeface="Arial" panose="020B0604020202020204" pitchFamily="34" charset="0"/>
              </a:rPr>
              <a:t>DMAC</a:t>
            </a:r>
            <a:r>
              <a:rPr lang="es-AR" sz="2000" kern="0" dirty="0">
                <a:effectLst/>
                <a:latin typeface="Arial" panose="020B0604020202020204" pitchFamily="34" charset="0"/>
                <a:ea typeface="ArialUnicodeMS"/>
                <a:cs typeface="Arial" panose="020B0604020202020204" pitchFamily="34" charset="0"/>
              </a:rPr>
              <a:t> para indicar el tipo de transferencia que se va a realizar, </a:t>
            </a:r>
            <a:r>
              <a:rPr lang="es-AR" sz="2000" b="1" kern="0" dirty="0">
                <a:effectLst/>
                <a:latin typeface="Arial" panose="020B0604020202020204" pitchFamily="34" charset="0"/>
                <a:ea typeface="ArialUnicodeMS"/>
                <a:cs typeface="Arial" panose="020B0604020202020204" pitchFamily="34" charset="0"/>
              </a:rPr>
              <a:t>MEMR</a:t>
            </a:r>
            <a:r>
              <a:rPr lang="es-AR" sz="2000" kern="0" dirty="0">
                <a:effectLst/>
                <a:latin typeface="Arial" panose="020B0604020202020204" pitchFamily="34" charset="0"/>
                <a:ea typeface="ArialUnicodeMS"/>
                <a:cs typeface="Arial" panose="020B0604020202020204" pitchFamily="34" charset="0"/>
              </a:rPr>
              <a:t> para una lectura de memoria y </a:t>
            </a:r>
            <a:r>
              <a:rPr lang="es-AR" sz="2000" b="1" kern="0" dirty="0">
                <a:effectLst/>
                <a:latin typeface="Arial" panose="020B0604020202020204" pitchFamily="34" charset="0"/>
                <a:ea typeface="ArialUnicodeMS"/>
                <a:cs typeface="Arial" panose="020B0604020202020204" pitchFamily="34" charset="0"/>
              </a:rPr>
              <a:t>MEMW</a:t>
            </a:r>
            <a:r>
              <a:rPr lang="es-AR" sz="2000" kern="0" dirty="0">
                <a:effectLst/>
                <a:latin typeface="Arial" panose="020B0604020202020204" pitchFamily="34" charset="0"/>
                <a:ea typeface="ArialUnicodeMS"/>
                <a:cs typeface="Arial" panose="020B0604020202020204" pitchFamily="34" charset="0"/>
              </a:rPr>
              <a:t> para una escritura en memoria.</a:t>
            </a:r>
            <a:endParaRPr lang="es-AR" sz="20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2000" b="1" kern="0" dirty="0">
                <a:effectLst/>
                <a:latin typeface="Arial" panose="020B0604020202020204" pitchFamily="34" charset="0"/>
                <a:ea typeface="ArialUnicodeMS"/>
                <a:cs typeface="Arial" panose="020B0604020202020204" pitchFamily="34" charset="0"/>
              </a:rPr>
              <a:t>IOR</a:t>
            </a:r>
            <a:r>
              <a:rPr lang="es-AR" sz="2000" kern="0" dirty="0">
                <a:effectLst/>
                <a:latin typeface="Arial" panose="020B0604020202020204" pitchFamily="34" charset="0"/>
                <a:ea typeface="ArialUnicodeMS"/>
                <a:cs typeface="Arial" panose="020B0604020202020204" pitchFamily="34" charset="0"/>
              </a:rPr>
              <a:t> (I/O READ) e </a:t>
            </a:r>
            <a:r>
              <a:rPr lang="es-AR" sz="2000" b="1" kern="0" dirty="0">
                <a:effectLst/>
                <a:latin typeface="Arial" panose="020B0604020202020204" pitchFamily="34" charset="0"/>
                <a:ea typeface="ArialUnicodeMS"/>
                <a:cs typeface="Arial" panose="020B0604020202020204" pitchFamily="34" charset="0"/>
              </a:rPr>
              <a:t>IOW</a:t>
            </a:r>
            <a:r>
              <a:rPr lang="es-AR" sz="2000" kern="0" dirty="0">
                <a:effectLst/>
                <a:latin typeface="Arial" panose="020B0604020202020204" pitchFamily="34" charset="0"/>
                <a:ea typeface="ArialUnicodeMS"/>
                <a:cs typeface="Arial" panose="020B0604020202020204" pitchFamily="34" charset="0"/>
              </a:rPr>
              <a:t> (I/O WRITE) son muy similares, pero tienen dos funciones: </a:t>
            </a:r>
            <a:endParaRPr lang="es-AR" sz="2000" kern="100" dirty="0">
              <a:effectLst/>
              <a:latin typeface="Arial" panose="020B0604020202020204" pitchFamily="34" charset="0"/>
              <a:ea typeface="Aptos" panose="020B0004020202020204" pitchFamily="34" charset="0"/>
              <a:cs typeface="Arial" panose="020B0604020202020204" pitchFamily="34" charset="0"/>
            </a:endParaRPr>
          </a:p>
          <a:p>
            <a:pPr marL="849630" lvl="1">
              <a:lnSpc>
                <a:spcPct val="115000"/>
              </a:lnSpc>
              <a:spcAft>
                <a:spcPts val="800"/>
              </a:spcAft>
              <a:buFont typeface="Wingdings" panose="05000000000000000000" pitchFamily="2" charset="2"/>
              <a:buChar char="q"/>
            </a:pPr>
            <a:r>
              <a:rPr lang="es-AR" sz="1400" kern="0" dirty="0">
                <a:effectLst/>
                <a:latin typeface="Arial" panose="020B0604020202020204" pitchFamily="34" charset="0"/>
                <a:ea typeface="ArialUnicodeMS"/>
                <a:cs typeface="Arial" panose="020B0604020202020204" pitchFamily="34" charset="0"/>
              </a:rPr>
              <a:t>Durante la inicialización del controlador, con estas señales indica el procesador si va a leer (</a:t>
            </a:r>
            <a:r>
              <a:rPr lang="es-AR" sz="1400" b="1" kern="0" dirty="0">
                <a:effectLst/>
                <a:latin typeface="Arial" panose="020B0604020202020204" pitchFamily="34" charset="0"/>
                <a:ea typeface="ArialUnicodeMS"/>
                <a:cs typeface="Arial" panose="020B0604020202020204" pitchFamily="34" charset="0"/>
              </a:rPr>
              <a:t>IOR</a:t>
            </a:r>
            <a:r>
              <a:rPr lang="es-AR" sz="1400" kern="0" dirty="0">
                <a:effectLst/>
                <a:latin typeface="Arial" panose="020B0604020202020204" pitchFamily="34" charset="0"/>
                <a:ea typeface="ArialUnicodeMS"/>
                <a:cs typeface="Arial" panose="020B0604020202020204" pitchFamily="34" charset="0"/>
              </a:rPr>
              <a:t>) o escribir (</a:t>
            </a:r>
            <a:r>
              <a:rPr lang="es-AR" sz="1400" b="1" kern="0" dirty="0">
                <a:effectLst/>
                <a:latin typeface="Arial" panose="020B0604020202020204" pitchFamily="34" charset="0"/>
                <a:ea typeface="ArialUnicodeMS"/>
                <a:cs typeface="Arial" panose="020B0604020202020204" pitchFamily="34" charset="0"/>
              </a:rPr>
              <a:t>IOW</a:t>
            </a:r>
            <a:r>
              <a:rPr lang="es-AR" sz="1400" kern="0" dirty="0">
                <a:effectLst/>
                <a:latin typeface="Arial" panose="020B0604020202020204" pitchFamily="34" charset="0"/>
                <a:ea typeface="ArialUnicodeMS"/>
                <a:cs typeface="Arial" panose="020B0604020202020204" pitchFamily="34" charset="0"/>
              </a:rPr>
              <a:t>) en alguno de los registros del </a:t>
            </a:r>
            <a:r>
              <a:rPr lang="es-AR" sz="1400" b="1" kern="0" dirty="0">
                <a:effectLst/>
                <a:latin typeface="Arial" panose="020B0604020202020204" pitchFamily="34" charset="0"/>
                <a:ea typeface="ArialUnicodeMS"/>
                <a:cs typeface="Arial" panose="020B0604020202020204" pitchFamily="34" charset="0"/>
              </a:rPr>
              <a:t>DMAC</a:t>
            </a:r>
            <a:r>
              <a:rPr lang="es-AR" sz="1400" kern="0" dirty="0">
                <a:effectLst/>
                <a:latin typeface="Arial" panose="020B0604020202020204" pitchFamily="34" charset="0"/>
                <a:ea typeface="ArialUnicodeMS"/>
                <a:cs typeface="Arial" panose="020B0604020202020204" pitchFamily="34" charset="0"/>
              </a:rPr>
              <a:t>. </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marL="849630" lvl="1">
              <a:lnSpc>
                <a:spcPct val="115000"/>
              </a:lnSpc>
              <a:spcAft>
                <a:spcPts val="800"/>
              </a:spcAft>
              <a:buFont typeface="Wingdings" panose="05000000000000000000" pitchFamily="2" charset="2"/>
              <a:buChar char="q"/>
            </a:pPr>
            <a:r>
              <a:rPr lang="es-AR" sz="1400" kern="0" dirty="0">
                <a:effectLst/>
                <a:latin typeface="Arial" panose="020B0604020202020204" pitchFamily="34" charset="0"/>
                <a:ea typeface="ArialUnicodeMS"/>
                <a:cs typeface="Arial" panose="020B0604020202020204" pitchFamily="34" charset="0"/>
              </a:rPr>
              <a:t>Durante una transferencia DMA, las activa el </a:t>
            </a:r>
            <a:r>
              <a:rPr lang="es-AR" sz="1400" b="1" kern="0" dirty="0">
                <a:effectLst/>
                <a:latin typeface="Arial" panose="020B0604020202020204" pitchFamily="34" charset="0"/>
                <a:ea typeface="ArialUnicodeMS"/>
                <a:cs typeface="Arial" panose="020B0604020202020204" pitchFamily="34" charset="0"/>
              </a:rPr>
              <a:t>DMAC</a:t>
            </a:r>
            <a:r>
              <a:rPr lang="es-AR" sz="1400" kern="0" dirty="0">
                <a:effectLst/>
                <a:latin typeface="Arial" panose="020B0604020202020204" pitchFamily="34" charset="0"/>
                <a:ea typeface="ArialUnicodeMS"/>
                <a:cs typeface="Arial" panose="020B0604020202020204" pitchFamily="34" charset="0"/>
              </a:rPr>
              <a:t> para indicar el tipo de transferencia desde el punto de vista del periférico, </a:t>
            </a:r>
            <a:r>
              <a:rPr lang="es-AR" sz="1400" b="1" kern="0" dirty="0">
                <a:effectLst/>
                <a:latin typeface="Arial" panose="020B0604020202020204" pitchFamily="34" charset="0"/>
                <a:ea typeface="ArialUnicodeMS"/>
                <a:cs typeface="Arial" panose="020B0604020202020204" pitchFamily="34" charset="0"/>
              </a:rPr>
              <a:t>IOR</a:t>
            </a:r>
            <a:r>
              <a:rPr lang="es-AR" sz="1400" kern="0" dirty="0">
                <a:effectLst/>
                <a:latin typeface="Arial" panose="020B0604020202020204" pitchFamily="34" charset="0"/>
                <a:ea typeface="ArialUnicodeMS"/>
                <a:cs typeface="Arial" panose="020B0604020202020204" pitchFamily="34" charset="0"/>
              </a:rPr>
              <a:t> para una lectura del periférico e </a:t>
            </a:r>
            <a:r>
              <a:rPr lang="es-AR" sz="1400" b="1" kern="0" dirty="0">
                <a:effectLst/>
                <a:latin typeface="Arial" panose="020B0604020202020204" pitchFamily="34" charset="0"/>
                <a:ea typeface="ArialUnicodeMS"/>
                <a:cs typeface="Arial" panose="020B0604020202020204" pitchFamily="34" charset="0"/>
              </a:rPr>
              <a:t>IOW</a:t>
            </a:r>
            <a:r>
              <a:rPr lang="es-AR" sz="1400" kern="0" dirty="0">
                <a:effectLst/>
                <a:latin typeface="Arial" panose="020B0604020202020204" pitchFamily="34" charset="0"/>
                <a:ea typeface="ArialUnicodeMS"/>
                <a:cs typeface="Arial" panose="020B0604020202020204" pitchFamily="34" charset="0"/>
              </a:rPr>
              <a:t> para una escritura</a:t>
            </a:r>
            <a:r>
              <a:rPr lang="es-AR" sz="1400" kern="0" dirty="0">
                <a:effectLst/>
                <a:latin typeface="Arial" panose="020B0604020202020204" pitchFamily="34" charset="0"/>
                <a:ea typeface="ArialUnicodeMS"/>
                <a:cs typeface="Times New Roman" panose="02020603050405020304" pitchFamily="18" charset="0"/>
              </a:rPr>
              <a:t>.</a:t>
            </a:r>
            <a:endParaRPr lang="es-AR"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C4E0913B-6310-4716-83EB-E8BE5A2B40D6}"/>
              </a:ext>
            </a:extLst>
          </p:cNvPr>
          <p:cNvSpPr>
            <a:spLocks noGrp="1"/>
          </p:cNvSpPr>
          <p:nvPr>
            <p:ph type="sldNum" sz="quarter" idx="12"/>
          </p:nvPr>
        </p:nvSpPr>
        <p:spPr/>
        <p:txBody>
          <a:bodyPr/>
          <a:lstStyle/>
          <a:p>
            <a:pPr>
              <a:defRPr/>
            </a:pPr>
            <a:fld id="{6654FA59-1495-44BE-A58B-0D8B00C94E12}" type="slidenum">
              <a:rPr lang="es-ES" altLang="es-AR" smtClean="0"/>
              <a:pPr>
                <a:defRPr/>
              </a:pPr>
              <a:t>79</a:t>
            </a:fld>
            <a:endParaRPr lang="es-ES" altLang="es-AR"/>
          </a:p>
        </p:txBody>
      </p:sp>
    </p:spTree>
    <p:extLst>
      <p:ext uri="{BB962C8B-B14F-4D97-AF65-F5344CB8AC3E}">
        <p14:creationId xmlns:p14="http://schemas.microsoft.com/office/powerpoint/2010/main" val="381934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879C6-7F42-41C0-90E9-D95C42E408B8}"/>
              </a:ext>
            </a:extLst>
          </p:cNvPr>
          <p:cNvSpPr>
            <a:spLocks noGrp="1"/>
          </p:cNvSpPr>
          <p:nvPr>
            <p:ph type="title"/>
          </p:nvPr>
        </p:nvSpPr>
        <p:spPr/>
        <p:txBody>
          <a:bodyPr/>
          <a:lstStyle/>
          <a:p>
            <a:pPr>
              <a:defRPr/>
            </a:pPr>
            <a:r>
              <a:rPr lang="es-ES_tradnl" dirty="0"/>
              <a:t>PERIFÉRICO GENÉRICO</a:t>
            </a:r>
            <a:endParaRPr lang="es-AR" dirty="0"/>
          </a:p>
        </p:txBody>
      </p:sp>
      <p:sp>
        <p:nvSpPr>
          <p:cNvPr id="3" name="Marcador de contenido 2">
            <a:extLst>
              <a:ext uri="{FF2B5EF4-FFF2-40B4-BE49-F238E27FC236}">
                <a16:creationId xmlns:a16="http://schemas.microsoft.com/office/drawing/2014/main" id="{745DBFBF-CD12-45CB-AA3F-ECD65754742B}"/>
              </a:ext>
            </a:extLst>
          </p:cNvPr>
          <p:cNvSpPr>
            <a:spLocks noGrp="1"/>
          </p:cNvSpPr>
          <p:nvPr>
            <p:ph idx="1"/>
          </p:nvPr>
        </p:nvSpPr>
        <p:spPr>
          <a:xfrm>
            <a:off x="179512" y="1420813"/>
            <a:ext cx="8507288" cy="5159375"/>
          </a:xfrm>
        </p:spPr>
        <p:txBody>
          <a:bodyPr/>
          <a:lstStyle/>
          <a:p>
            <a:pPr algn="just">
              <a:defRPr/>
            </a:pPr>
            <a:r>
              <a:rPr lang="es-ES" altLang="es-AR" sz="2400" u="sng" dirty="0"/>
              <a:t>SEÑALES DE ESTADO:</a:t>
            </a:r>
            <a:r>
              <a:rPr lang="es-ES" altLang="es-AR" sz="2400" dirty="0"/>
              <a:t> </a:t>
            </a:r>
            <a:r>
              <a:rPr lang="es-ES" altLang="es-AR" sz="2400" i="1" dirty="0"/>
              <a:t>I</a:t>
            </a:r>
            <a:r>
              <a:rPr lang="es-ES" sz="2400" i="1" dirty="0"/>
              <a:t>ndican el estado del dispositivo pueden ser:</a:t>
            </a:r>
            <a:r>
              <a:rPr lang="es-ES" altLang="es-AR" sz="2400" dirty="0"/>
              <a:t> </a:t>
            </a:r>
            <a:r>
              <a:rPr lang="es-ES" altLang="es-AR" sz="2400" b="1" dirty="0"/>
              <a:t>LISTO, OCUPADO, DESCONECTADO </a:t>
            </a:r>
          </a:p>
          <a:p>
            <a:pPr algn="just">
              <a:defRPr/>
            </a:pPr>
            <a:r>
              <a:rPr lang="es-ES" altLang="es-AR" sz="2400" u="sng" dirty="0"/>
              <a:t>SEÑALES DE CONTROL:</a:t>
            </a:r>
            <a:r>
              <a:rPr lang="es-ES" sz="2400" dirty="0">
                <a:effectLst/>
              </a:rPr>
              <a:t> </a:t>
            </a:r>
            <a:r>
              <a:rPr lang="es-ES" sz="2400" i="1" dirty="0">
                <a:effectLst/>
              </a:rPr>
              <a:t>Determinan la función que el periférico debe desempeñar , pueden ser:</a:t>
            </a:r>
            <a:r>
              <a:rPr lang="es-ES" sz="2400" dirty="0">
                <a:effectLst/>
              </a:rPr>
              <a:t> </a:t>
            </a:r>
            <a:r>
              <a:rPr lang="es-ES" altLang="es-AR" sz="2400" b="1" dirty="0"/>
              <a:t>LEER, ESCRIBIR, TRANSMITIR, RECIBIR</a:t>
            </a:r>
          </a:p>
          <a:p>
            <a:pPr algn="just">
              <a:defRPr/>
            </a:pPr>
            <a:r>
              <a:rPr lang="es-ES" altLang="es-AR" sz="2400" u="sng" dirty="0"/>
              <a:t>LÓGICA DE CONTROL:</a:t>
            </a:r>
            <a:r>
              <a:rPr lang="es-ES" altLang="es-AR" sz="2400" dirty="0"/>
              <a:t> </a:t>
            </a:r>
            <a:r>
              <a:rPr lang="es-ES" sz="2400" i="1" dirty="0">
                <a:effectLst/>
              </a:rPr>
              <a:t>Controla la actuación del dispositivo de acuerdo con las indicaciones dadas.</a:t>
            </a:r>
          </a:p>
          <a:p>
            <a:pPr algn="just">
              <a:defRPr/>
            </a:pPr>
            <a:r>
              <a:rPr lang="es-ES" altLang="es-AR" sz="2400" u="sng" dirty="0"/>
              <a:t>TRANSDUCTOR:</a:t>
            </a:r>
            <a:r>
              <a:rPr lang="es-ES" altLang="es-AR" sz="2400" dirty="0"/>
              <a:t> </a:t>
            </a:r>
            <a:r>
              <a:rPr lang="es-ES" sz="2400" i="1" dirty="0">
                <a:effectLst/>
              </a:rPr>
              <a:t>Convierte los datos tanto a la forma de energía necesaria para el dispositivo, como en tamaño y/o formato. Lleva asociado el buffer para poder almacenar los datos durante el tiempo necesario para realizar su función.</a:t>
            </a:r>
            <a:endParaRPr lang="es-AR" sz="2400" i="1" dirty="0">
              <a:effectLst/>
            </a:endParaRPr>
          </a:p>
          <a:p>
            <a:pPr marL="0" indent="0">
              <a:buFont typeface="Wingdings" panose="05000000000000000000" pitchFamily="2" charset="2"/>
              <a:buNone/>
              <a:defRPr/>
            </a:pPr>
            <a:endParaRPr lang="es-ES" altLang="es-AR" dirty="0"/>
          </a:p>
          <a:p>
            <a:pPr>
              <a:defRPr/>
            </a:pPr>
            <a:endParaRPr lang="es-ES" dirty="0">
              <a:effectLst/>
            </a:endParaRPr>
          </a:p>
          <a:p>
            <a:pPr>
              <a:defRPr/>
            </a:pPr>
            <a:endParaRPr lang="es-ES" altLang="es-AR" sz="1800" dirty="0"/>
          </a:p>
          <a:p>
            <a:pPr>
              <a:defRPr/>
            </a:pPr>
            <a:endParaRPr lang="es-ES" altLang="es-AR" sz="1800" b="1" dirty="0"/>
          </a:p>
          <a:p>
            <a:pPr>
              <a:defRPr/>
            </a:pPr>
            <a:endParaRPr lang="es-AR" sz="1800" dirty="0"/>
          </a:p>
        </p:txBody>
      </p:sp>
      <p:sp>
        <p:nvSpPr>
          <p:cNvPr id="4" name="Marcador de número de diapositiva 3">
            <a:extLst>
              <a:ext uri="{FF2B5EF4-FFF2-40B4-BE49-F238E27FC236}">
                <a16:creationId xmlns:a16="http://schemas.microsoft.com/office/drawing/2014/main" id="{F7043E3E-AF1D-4F16-A31B-C1F2013E4013}"/>
              </a:ext>
            </a:extLst>
          </p:cNvPr>
          <p:cNvSpPr>
            <a:spLocks noGrp="1"/>
          </p:cNvSpPr>
          <p:nvPr>
            <p:ph type="sldNum" sz="quarter" idx="12"/>
          </p:nvPr>
        </p:nvSpPr>
        <p:spPr/>
        <p:txBody>
          <a:bodyPr/>
          <a:lstStyle/>
          <a:p>
            <a:pPr>
              <a:defRPr/>
            </a:pPr>
            <a:fld id="{F54928D5-2057-4EAC-BF57-2825AF35398A}" type="slidenum">
              <a:rPr lang="es-ES" altLang="es-AR" smtClean="0"/>
              <a:pPr>
                <a:defRPr/>
              </a:pPr>
              <a:t>8</a:t>
            </a:fld>
            <a:endParaRPr lang="es-ES" altLang="es-A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BC0CC-EE74-82C9-9F5C-D727D3911D97}"/>
              </a:ext>
            </a:extLst>
          </p:cNvPr>
          <p:cNvSpPr>
            <a:spLocks noGrp="1"/>
          </p:cNvSpPr>
          <p:nvPr>
            <p:ph type="title"/>
          </p:nvPr>
        </p:nvSpPr>
        <p:spPr>
          <a:xfrm>
            <a:off x="457200" y="1"/>
            <a:ext cx="8229600" cy="980728"/>
          </a:xfrm>
        </p:spPr>
        <p:txBody>
          <a:bodyPr/>
          <a:lstStyle/>
          <a:p>
            <a:r>
              <a:rPr lang="es-AR" dirty="0"/>
              <a:t>DMAC INTEL 8237A</a:t>
            </a:r>
          </a:p>
        </p:txBody>
      </p:sp>
      <p:sp>
        <p:nvSpPr>
          <p:cNvPr id="3" name="Marcador de contenido 2">
            <a:extLst>
              <a:ext uri="{FF2B5EF4-FFF2-40B4-BE49-F238E27FC236}">
                <a16:creationId xmlns:a16="http://schemas.microsoft.com/office/drawing/2014/main" id="{2560565A-E3D3-0BFF-5F65-9170A9AF2533}"/>
              </a:ext>
            </a:extLst>
          </p:cNvPr>
          <p:cNvSpPr>
            <a:spLocks noGrp="1"/>
          </p:cNvSpPr>
          <p:nvPr>
            <p:ph idx="1"/>
          </p:nvPr>
        </p:nvSpPr>
        <p:spPr>
          <a:xfrm>
            <a:off x="0" y="764704"/>
            <a:ext cx="9144000" cy="4530725"/>
          </a:xfrm>
        </p:spPr>
        <p:txBody>
          <a:bodyPr/>
          <a:lstStyle/>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base de dirección-Base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Address</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(16 bits): Almacena la dirección de memoria inicial para la transferencia DMA. Este registro es inicializado por el procesador y no se modifica durante toda la transferencia. Tenemos un registro de este tipo para cada canal, por lo que son cuatro en total.</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base contador de palabras-Base Word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Count</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(16 bits): Almacena el número de palabras que se van a transferir (menos una) y es inicializado por el procesador (tampoco se modifican durante la transferencia). También tenemos cuatro registros de este tipo, uno para cada canal.</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dirección actual-</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Current</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Address</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(16 bits): Cada canal tiene un registro de dirección actual que almacena la dirección de memoria de la siguiente palabra a transferir. Su contenido es incrementado /decrementado después de cada transferencia (según las direcciones de memoria sean crecientes o decrecientes).</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contador de palabras actual-</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Current</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Word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Count</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(16 bits). Cada canal tiene un registro contador de palabras actual, que almacena el número de bytes que quedan por transferir. Tras cada transferencia se decrementa y cuando llega a cero, se finaliza la transferencia actual.</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7ED21063-BAFB-1BAA-2ABB-AE9E58CD8DCE}"/>
              </a:ext>
            </a:extLst>
          </p:cNvPr>
          <p:cNvSpPr>
            <a:spLocks noGrp="1"/>
          </p:cNvSpPr>
          <p:nvPr>
            <p:ph type="sldNum" sz="quarter" idx="12"/>
          </p:nvPr>
        </p:nvSpPr>
        <p:spPr/>
        <p:txBody>
          <a:bodyPr/>
          <a:lstStyle/>
          <a:p>
            <a:pPr>
              <a:defRPr/>
            </a:pPr>
            <a:fld id="{6654FA59-1495-44BE-A58B-0D8B00C94E12}" type="slidenum">
              <a:rPr lang="es-ES" altLang="es-AR" smtClean="0"/>
              <a:pPr>
                <a:defRPr/>
              </a:pPr>
              <a:t>80</a:t>
            </a:fld>
            <a:endParaRPr lang="es-ES" altLang="es-AR"/>
          </a:p>
        </p:txBody>
      </p:sp>
    </p:spTree>
    <p:extLst>
      <p:ext uri="{BB962C8B-B14F-4D97-AF65-F5344CB8AC3E}">
        <p14:creationId xmlns:p14="http://schemas.microsoft.com/office/powerpoint/2010/main" val="16078194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C76A33-ECF5-E22C-29BE-22048D43C5AD}"/>
              </a:ext>
            </a:extLst>
          </p:cNvPr>
          <p:cNvSpPr>
            <a:spLocks noGrp="1"/>
          </p:cNvSpPr>
          <p:nvPr>
            <p:ph type="title"/>
          </p:nvPr>
        </p:nvSpPr>
        <p:spPr>
          <a:xfrm>
            <a:off x="457200" y="1"/>
            <a:ext cx="8229600" cy="727074"/>
          </a:xfrm>
        </p:spPr>
        <p:txBody>
          <a:bodyPr/>
          <a:lstStyle/>
          <a:p>
            <a:r>
              <a:rPr lang="es-AR" dirty="0"/>
              <a:t>DMAC INTEL 8237A</a:t>
            </a:r>
          </a:p>
        </p:txBody>
      </p:sp>
      <p:sp>
        <p:nvSpPr>
          <p:cNvPr id="3" name="Marcador de contenido 2">
            <a:extLst>
              <a:ext uri="{FF2B5EF4-FFF2-40B4-BE49-F238E27FC236}">
                <a16:creationId xmlns:a16="http://schemas.microsoft.com/office/drawing/2014/main" id="{3EDA5136-6F40-7D6D-2D3B-9EEE886A2864}"/>
              </a:ext>
            </a:extLst>
          </p:cNvPr>
          <p:cNvSpPr>
            <a:spLocks noGrp="1"/>
          </p:cNvSpPr>
          <p:nvPr>
            <p:ph idx="1"/>
          </p:nvPr>
        </p:nvSpPr>
        <p:spPr>
          <a:xfrm>
            <a:off x="0" y="751927"/>
            <a:ext cx="9144000" cy="4530725"/>
          </a:xfrm>
        </p:spPr>
        <p:txBody>
          <a:bodyPr/>
          <a:lstStyle/>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petición-</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Request</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(4 bits). Sirve para realizar peticiones de DMA por software. Este registro es necesario para las transferencias memoria-memoria, puesto que una memoria no es capaz de generar una petición hardware de DMA para comenzar una transferencia. Posee un bit para cada canal de DMA. Las peticiones por software no se pueden enmascarar, aunque están sujetas a la lógica de evaluación de prioridades.</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temporal-</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Temporaly</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(8 bits). Se emplea para almacenar los bytes que se transfieren en las operaciones memoria-memoria. Tras completar el proceso de transferencia, el procesador puede averiguar la última palabra transferida leyendo este registro.</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máscara-</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Mask</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(4 bits). Cada canal tiene asociado un bit de máscara en este registro, que puede ser activado para inhibir las solicitudes de DMA a través de la línea DREQ. Este bit es automáticamente activado cada vez que se produce un EOP (al final de la transferencia). Los bits de máscara pueden modificarse por separado o todos a la vez.</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09ECB7E7-CDEC-A48A-6A13-73AA7189FAAB}"/>
              </a:ext>
            </a:extLst>
          </p:cNvPr>
          <p:cNvSpPr>
            <a:spLocks noGrp="1"/>
          </p:cNvSpPr>
          <p:nvPr>
            <p:ph type="sldNum" sz="quarter" idx="12"/>
          </p:nvPr>
        </p:nvSpPr>
        <p:spPr/>
        <p:txBody>
          <a:bodyPr/>
          <a:lstStyle/>
          <a:p>
            <a:pPr>
              <a:defRPr/>
            </a:pPr>
            <a:fld id="{6654FA59-1495-44BE-A58B-0D8B00C94E12}" type="slidenum">
              <a:rPr lang="es-ES" altLang="es-AR" smtClean="0"/>
              <a:pPr>
                <a:defRPr/>
              </a:pPr>
              <a:t>81</a:t>
            </a:fld>
            <a:endParaRPr lang="es-ES" altLang="es-AR"/>
          </a:p>
        </p:txBody>
      </p:sp>
    </p:spTree>
    <p:extLst>
      <p:ext uri="{BB962C8B-B14F-4D97-AF65-F5344CB8AC3E}">
        <p14:creationId xmlns:p14="http://schemas.microsoft.com/office/powerpoint/2010/main" val="1017646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B92FF4-9DCE-ED4B-7050-13D11D20EB49}"/>
              </a:ext>
            </a:extLst>
          </p:cNvPr>
          <p:cNvSpPr>
            <a:spLocks noGrp="1"/>
          </p:cNvSpPr>
          <p:nvPr>
            <p:ph type="title"/>
          </p:nvPr>
        </p:nvSpPr>
        <p:spPr>
          <a:xfrm>
            <a:off x="457200" y="277813"/>
            <a:ext cx="8229600" cy="844682"/>
          </a:xfrm>
        </p:spPr>
        <p:txBody>
          <a:bodyPr/>
          <a:lstStyle/>
          <a:p>
            <a:r>
              <a:rPr lang="es-AR" dirty="0"/>
              <a:t>DMAC INTEL 8237A</a:t>
            </a:r>
          </a:p>
        </p:txBody>
      </p:sp>
      <p:sp>
        <p:nvSpPr>
          <p:cNvPr id="4" name="Marcador de contenido 3">
            <a:extLst>
              <a:ext uri="{FF2B5EF4-FFF2-40B4-BE49-F238E27FC236}">
                <a16:creationId xmlns:a16="http://schemas.microsoft.com/office/drawing/2014/main" id="{6C82791B-3247-C2AD-1143-8F5A61749172}"/>
              </a:ext>
            </a:extLst>
          </p:cNvPr>
          <p:cNvSpPr>
            <a:spLocks noGrp="1"/>
          </p:cNvSpPr>
          <p:nvPr>
            <p:ph sz="half" idx="2"/>
          </p:nvPr>
        </p:nvSpPr>
        <p:spPr>
          <a:xfrm>
            <a:off x="457200" y="1268760"/>
            <a:ext cx="8229600" cy="1597355"/>
          </a:xfrm>
        </p:spPr>
        <p:txBody>
          <a:bodyPr/>
          <a:lstStyle/>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estado-Status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(8 bits). En los cuatro primeros bits almacena las peticiones de servicio DMA de los cuatro canales y en los cuatro siguientes, si se ha finalizado la transferencia en alguno de ellos (TC: Terminal </a:t>
            </a:r>
            <a:r>
              <a:rPr lang="es-AR" sz="1800" kern="0" dirty="0" err="1">
                <a:effectLst/>
                <a:latin typeface="Arial" panose="020B0604020202020204" pitchFamily="34" charset="0"/>
                <a:ea typeface="ArialUnicodeMS"/>
                <a:cs typeface="Times New Roman" panose="02020603050405020304" pitchFamily="18" charset="0"/>
              </a:rPr>
              <a:t>Count</a:t>
            </a:r>
            <a:r>
              <a:rPr lang="es-AR" sz="1800" kern="0" dirty="0">
                <a:effectLst/>
                <a:latin typeface="Arial" panose="020B0604020202020204" pitchFamily="34" charset="0"/>
                <a:ea typeface="ArialUnicodeMS"/>
                <a:cs typeface="Times New Roman" panose="02020603050405020304" pitchFamily="18" charset="0"/>
              </a:rPr>
              <a:t>).</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comandos-</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Command</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kern="0" dirty="0">
                <a:effectLst/>
                <a:latin typeface="Arial" panose="020B0604020202020204" pitchFamily="34" charset="0"/>
                <a:ea typeface="ArialUnicodeMS"/>
                <a:cs typeface="Times New Roman" panose="02020603050405020304" pitchFamily="18" charset="0"/>
              </a:rPr>
              <a:t>(8 bits) y </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Registro de modo-</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Mode</a:t>
            </a:r>
            <a:r>
              <a:rPr lang="es-AR" sz="1800" b="1" kern="0" dirty="0">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 </a:t>
            </a:r>
            <a:r>
              <a:rPr lang="es-AR" sz="1800" b="1" kern="0" dirty="0" err="1">
                <a:solidFill>
                  <a:srgbClr val="00FFFF"/>
                </a:solidFill>
                <a:effectLst>
                  <a:outerShdw blurRad="38100" dist="38100" dir="2700000" algn="tl">
                    <a:srgbClr val="000000">
                      <a:alpha val="43137"/>
                    </a:srgbClr>
                  </a:outerShdw>
                </a:effectLst>
                <a:latin typeface="Arial" panose="020B0604020202020204" pitchFamily="34" charset="0"/>
                <a:ea typeface="ArialUnicodeMS"/>
                <a:cs typeface="Times New Roman" panose="02020603050405020304" pitchFamily="18" charset="0"/>
              </a:rPr>
              <a:t>Register</a:t>
            </a:r>
            <a:r>
              <a:rPr lang="es-AR" sz="1800" kern="0" dirty="0">
                <a:effectLst/>
                <a:latin typeface="Arial" panose="020B0604020202020204" pitchFamily="34" charset="0"/>
                <a:ea typeface="ArialUnicodeMS"/>
                <a:cs typeface="Times New Roman" panose="02020603050405020304" pitchFamily="18" charset="0"/>
              </a:rPr>
              <a:t> (6 bits). Registros que permiten al procesador programar el modo de operación y el tipo de transferencia.</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5" name="Marcador de número de diapositiva 4">
            <a:extLst>
              <a:ext uri="{FF2B5EF4-FFF2-40B4-BE49-F238E27FC236}">
                <a16:creationId xmlns:a16="http://schemas.microsoft.com/office/drawing/2014/main" id="{5CF11078-ACC1-CDA6-C609-157CE7AC4555}"/>
              </a:ext>
            </a:extLst>
          </p:cNvPr>
          <p:cNvSpPr>
            <a:spLocks noGrp="1"/>
          </p:cNvSpPr>
          <p:nvPr>
            <p:ph type="sldNum" sz="quarter" idx="12"/>
          </p:nvPr>
        </p:nvSpPr>
        <p:spPr/>
        <p:txBody>
          <a:bodyPr/>
          <a:lstStyle/>
          <a:p>
            <a:pPr>
              <a:defRPr/>
            </a:pPr>
            <a:fld id="{670334C9-256A-47CF-8BA5-757609418466}" type="slidenum">
              <a:rPr lang="es-ES" altLang="es-AR" smtClean="0"/>
              <a:pPr>
                <a:defRPr/>
              </a:pPr>
              <a:t>82</a:t>
            </a:fld>
            <a:endParaRPr lang="es-ES" altLang="es-AR"/>
          </a:p>
        </p:txBody>
      </p:sp>
      <p:pic>
        <p:nvPicPr>
          <p:cNvPr id="6" name="Marcador de contenido 5">
            <a:extLst>
              <a:ext uri="{FF2B5EF4-FFF2-40B4-BE49-F238E27FC236}">
                <a16:creationId xmlns:a16="http://schemas.microsoft.com/office/drawing/2014/main" id="{9DA92E4A-4801-3345-E1FD-A407DFCC334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087724" y="3845533"/>
            <a:ext cx="4968552" cy="2713802"/>
          </a:xfrm>
          <a:prstGeom prst="rect">
            <a:avLst/>
          </a:prstGeom>
          <a:noFill/>
          <a:ln>
            <a:noFill/>
          </a:ln>
        </p:spPr>
      </p:pic>
    </p:spTree>
    <p:extLst>
      <p:ext uri="{BB962C8B-B14F-4D97-AF65-F5344CB8AC3E}">
        <p14:creationId xmlns:p14="http://schemas.microsoft.com/office/powerpoint/2010/main" val="38768505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3B35D-F25C-048E-CBDE-2E19BF28752F}"/>
              </a:ext>
            </a:extLst>
          </p:cNvPr>
          <p:cNvSpPr>
            <a:spLocks noGrp="1"/>
          </p:cNvSpPr>
          <p:nvPr>
            <p:ph type="title"/>
          </p:nvPr>
        </p:nvSpPr>
        <p:spPr>
          <a:xfrm>
            <a:off x="457200" y="1"/>
            <a:ext cx="8229600" cy="692696"/>
          </a:xfrm>
        </p:spPr>
        <p:txBody>
          <a:bodyPr/>
          <a:lstStyle/>
          <a:p>
            <a:r>
              <a:rPr lang="es-AR" sz="3200" dirty="0"/>
              <a:t>REGISTROS DE CONTROL INTEL 8237A</a:t>
            </a:r>
          </a:p>
        </p:txBody>
      </p:sp>
      <p:graphicFrame>
        <p:nvGraphicFramePr>
          <p:cNvPr id="5" name="Marcador de contenido 4">
            <a:extLst>
              <a:ext uri="{FF2B5EF4-FFF2-40B4-BE49-F238E27FC236}">
                <a16:creationId xmlns:a16="http://schemas.microsoft.com/office/drawing/2014/main" id="{DF388FF5-464E-E119-F1D3-2233DDE24B6D}"/>
              </a:ext>
            </a:extLst>
          </p:cNvPr>
          <p:cNvGraphicFramePr>
            <a:graphicFrameLocks noGrp="1"/>
          </p:cNvGraphicFramePr>
          <p:nvPr>
            <p:ph idx="1"/>
            <p:extLst>
              <p:ext uri="{D42A27DB-BD31-4B8C-83A1-F6EECF244321}">
                <p14:modId xmlns:p14="http://schemas.microsoft.com/office/powerpoint/2010/main" val="1299702089"/>
              </p:ext>
            </p:extLst>
          </p:nvPr>
        </p:nvGraphicFramePr>
        <p:xfrm>
          <a:off x="-1" y="762775"/>
          <a:ext cx="9144001" cy="5817412"/>
        </p:xfrm>
        <a:graphic>
          <a:graphicData uri="http://schemas.openxmlformats.org/drawingml/2006/table">
            <a:tbl>
              <a:tblPr firstRow="1" bandRow="1">
                <a:tableStyleId>{5C22544A-7EE6-4342-B048-85BDC9FD1C3A}</a:tableStyleId>
              </a:tblPr>
              <a:tblGrid>
                <a:gridCol w="611561">
                  <a:extLst>
                    <a:ext uri="{9D8B030D-6E8A-4147-A177-3AD203B41FA5}">
                      <a16:colId xmlns:a16="http://schemas.microsoft.com/office/drawing/2014/main" val="3458617733"/>
                    </a:ext>
                  </a:extLst>
                </a:gridCol>
                <a:gridCol w="1728191">
                  <a:extLst>
                    <a:ext uri="{9D8B030D-6E8A-4147-A177-3AD203B41FA5}">
                      <a16:colId xmlns:a16="http://schemas.microsoft.com/office/drawing/2014/main" val="2557613934"/>
                    </a:ext>
                  </a:extLst>
                </a:gridCol>
                <a:gridCol w="1656184">
                  <a:extLst>
                    <a:ext uri="{9D8B030D-6E8A-4147-A177-3AD203B41FA5}">
                      <a16:colId xmlns:a16="http://schemas.microsoft.com/office/drawing/2014/main" val="1957111827"/>
                    </a:ext>
                  </a:extLst>
                </a:gridCol>
                <a:gridCol w="1296144">
                  <a:extLst>
                    <a:ext uri="{9D8B030D-6E8A-4147-A177-3AD203B41FA5}">
                      <a16:colId xmlns:a16="http://schemas.microsoft.com/office/drawing/2014/main" val="267705751"/>
                    </a:ext>
                  </a:extLst>
                </a:gridCol>
                <a:gridCol w="1239349">
                  <a:extLst>
                    <a:ext uri="{9D8B030D-6E8A-4147-A177-3AD203B41FA5}">
                      <a16:colId xmlns:a16="http://schemas.microsoft.com/office/drawing/2014/main" val="3155195963"/>
                    </a:ext>
                  </a:extLst>
                </a:gridCol>
                <a:gridCol w="1306286">
                  <a:extLst>
                    <a:ext uri="{9D8B030D-6E8A-4147-A177-3AD203B41FA5}">
                      <a16:colId xmlns:a16="http://schemas.microsoft.com/office/drawing/2014/main" val="280631289"/>
                    </a:ext>
                  </a:extLst>
                </a:gridCol>
                <a:gridCol w="1306286">
                  <a:extLst>
                    <a:ext uri="{9D8B030D-6E8A-4147-A177-3AD203B41FA5}">
                      <a16:colId xmlns:a16="http://schemas.microsoft.com/office/drawing/2014/main" val="1679769889"/>
                    </a:ext>
                  </a:extLst>
                </a:gridCol>
              </a:tblGrid>
              <a:tr h="471373">
                <a:tc>
                  <a:txBody>
                    <a:bodyPr/>
                    <a:lstStyle/>
                    <a:p>
                      <a:pPr algn="ctr"/>
                      <a:r>
                        <a:rPr lang="es-AR" dirty="0"/>
                        <a:t>Bit</a:t>
                      </a:r>
                    </a:p>
                  </a:txBody>
                  <a:tcPr/>
                </a:tc>
                <a:tc>
                  <a:txBody>
                    <a:bodyPr/>
                    <a:lstStyle/>
                    <a:p>
                      <a:pPr algn="ctr"/>
                      <a:r>
                        <a:rPr lang="es-AR" dirty="0"/>
                        <a:t>Comando</a:t>
                      </a:r>
                    </a:p>
                  </a:txBody>
                  <a:tcPr/>
                </a:tc>
                <a:tc>
                  <a:txBody>
                    <a:bodyPr/>
                    <a:lstStyle/>
                    <a:p>
                      <a:pPr algn="ctr"/>
                      <a:r>
                        <a:rPr lang="es-AR" dirty="0"/>
                        <a:t>Estado</a:t>
                      </a:r>
                    </a:p>
                  </a:txBody>
                  <a:tcPr/>
                </a:tc>
                <a:tc>
                  <a:txBody>
                    <a:bodyPr/>
                    <a:lstStyle/>
                    <a:p>
                      <a:pPr algn="ctr"/>
                      <a:r>
                        <a:rPr lang="es-AR" dirty="0"/>
                        <a:t>Modo</a:t>
                      </a:r>
                    </a:p>
                  </a:txBody>
                  <a:tcPr/>
                </a:tc>
                <a:tc>
                  <a:txBody>
                    <a:bodyPr/>
                    <a:lstStyle/>
                    <a:p>
                      <a:pPr algn="ctr"/>
                      <a:r>
                        <a:rPr lang="es-AR" dirty="0"/>
                        <a:t>Máscara</a:t>
                      </a:r>
                    </a:p>
                  </a:txBody>
                  <a:tcPr/>
                </a:tc>
                <a:tc>
                  <a:txBody>
                    <a:bodyPr/>
                    <a:lstStyle/>
                    <a:p>
                      <a:pPr algn="ctr"/>
                      <a:r>
                        <a:rPr lang="es-AR" dirty="0"/>
                        <a:t>Máscara</a:t>
                      </a:r>
                    </a:p>
                  </a:txBody>
                  <a:tcPr/>
                </a:tc>
                <a:tc>
                  <a:txBody>
                    <a:bodyPr/>
                    <a:lstStyle/>
                    <a:p>
                      <a:pPr algn="ctr"/>
                      <a:r>
                        <a:rPr lang="es-AR" dirty="0"/>
                        <a:t>Solicitud</a:t>
                      </a:r>
                    </a:p>
                  </a:txBody>
                  <a:tcPr/>
                </a:tc>
                <a:extLst>
                  <a:ext uri="{0D108BD9-81ED-4DB2-BD59-A6C34878D82A}">
                    <a16:rowId xmlns:a16="http://schemas.microsoft.com/office/drawing/2014/main" val="2450996731"/>
                  </a:ext>
                </a:extLst>
              </a:tr>
              <a:tr h="550587">
                <a:tc>
                  <a:txBody>
                    <a:bodyPr/>
                    <a:lstStyle/>
                    <a:p>
                      <a:pPr algn="ctr"/>
                      <a:r>
                        <a:rPr lang="es-AR" dirty="0"/>
                        <a:t>0</a:t>
                      </a:r>
                    </a:p>
                  </a:txBody>
                  <a:tcPr/>
                </a:tc>
                <a:tc>
                  <a:txBody>
                    <a:bodyPr/>
                    <a:lstStyle/>
                    <a:p>
                      <a:r>
                        <a:rPr lang="es-AR" sz="1200" dirty="0"/>
                        <a:t>Deshabilitar/habilitar memoria a memoria</a:t>
                      </a:r>
                    </a:p>
                  </a:txBody>
                  <a:tcPr/>
                </a:tc>
                <a:tc>
                  <a:txBody>
                    <a:bodyPr/>
                    <a:lstStyle/>
                    <a:p>
                      <a:r>
                        <a:rPr lang="es-AR" sz="1200" dirty="0"/>
                        <a:t>Canal 0 ha alcanzado el final de la cuenta</a:t>
                      </a:r>
                    </a:p>
                    <a:p>
                      <a:r>
                        <a:rPr lang="es-AR" sz="1200" dirty="0"/>
                        <a:t>0000H</a:t>
                      </a:r>
                    </a:p>
                  </a:txBody>
                  <a:tcPr/>
                </a:tc>
                <a:tc rowSpan="2">
                  <a:txBody>
                    <a:bodyPr/>
                    <a:lstStyle/>
                    <a:p>
                      <a:r>
                        <a:rPr lang="es-AR" sz="1200" dirty="0"/>
                        <a:t>Selección de canal para registro de modo</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Selección de canal para bit de máscara</a:t>
                      </a:r>
                    </a:p>
                    <a:p>
                      <a:endParaRPr lang="es-AR" sz="1200" dirty="0"/>
                    </a:p>
                  </a:txBody>
                  <a:tcPr/>
                </a:tc>
                <a:tc>
                  <a:txBody>
                    <a:bodyPr/>
                    <a:lstStyle/>
                    <a:p>
                      <a:r>
                        <a:rPr lang="es-AR" sz="1200" dirty="0"/>
                        <a:t>Desactivar/activar bit de máscara de canal 0</a:t>
                      </a:r>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Selección de canal para bit de solicitud</a:t>
                      </a:r>
                    </a:p>
                    <a:p>
                      <a:endParaRPr lang="es-AR" sz="1200" dirty="0"/>
                    </a:p>
                  </a:txBody>
                  <a:tcPr/>
                </a:tc>
                <a:extLst>
                  <a:ext uri="{0D108BD9-81ED-4DB2-BD59-A6C34878D82A}">
                    <a16:rowId xmlns:a16="http://schemas.microsoft.com/office/drawing/2014/main" val="1342799110"/>
                  </a:ext>
                </a:extLst>
              </a:tr>
              <a:tr h="707898">
                <a:tc>
                  <a:txBody>
                    <a:bodyPr/>
                    <a:lstStyle/>
                    <a:p>
                      <a:pPr algn="ctr"/>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Deshabilitar/habilitar dirección fija para canal 0. X bit 0 = 0.</a:t>
                      </a:r>
                    </a:p>
                    <a:p>
                      <a:endParaRPr lang="es-AR" sz="1200" dirty="0"/>
                    </a:p>
                  </a:txBody>
                  <a:tcPr/>
                </a:tc>
                <a:tc>
                  <a:txBody>
                    <a:bodyPr/>
                    <a:lstStyle/>
                    <a:p>
                      <a:r>
                        <a:rPr lang="es-AR" sz="1200" dirty="0"/>
                        <a:t>Canal 1 ha alcanzado el final de la cuenta</a:t>
                      </a:r>
                    </a:p>
                    <a:p>
                      <a:r>
                        <a:rPr lang="es-AR" sz="1200" dirty="0"/>
                        <a:t>0000H</a:t>
                      </a:r>
                    </a:p>
                  </a:txBody>
                  <a:tcPr/>
                </a:tc>
                <a:tc vMerge="1">
                  <a:txBody>
                    <a:bodyPr/>
                    <a:lstStyle/>
                    <a:p>
                      <a:endParaRPr lang="es-AR" sz="1200" dirty="0"/>
                    </a:p>
                  </a:txBody>
                  <a:tcPr/>
                </a:tc>
                <a:tc vMerge="1">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Desactivar/activar bit de máscara de canal 1</a:t>
                      </a:r>
                    </a:p>
                    <a:p>
                      <a:endParaRPr lang="es-AR" sz="1200" dirty="0"/>
                    </a:p>
                  </a:txBody>
                  <a:tcPr/>
                </a:tc>
                <a:tc vMerge="1">
                  <a:txBody>
                    <a:bodyPr/>
                    <a:lstStyle/>
                    <a:p>
                      <a:endParaRPr lang="es-AR" dirty="0"/>
                    </a:p>
                  </a:txBody>
                  <a:tcPr/>
                </a:tc>
                <a:extLst>
                  <a:ext uri="{0D108BD9-81ED-4DB2-BD59-A6C34878D82A}">
                    <a16:rowId xmlns:a16="http://schemas.microsoft.com/office/drawing/2014/main" val="2190010426"/>
                  </a:ext>
                </a:extLst>
              </a:tr>
              <a:tr h="707898">
                <a:tc>
                  <a:txBody>
                    <a:bodyPr/>
                    <a:lstStyle/>
                    <a:p>
                      <a:pPr algn="ctr"/>
                      <a:r>
                        <a:rPr lang="es-AR" dirty="0"/>
                        <a:t>2</a:t>
                      </a:r>
                    </a:p>
                  </a:txBody>
                  <a:tcPr/>
                </a:tc>
                <a:tc>
                  <a:txBody>
                    <a:bodyPr/>
                    <a:lstStyle/>
                    <a:p>
                      <a:r>
                        <a:rPr lang="es-AR" sz="1200" dirty="0"/>
                        <a:t>Habilitar/deshabilitar controlador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Canal 2 ha alcanzado el final de la cuenta</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0000H</a:t>
                      </a:r>
                    </a:p>
                  </a:txBody>
                  <a:tcPr/>
                </a:tc>
                <a:tc rowSpan="2">
                  <a:txBody>
                    <a:bodyPr/>
                    <a:lstStyle/>
                    <a:p>
                      <a:r>
                        <a:rPr lang="es-AR" sz="1200" dirty="0"/>
                        <a:t>Transferencia de verificación/escritura/lectura/ilegal. XX bit 6 y 7 =11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Desactivar/activar bit de máscara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Desactivar/activar bit de máscara de canal 2</a:t>
                      </a:r>
                    </a:p>
                    <a:p>
                      <a:endParaRPr lang="es-A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Desactivar/activar bit de solicitud</a:t>
                      </a:r>
                    </a:p>
                    <a:p>
                      <a:endParaRPr lang="es-AR" sz="1200" dirty="0"/>
                    </a:p>
                  </a:txBody>
                  <a:tcPr/>
                </a:tc>
                <a:extLst>
                  <a:ext uri="{0D108BD9-81ED-4DB2-BD59-A6C34878D82A}">
                    <a16:rowId xmlns:a16="http://schemas.microsoft.com/office/drawing/2014/main" val="474908329"/>
                  </a:ext>
                </a:extLst>
              </a:tr>
              <a:tr h="707898">
                <a:tc>
                  <a:txBody>
                    <a:bodyPr/>
                    <a:lstStyle/>
                    <a:p>
                      <a:pPr algn="ctr"/>
                      <a:r>
                        <a:rPr lang="es-AR" dirty="0"/>
                        <a:t>3</a:t>
                      </a:r>
                    </a:p>
                  </a:txBody>
                  <a:tcPr/>
                </a:tc>
                <a:tc>
                  <a:txBody>
                    <a:bodyPr/>
                    <a:lstStyle/>
                    <a:p>
                      <a:r>
                        <a:rPr lang="es-AR" sz="1200" dirty="0"/>
                        <a:t>Temporización normal/comprimida. </a:t>
                      </a:r>
                    </a:p>
                    <a:p>
                      <a:r>
                        <a:rPr lang="es-AR" sz="1200" dirty="0"/>
                        <a:t>X bit 0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Canal 3 ha alcanzado el final de la cuenta</a:t>
                      </a:r>
                    </a:p>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0000H</a:t>
                      </a:r>
                    </a:p>
                  </a:txBody>
                  <a:tcPr/>
                </a:tc>
                <a:tc vMerge="1">
                  <a:txBody>
                    <a:bodyPr/>
                    <a:lstStyle/>
                    <a:p>
                      <a:endParaRPr lang="es-AR" sz="1200" dirty="0"/>
                    </a:p>
                  </a:txBody>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No usado</a:t>
                      </a:r>
                    </a:p>
                    <a:p>
                      <a:endParaRPr lang="es-A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Desactivar/activar bit de máscara de canal 3</a:t>
                      </a:r>
                    </a:p>
                    <a:p>
                      <a:endParaRPr lang="es-AR" sz="1200" dirty="0"/>
                    </a:p>
                  </a:txBody>
                  <a:tcPr/>
                </a:tc>
                <a:tc row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No usado</a:t>
                      </a:r>
                    </a:p>
                    <a:p>
                      <a:endParaRPr lang="es-AR" sz="1200" dirty="0"/>
                    </a:p>
                  </a:txBody>
                  <a:tcPr/>
                </a:tc>
                <a:extLst>
                  <a:ext uri="{0D108BD9-81ED-4DB2-BD59-A6C34878D82A}">
                    <a16:rowId xmlns:a16="http://schemas.microsoft.com/office/drawing/2014/main" val="3036242870"/>
                  </a:ext>
                </a:extLst>
              </a:tr>
              <a:tr h="471373">
                <a:tc>
                  <a:txBody>
                    <a:bodyPr/>
                    <a:lstStyle/>
                    <a:p>
                      <a:pPr algn="ctr"/>
                      <a:r>
                        <a:rPr lang="es-AR" dirty="0"/>
                        <a:t>4</a:t>
                      </a:r>
                    </a:p>
                  </a:txBody>
                  <a:tcPr/>
                </a:tc>
                <a:tc>
                  <a:txBody>
                    <a:bodyPr/>
                    <a:lstStyle/>
                    <a:p>
                      <a:r>
                        <a:rPr lang="es-AR" sz="1200" dirty="0"/>
                        <a:t>Prioridad fija/rotatoria</a:t>
                      </a:r>
                    </a:p>
                  </a:txBody>
                  <a:tcPr/>
                </a:tc>
                <a:tc>
                  <a:txBody>
                    <a:bodyPr/>
                    <a:lstStyle/>
                    <a:p>
                      <a:r>
                        <a:rPr lang="es-AR" sz="1200" dirty="0"/>
                        <a:t>Solicitud de Canal 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Deshabilitar/habilitar autoiniciación</a:t>
                      </a:r>
                    </a:p>
                  </a:txBody>
                  <a:tcPr/>
                </a:tc>
                <a:tc vMerge="1">
                  <a:txBody>
                    <a:bodyPr/>
                    <a:lstStyle/>
                    <a:p>
                      <a:endParaRPr lang="es-AR" dirty="0"/>
                    </a:p>
                  </a:txBody>
                  <a:tcPr/>
                </a:tc>
                <a:tc rowSpan="4">
                  <a:txBody>
                    <a:bodyPr/>
                    <a:lstStyle/>
                    <a:p>
                      <a:r>
                        <a:rPr lang="es-AR" sz="1200" dirty="0"/>
                        <a:t>No usado</a:t>
                      </a:r>
                    </a:p>
                  </a:txBody>
                  <a:tcPr/>
                </a:tc>
                <a:tc vMerge="1">
                  <a:txBody>
                    <a:bodyPr/>
                    <a:lstStyle/>
                    <a:p>
                      <a:endParaRPr lang="es-AR" dirty="0"/>
                    </a:p>
                  </a:txBody>
                  <a:tcPr/>
                </a:tc>
                <a:extLst>
                  <a:ext uri="{0D108BD9-81ED-4DB2-BD59-A6C34878D82A}">
                    <a16:rowId xmlns:a16="http://schemas.microsoft.com/office/drawing/2014/main" val="3663414201"/>
                  </a:ext>
                </a:extLst>
              </a:tr>
              <a:tr h="707898">
                <a:tc>
                  <a:txBody>
                    <a:bodyPr/>
                    <a:lstStyle/>
                    <a:p>
                      <a:pPr algn="ctr"/>
                      <a:r>
                        <a:rPr lang="es-AR" dirty="0"/>
                        <a:t>5</a:t>
                      </a:r>
                    </a:p>
                  </a:txBody>
                  <a:tcPr/>
                </a:tc>
                <a:tc>
                  <a:txBody>
                    <a:bodyPr/>
                    <a:lstStyle/>
                    <a:p>
                      <a:r>
                        <a:rPr lang="es-AR" sz="1200" dirty="0"/>
                        <a:t>Selección escritura retrasada/extendida. </a:t>
                      </a:r>
                    </a:p>
                    <a:p>
                      <a:r>
                        <a:rPr lang="es-AR" sz="1200" dirty="0"/>
                        <a:t>X bit 3 = 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Solicitud de Canal 1</a:t>
                      </a:r>
                    </a:p>
                    <a:p>
                      <a:endParaRPr lang="es-AR" sz="1200" dirty="0"/>
                    </a:p>
                  </a:txBody>
                  <a:tcPr/>
                </a:tc>
                <a:tc>
                  <a:txBody>
                    <a:bodyPr/>
                    <a:lstStyle/>
                    <a:p>
                      <a:r>
                        <a:rPr lang="es-AR" sz="1200" dirty="0"/>
                        <a:t>Selección de incremento/decremento de dirección</a:t>
                      </a:r>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extLst>
                  <a:ext uri="{0D108BD9-81ED-4DB2-BD59-A6C34878D82A}">
                    <a16:rowId xmlns:a16="http://schemas.microsoft.com/office/drawing/2014/main" val="3154219804"/>
                  </a:ext>
                </a:extLst>
              </a:tr>
              <a:tr h="471373">
                <a:tc>
                  <a:txBody>
                    <a:bodyPr/>
                    <a:lstStyle/>
                    <a:p>
                      <a:pPr algn="ctr"/>
                      <a:r>
                        <a:rPr lang="es-AR" dirty="0"/>
                        <a:t>6</a:t>
                      </a:r>
                    </a:p>
                  </a:txBody>
                  <a:tcPr/>
                </a:tc>
                <a:tc>
                  <a:txBody>
                    <a:bodyPr/>
                    <a:lstStyle/>
                    <a:p>
                      <a:r>
                        <a:rPr lang="es-AR" sz="1200" dirty="0"/>
                        <a:t>Señal DREQ activa en alto/bajo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Solicitud de Canal 2</a:t>
                      </a:r>
                    </a:p>
                    <a:p>
                      <a:endParaRPr lang="es-AR" sz="1200" dirty="0"/>
                    </a:p>
                  </a:txBody>
                  <a:tcPr/>
                </a:tc>
                <a:tc rowSpan="2">
                  <a:txBody>
                    <a:bodyPr/>
                    <a:lstStyle/>
                    <a:p>
                      <a:r>
                        <a:rPr lang="es-AR" sz="1200" dirty="0"/>
                        <a:t>Selección de modo: demanda/dato/bloque/cascada</a:t>
                      </a:r>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extLst>
                  <a:ext uri="{0D108BD9-81ED-4DB2-BD59-A6C34878D82A}">
                    <a16:rowId xmlns:a16="http://schemas.microsoft.com/office/drawing/2014/main" val="3569546345"/>
                  </a:ext>
                </a:extLst>
              </a:tr>
              <a:tr h="471373">
                <a:tc>
                  <a:txBody>
                    <a:bodyPr/>
                    <a:lstStyle/>
                    <a:p>
                      <a:pPr algn="ctr"/>
                      <a:r>
                        <a:rPr lang="es-AR" dirty="0"/>
                        <a:t>7</a:t>
                      </a:r>
                    </a:p>
                  </a:txBody>
                  <a:tcPr/>
                </a:tc>
                <a:tc>
                  <a:txBody>
                    <a:bodyPr/>
                    <a:lstStyle/>
                    <a:p>
                      <a:r>
                        <a:rPr lang="es-AR" sz="1200" dirty="0"/>
                        <a:t>Señal DACK activa en bajo/alto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dirty="0"/>
                        <a:t>Solicitud de Canal 3</a:t>
                      </a:r>
                    </a:p>
                    <a:p>
                      <a:endParaRPr lang="es-AR" sz="1200"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tc vMerge="1">
                  <a:txBody>
                    <a:bodyPr/>
                    <a:lstStyle/>
                    <a:p>
                      <a:endParaRPr lang="es-AR" dirty="0"/>
                    </a:p>
                  </a:txBody>
                  <a:tcPr/>
                </a:tc>
                <a:extLst>
                  <a:ext uri="{0D108BD9-81ED-4DB2-BD59-A6C34878D82A}">
                    <a16:rowId xmlns:a16="http://schemas.microsoft.com/office/drawing/2014/main" val="2516140017"/>
                  </a:ext>
                </a:extLst>
              </a:tr>
            </a:tbl>
          </a:graphicData>
        </a:graphic>
      </p:graphicFrame>
      <p:sp>
        <p:nvSpPr>
          <p:cNvPr id="4" name="Marcador de número de diapositiva 3">
            <a:extLst>
              <a:ext uri="{FF2B5EF4-FFF2-40B4-BE49-F238E27FC236}">
                <a16:creationId xmlns:a16="http://schemas.microsoft.com/office/drawing/2014/main" id="{6E0235BE-E5FD-9282-3AAF-3E5135C075C2}"/>
              </a:ext>
            </a:extLst>
          </p:cNvPr>
          <p:cNvSpPr>
            <a:spLocks noGrp="1"/>
          </p:cNvSpPr>
          <p:nvPr>
            <p:ph type="sldNum" sz="quarter" idx="12"/>
          </p:nvPr>
        </p:nvSpPr>
        <p:spPr/>
        <p:txBody>
          <a:bodyPr/>
          <a:lstStyle/>
          <a:p>
            <a:pPr>
              <a:defRPr/>
            </a:pPr>
            <a:fld id="{6654FA59-1495-44BE-A58B-0D8B00C94E12}" type="slidenum">
              <a:rPr lang="es-ES" altLang="es-AR" smtClean="0"/>
              <a:pPr>
                <a:defRPr/>
              </a:pPr>
              <a:t>83</a:t>
            </a:fld>
            <a:endParaRPr lang="es-ES" altLang="es-AR"/>
          </a:p>
        </p:txBody>
      </p:sp>
    </p:spTree>
    <p:extLst>
      <p:ext uri="{BB962C8B-B14F-4D97-AF65-F5344CB8AC3E}">
        <p14:creationId xmlns:p14="http://schemas.microsoft.com/office/powerpoint/2010/main" val="4143894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7DA82-E03F-B9A0-3B49-D5F06E9581A0}"/>
              </a:ext>
            </a:extLst>
          </p:cNvPr>
          <p:cNvSpPr>
            <a:spLocks noGrp="1"/>
          </p:cNvSpPr>
          <p:nvPr>
            <p:ph type="title"/>
          </p:nvPr>
        </p:nvSpPr>
        <p:spPr>
          <a:xfrm>
            <a:off x="0" y="277813"/>
            <a:ext cx="9144000" cy="1143000"/>
          </a:xfrm>
        </p:spPr>
        <p:txBody>
          <a:bodyPr/>
          <a:lstStyle/>
          <a:p>
            <a:r>
              <a:rPr lang="es-AR" sz="4000" dirty="0"/>
              <a:t>DMAC INTEL 8237A EN CASCADA</a:t>
            </a:r>
          </a:p>
        </p:txBody>
      </p:sp>
      <p:pic>
        <p:nvPicPr>
          <p:cNvPr id="6" name="Marcador de contenido 5">
            <a:extLst>
              <a:ext uri="{FF2B5EF4-FFF2-40B4-BE49-F238E27FC236}">
                <a16:creationId xmlns:a16="http://schemas.microsoft.com/office/drawing/2014/main" id="{0578A602-36B0-098B-5831-5504C3A11CCF}"/>
              </a:ext>
            </a:extLst>
          </p:cNvPr>
          <p:cNvPicPr>
            <a:picLocks noGrp="1" noChangeAspect="1"/>
          </p:cNvPicPr>
          <p:nvPr>
            <p:ph idx="1"/>
          </p:nvPr>
        </p:nvPicPr>
        <p:blipFill>
          <a:blip r:embed="rId2"/>
          <a:stretch>
            <a:fillRect/>
          </a:stretch>
        </p:blipFill>
        <p:spPr>
          <a:xfrm>
            <a:off x="1974540" y="1420813"/>
            <a:ext cx="5194920" cy="4578574"/>
          </a:xfrm>
        </p:spPr>
      </p:pic>
      <p:sp>
        <p:nvSpPr>
          <p:cNvPr id="4" name="Marcador de número de diapositiva 3">
            <a:extLst>
              <a:ext uri="{FF2B5EF4-FFF2-40B4-BE49-F238E27FC236}">
                <a16:creationId xmlns:a16="http://schemas.microsoft.com/office/drawing/2014/main" id="{636417F1-7999-5169-60ED-E7AFC344F181}"/>
              </a:ext>
            </a:extLst>
          </p:cNvPr>
          <p:cNvSpPr>
            <a:spLocks noGrp="1"/>
          </p:cNvSpPr>
          <p:nvPr>
            <p:ph type="sldNum" sz="quarter" idx="12"/>
          </p:nvPr>
        </p:nvSpPr>
        <p:spPr/>
        <p:txBody>
          <a:bodyPr/>
          <a:lstStyle/>
          <a:p>
            <a:pPr>
              <a:defRPr/>
            </a:pPr>
            <a:fld id="{6654FA59-1495-44BE-A58B-0D8B00C94E12}" type="slidenum">
              <a:rPr lang="es-ES" altLang="es-AR" smtClean="0"/>
              <a:pPr>
                <a:defRPr/>
              </a:pPr>
              <a:t>84</a:t>
            </a:fld>
            <a:endParaRPr lang="es-ES" altLang="es-AR"/>
          </a:p>
        </p:txBody>
      </p:sp>
    </p:spTree>
    <p:extLst>
      <p:ext uri="{BB962C8B-B14F-4D97-AF65-F5344CB8AC3E}">
        <p14:creationId xmlns:p14="http://schemas.microsoft.com/office/powerpoint/2010/main" val="2136221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0D97FE-7792-C11D-E64E-E082B4B3CD12}"/>
              </a:ext>
            </a:extLst>
          </p:cNvPr>
          <p:cNvSpPr>
            <a:spLocks noGrp="1"/>
          </p:cNvSpPr>
          <p:nvPr>
            <p:ph type="title"/>
          </p:nvPr>
        </p:nvSpPr>
        <p:spPr>
          <a:xfrm>
            <a:off x="0" y="277813"/>
            <a:ext cx="9144000" cy="1143000"/>
          </a:xfrm>
        </p:spPr>
        <p:txBody>
          <a:bodyPr/>
          <a:lstStyle/>
          <a:p>
            <a:r>
              <a:rPr lang="es-AR" sz="4000" dirty="0"/>
              <a:t>DMAC INTEL 8237A EN CASCADA</a:t>
            </a:r>
          </a:p>
        </p:txBody>
      </p:sp>
      <p:sp>
        <p:nvSpPr>
          <p:cNvPr id="3" name="Marcador de contenido 2">
            <a:extLst>
              <a:ext uri="{FF2B5EF4-FFF2-40B4-BE49-F238E27FC236}">
                <a16:creationId xmlns:a16="http://schemas.microsoft.com/office/drawing/2014/main" id="{0A63B085-A0AA-3A82-8890-B6E00B7D216B}"/>
              </a:ext>
            </a:extLst>
          </p:cNvPr>
          <p:cNvSpPr>
            <a:spLocks noGrp="1"/>
          </p:cNvSpPr>
          <p:nvPr>
            <p:ph idx="1"/>
          </p:nvPr>
        </p:nvSpPr>
        <p:spPr>
          <a:xfrm>
            <a:off x="481019" y="1163637"/>
            <a:ext cx="8229600" cy="5084763"/>
          </a:xfrm>
        </p:spPr>
        <p:txBody>
          <a:bodyPr/>
          <a:lstStyle/>
          <a:p>
            <a:pPr>
              <a:lnSpc>
                <a:spcPct val="115000"/>
              </a:lnSpc>
              <a:spcAft>
                <a:spcPts val="800"/>
              </a:spcAft>
            </a:pPr>
            <a:r>
              <a:rPr lang="es-AR" sz="1800" kern="0" dirty="0">
                <a:effectLst/>
                <a:latin typeface="Arial" panose="020B0604020202020204" pitchFamily="34" charset="0"/>
                <a:ea typeface="ArialUnicodeMS"/>
                <a:cs typeface="Times New Roman" panose="02020603050405020304" pitchFamily="18" charset="0"/>
              </a:rPr>
              <a:t>También con los controladores de DMA (DMAC) tenemos la opción de trabajar con varios controladores en cascada (Modo Cascada) si se necesitan más de cuatro canales para DMA. Suele ser habitual trabajar con dos controladores, la línea </a:t>
            </a:r>
            <a:r>
              <a:rPr lang="es-AR" sz="1800" b="1" kern="0" dirty="0">
                <a:effectLst/>
                <a:latin typeface="Arial" panose="020B0604020202020204" pitchFamily="34" charset="0"/>
                <a:ea typeface="ArialUnicodeMS"/>
                <a:cs typeface="Times New Roman" panose="02020603050405020304" pitchFamily="18" charset="0"/>
              </a:rPr>
              <a:t>HRQ</a:t>
            </a:r>
            <a:r>
              <a:rPr lang="es-AR" sz="1800" kern="0" dirty="0">
                <a:effectLst/>
                <a:latin typeface="Arial" panose="020B0604020202020204" pitchFamily="34" charset="0"/>
                <a:ea typeface="ArialUnicodeMS"/>
                <a:cs typeface="Times New Roman" panose="02020603050405020304" pitchFamily="18" charset="0"/>
              </a:rPr>
              <a:t> del I8237A hijo se conecta a la </a:t>
            </a:r>
            <a:r>
              <a:rPr lang="es-AR" sz="1800" b="1" kern="0" dirty="0">
                <a:effectLst/>
                <a:latin typeface="Arial" panose="020B0604020202020204" pitchFamily="34" charset="0"/>
                <a:ea typeface="ArialUnicodeMS"/>
                <a:cs typeface="Times New Roman" panose="02020603050405020304" pitchFamily="18" charset="0"/>
              </a:rPr>
              <a:t>DREQO</a:t>
            </a:r>
            <a:r>
              <a:rPr lang="es-AR" sz="1800" kern="0" dirty="0">
                <a:effectLst/>
                <a:latin typeface="Arial" panose="020B0604020202020204" pitchFamily="34" charset="0"/>
                <a:ea typeface="ArialUnicodeMS"/>
                <a:cs typeface="Times New Roman" panose="02020603050405020304" pitchFamily="18" charset="0"/>
              </a:rPr>
              <a:t> del I8237A padre y la </a:t>
            </a:r>
            <a:r>
              <a:rPr lang="es-AR" sz="1800" b="1" kern="0" dirty="0">
                <a:effectLst/>
                <a:latin typeface="Arial" panose="020B0604020202020204" pitchFamily="34" charset="0"/>
                <a:ea typeface="ArialUnicodeMS"/>
                <a:cs typeface="Times New Roman" panose="02020603050405020304" pitchFamily="18" charset="0"/>
              </a:rPr>
              <a:t>HLDA </a:t>
            </a:r>
            <a:r>
              <a:rPr lang="es-AR" sz="1800" kern="0" dirty="0">
                <a:effectLst/>
                <a:latin typeface="Arial" panose="020B0604020202020204" pitchFamily="34" charset="0"/>
                <a:ea typeface="ArialUnicodeMS"/>
                <a:cs typeface="Times New Roman" panose="02020603050405020304" pitchFamily="18" charset="0"/>
              </a:rPr>
              <a:t>a la </a:t>
            </a:r>
            <a:r>
              <a:rPr lang="es-AR" sz="1800" b="1" kern="0" dirty="0">
                <a:effectLst/>
                <a:latin typeface="Arial" panose="020B0604020202020204" pitchFamily="34" charset="0"/>
                <a:ea typeface="ArialUnicodeMS"/>
                <a:cs typeface="Times New Roman" panose="02020603050405020304" pitchFamily="18" charset="0"/>
              </a:rPr>
              <a:t>DACK</a:t>
            </a:r>
            <a:r>
              <a:rPr lang="es-AR" sz="1800" kern="0" dirty="0">
                <a:effectLst/>
                <a:latin typeface="Arial" panose="020B0604020202020204" pitchFamily="34" charset="0"/>
                <a:ea typeface="ArialUnicodeMS"/>
                <a:cs typeface="Times New Roman" panose="02020603050405020304" pitchFamily="18" charset="0"/>
              </a:rPr>
              <a:t>. Esto permite que las peticiones en el hijo se propaguen hasta el padre.</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s-AR" sz="1800" kern="0" dirty="0">
                <a:effectLst/>
                <a:latin typeface="Arial" panose="020B0604020202020204" pitchFamily="34" charset="0"/>
                <a:ea typeface="ArialUnicodeMS"/>
                <a:cs typeface="Times New Roman" panose="02020603050405020304" pitchFamily="18" charset="0"/>
              </a:rPr>
              <a:t>Teniendo en cuenta que el canal del I8237A padre (PRIMER NIVEL) es empleado sólo para dar una determinada prioridad, el I8237A hijo (SEGUNDO NIVEL) no puede emitir direcciones ni señales de control por sí mismo: esto podría causar conflictos con las salidas del canal activo en controlador hijo. Por tanto, el padre se limita en el canal al que se conecta el hijo a controlar </a:t>
            </a:r>
            <a:r>
              <a:rPr lang="es-AR" sz="1800" b="1" kern="0" dirty="0">
                <a:effectLst/>
                <a:latin typeface="Arial" panose="020B0604020202020204" pitchFamily="34" charset="0"/>
                <a:ea typeface="ArialUnicodeMS"/>
                <a:cs typeface="Times New Roman" panose="02020603050405020304" pitchFamily="18" charset="0"/>
              </a:rPr>
              <a:t>DREQ</a:t>
            </a:r>
            <a:r>
              <a:rPr lang="es-AR" sz="1800" kern="0" dirty="0">
                <a:effectLst/>
                <a:latin typeface="Arial" panose="020B0604020202020204" pitchFamily="34" charset="0"/>
                <a:ea typeface="ArialUnicodeMS"/>
                <a:cs typeface="Times New Roman" panose="02020603050405020304" pitchFamily="18" charset="0"/>
              </a:rPr>
              <a:t>, </a:t>
            </a:r>
            <a:r>
              <a:rPr lang="es-AR" sz="1800" b="1" kern="0" dirty="0">
                <a:effectLst/>
                <a:latin typeface="Arial" panose="020B0604020202020204" pitchFamily="34" charset="0"/>
                <a:ea typeface="ArialUnicodeMS"/>
                <a:cs typeface="Times New Roman" panose="02020603050405020304" pitchFamily="18" charset="0"/>
              </a:rPr>
              <a:t>DACK</a:t>
            </a:r>
            <a:r>
              <a:rPr lang="es-AR" sz="1800" kern="0" dirty="0">
                <a:effectLst/>
                <a:latin typeface="Arial" panose="020B0604020202020204" pitchFamily="34" charset="0"/>
                <a:ea typeface="ArialUnicodeMS"/>
                <a:cs typeface="Times New Roman" panose="02020603050405020304" pitchFamily="18" charset="0"/>
              </a:rPr>
              <a:t>, </a:t>
            </a:r>
            <a:r>
              <a:rPr lang="es-AR" sz="1800" b="1" kern="0" dirty="0">
                <a:effectLst/>
                <a:latin typeface="Arial" panose="020B0604020202020204" pitchFamily="34" charset="0"/>
                <a:ea typeface="ArialUnicodeMS"/>
                <a:cs typeface="Times New Roman" panose="02020603050405020304" pitchFamily="18" charset="0"/>
              </a:rPr>
              <a:t>HLDA</a:t>
            </a:r>
            <a:r>
              <a:rPr lang="es-AR" sz="1800" kern="0" dirty="0">
                <a:effectLst/>
                <a:latin typeface="Arial" panose="020B0604020202020204" pitchFamily="34" charset="0"/>
                <a:ea typeface="ArialUnicodeMS"/>
                <a:cs typeface="Times New Roman" panose="02020603050405020304" pitchFamily="18" charset="0"/>
              </a:rPr>
              <a:t> y </a:t>
            </a:r>
            <a:r>
              <a:rPr lang="es-AR" sz="1800" b="1" kern="0" dirty="0">
                <a:effectLst/>
                <a:latin typeface="Arial" panose="020B0604020202020204" pitchFamily="34" charset="0"/>
                <a:ea typeface="ArialUnicodeMS"/>
                <a:cs typeface="Times New Roman" panose="02020603050405020304" pitchFamily="18" charset="0"/>
              </a:rPr>
              <a:t>HRQ</a:t>
            </a:r>
            <a:r>
              <a:rPr lang="es-AR" sz="1800" kern="0" dirty="0">
                <a:effectLst/>
                <a:latin typeface="Arial" panose="020B0604020202020204" pitchFamily="34" charset="0"/>
                <a:ea typeface="ArialUnicodeMS"/>
                <a:cs typeface="Times New Roman" panose="02020603050405020304" pitchFamily="18" charset="0"/>
              </a:rPr>
              <a:t>, dejando inhibidas las demás señales.</a:t>
            </a:r>
          </a:p>
          <a:p>
            <a:pPr>
              <a:lnSpc>
                <a:spcPct val="115000"/>
              </a:lnSpc>
              <a:spcAft>
                <a:spcPts val="800"/>
              </a:spcAft>
            </a:pPr>
            <a:r>
              <a:rPr lang="es-AR" sz="1800" kern="100" dirty="0">
                <a:effectLst/>
                <a:latin typeface="Aptos" panose="020B0004020202020204" pitchFamily="34" charset="0"/>
                <a:ea typeface="Aptos" panose="020B0004020202020204" pitchFamily="34" charset="0"/>
                <a:cs typeface="Times New Roman" panose="02020603050405020304" pitchFamily="18" charset="0"/>
              </a:rPr>
              <a:t>Podemos conectar hasta cuatro </a:t>
            </a:r>
            <a:r>
              <a:rPr lang="es-AR" sz="1800" kern="0" dirty="0">
                <a:effectLst/>
                <a:latin typeface="Arial" panose="020B0604020202020204" pitchFamily="34" charset="0"/>
                <a:ea typeface="ArialUnicodeMS"/>
                <a:cs typeface="Times New Roman" panose="02020603050405020304" pitchFamily="18" charset="0"/>
              </a:rPr>
              <a:t>I8237A hijos a un I8237A padre, es decir que con cinco I8237A se puede dar servicio DMA a dieciséis periféricos.</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97DC601B-2508-5BD9-5F71-23BDA6ECD822}"/>
              </a:ext>
            </a:extLst>
          </p:cNvPr>
          <p:cNvSpPr>
            <a:spLocks noGrp="1"/>
          </p:cNvSpPr>
          <p:nvPr>
            <p:ph type="sldNum" sz="quarter" idx="12"/>
          </p:nvPr>
        </p:nvSpPr>
        <p:spPr/>
        <p:txBody>
          <a:bodyPr/>
          <a:lstStyle/>
          <a:p>
            <a:pPr>
              <a:defRPr/>
            </a:pPr>
            <a:fld id="{6654FA59-1495-44BE-A58B-0D8B00C94E12}" type="slidenum">
              <a:rPr lang="es-ES" altLang="es-AR" smtClean="0"/>
              <a:pPr>
                <a:defRPr/>
              </a:pPr>
              <a:t>85</a:t>
            </a:fld>
            <a:endParaRPr lang="es-ES" altLang="es-AR"/>
          </a:p>
        </p:txBody>
      </p:sp>
    </p:spTree>
    <p:extLst>
      <p:ext uri="{BB962C8B-B14F-4D97-AF65-F5344CB8AC3E}">
        <p14:creationId xmlns:p14="http://schemas.microsoft.com/office/powerpoint/2010/main" val="22235145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E5D8BE-66F0-AA61-ACEC-7A1E4E9E67A7}"/>
              </a:ext>
            </a:extLst>
          </p:cNvPr>
          <p:cNvSpPr>
            <a:spLocks noGrp="1"/>
          </p:cNvSpPr>
          <p:nvPr>
            <p:ph type="title"/>
          </p:nvPr>
        </p:nvSpPr>
        <p:spPr>
          <a:xfrm>
            <a:off x="0" y="277813"/>
            <a:ext cx="9144000" cy="1143000"/>
          </a:xfrm>
        </p:spPr>
        <p:txBody>
          <a:bodyPr/>
          <a:lstStyle/>
          <a:p>
            <a:r>
              <a:rPr lang="es-AR" sz="2800" dirty="0"/>
              <a:t>ACCESO DIRECTO A MEMORIA DMAC I8237A</a:t>
            </a:r>
          </a:p>
        </p:txBody>
      </p:sp>
      <p:pic>
        <p:nvPicPr>
          <p:cNvPr id="6" name="Marcador de contenido 5">
            <a:extLst>
              <a:ext uri="{FF2B5EF4-FFF2-40B4-BE49-F238E27FC236}">
                <a16:creationId xmlns:a16="http://schemas.microsoft.com/office/drawing/2014/main" id="{DE33361B-74B9-EF22-E3FF-68C884D29AC9}"/>
              </a:ext>
            </a:extLst>
          </p:cNvPr>
          <p:cNvPicPr>
            <a:picLocks noGrp="1" noChangeAspect="1"/>
          </p:cNvPicPr>
          <p:nvPr>
            <p:ph idx="1"/>
          </p:nvPr>
        </p:nvPicPr>
        <p:blipFill>
          <a:blip r:embed="rId2"/>
          <a:stretch>
            <a:fillRect/>
          </a:stretch>
        </p:blipFill>
        <p:spPr>
          <a:xfrm>
            <a:off x="719572" y="1628800"/>
            <a:ext cx="7704855" cy="4508456"/>
          </a:xfrm>
        </p:spPr>
      </p:pic>
      <p:sp>
        <p:nvSpPr>
          <p:cNvPr id="4" name="Marcador de número de diapositiva 3">
            <a:extLst>
              <a:ext uri="{FF2B5EF4-FFF2-40B4-BE49-F238E27FC236}">
                <a16:creationId xmlns:a16="http://schemas.microsoft.com/office/drawing/2014/main" id="{2E313BAC-A5B5-ABB3-A658-7D64E3F319C6}"/>
              </a:ext>
            </a:extLst>
          </p:cNvPr>
          <p:cNvSpPr>
            <a:spLocks noGrp="1"/>
          </p:cNvSpPr>
          <p:nvPr>
            <p:ph type="sldNum" sz="quarter" idx="12"/>
          </p:nvPr>
        </p:nvSpPr>
        <p:spPr/>
        <p:txBody>
          <a:bodyPr/>
          <a:lstStyle/>
          <a:p>
            <a:pPr>
              <a:defRPr/>
            </a:pPr>
            <a:fld id="{6654FA59-1495-44BE-A58B-0D8B00C94E12}" type="slidenum">
              <a:rPr lang="es-ES" altLang="es-AR" smtClean="0"/>
              <a:pPr>
                <a:defRPr/>
              </a:pPr>
              <a:t>86</a:t>
            </a:fld>
            <a:endParaRPr lang="es-ES" altLang="es-AR"/>
          </a:p>
        </p:txBody>
      </p:sp>
    </p:spTree>
    <p:extLst>
      <p:ext uri="{BB962C8B-B14F-4D97-AF65-F5344CB8AC3E}">
        <p14:creationId xmlns:p14="http://schemas.microsoft.com/office/powerpoint/2010/main" val="25012182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F60D26-FDC2-7A4A-1EA9-B856FEC85EC3}"/>
              </a:ext>
            </a:extLst>
          </p:cNvPr>
          <p:cNvSpPr>
            <a:spLocks noGrp="1"/>
          </p:cNvSpPr>
          <p:nvPr>
            <p:ph type="title"/>
          </p:nvPr>
        </p:nvSpPr>
        <p:spPr>
          <a:xfrm>
            <a:off x="457200" y="152401"/>
            <a:ext cx="8229600" cy="434752"/>
          </a:xfrm>
        </p:spPr>
        <p:txBody>
          <a:bodyPr/>
          <a:lstStyle/>
          <a:p>
            <a:r>
              <a:rPr lang="es-AR" sz="2800" dirty="0"/>
              <a:t>ACCESO DIRECTO A MEMORIA DMAC I8237A</a:t>
            </a:r>
          </a:p>
        </p:txBody>
      </p:sp>
      <p:sp>
        <p:nvSpPr>
          <p:cNvPr id="3" name="Marcador de contenido 2">
            <a:extLst>
              <a:ext uri="{FF2B5EF4-FFF2-40B4-BE49-F238E27FC236}">
                <a16:creationId xmlns:a16="http://schemas.microsoft.com/office/drawing/2014/main" id="{565B6C40-609E-40E3-4A6B-0487D849FB0E}"/>
              </a:ext>
            </a:extLst>
          </p:cNvPr>
          <p:cNvSpPr>
            <a:spLocks noGrp="1"/>
          </p:cNvSpPr>
          <p:nvPr>
            <p:ph idx="1"/>
          </p:nvPr>
        </p:nvSpPr>
        <p:spPr>
          <a:xfrm>
            <a:off x="0" y="574699"/>
            <a:ext cx="8686800" cy="6283301"/>
          </a:xfrm>
        </p:spPr>
        <p:txBody>
          <a:bodyPr/>
          <a:lstStyle/>
          <a:p>
            <a:pPr>
              <a:lnSpc>
                <a:spcPct val="115000"/>
              </a:lnSpc>
              <a:spcAft>
                <a:spcPts val="800"/>
              </a:spcAft>
            </a:pPr>
            <a:r>
              <a:rPr lang="es-AR" sz="1800" kern="0" dirty="0">
                <a:effectLst/>
                <a:latin typeface="Arial" panose="020B0604020202020204" pitchFamily="34" charset="0"/>
                <a:ea typeface="Aptos" panose="020B0004020202020204" pitchFamily="34" charset="0"/>
                <a:cs typeface="Times New Roman" panose="02020603050405020304" pitchFamily="18" charset="0"/>
              </a:rPr>
              <a:t>Por ejemplo, si el módulo de DMA (DMAC) va a transferir un bloque de datos desde la memoria al disco, realizará lo siguiente:</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El periférico (por ejemplo: un controlador de disco) solicitará el DMA activando la señal </a:t>
            </a:r>
            <a:r>
              <a:rPr lang="es-AR" sz="1400" b="1" kern="0" dirty="0">
                <a:effectLst/>
                <a:latin typeface="Arial" panose="020B0604020202020204" pitchFamily="34" charset="0"/>
                <a:ea typeface="Aptos" panose="020B0004020202020204" pitchFamily="34" charset="0"/>
                <a:cs typeface="Arial" panose="020B0604020202020204" pitchFamily="34" charset="0"/>
              </a:rPr>
              <a:t>DREQ</a:t>
            </a:r>
            <a:r>
              <a:rPr lang="es-AR" sz="1400" kern="0" dirty="0">
                <a:effectLst/>
                <a:latin typeface="Arial" panose="020B0604020202020204" pitchFamily="34" charset="0"/>
                <a:ea typeface="Aptos" panose="020B0004020202020204" pitchFamily="34" charset="0"/>
                <a:cs typeface="Arial" panose="020B0604020202020204" pitchFamily="34" charset="0"/>
              </a:rPr>
              <a:t> (</a:t>
            </a:r>
            <a:r>
              <a:rPr lang="es-AR" sz="1400" b="1" kern="0" dirty="0">
                <a:effectLst/>
                <a:latin typeface="Arial" panose="020B0604020202020204" pitchFamily="34" charset="0"/>
                <a:ea typeface="Aptos" panose="020B0004020202020204" pitchFamily="34" charset="0"/>
                <a:cs typeface="Arial" panose="020B0604020202020204" pitchFamily="34" charset="0"/>
              </a:rPr>
              <a:t>DMA </a:t>
            </a:r>
            <a:r>
              <a:rPr lang="es-AR" sz="1400" b="1" kern="0" dirty="0" err="1">
                <a:effectLst/>
                <a:latin typeface="Arial" panose="020B0604020202020204" pitchFamily="34" charset="0"/>
                <a:ea typeface="Aptos" panose="020B0004020202020204" pitchFamily="34" charset="0"/>
                <a:cs typeface="Arial" panose="020B0604020202020204" pitchFamily="34" charset="0"/>
              </a:rPr>
              <a:t>REQuest</a:t>
            </a:r>
            <a:r>
              <a:rPr lang="es-AR" sz="1400" kern="0" dirty="0">
                <a:effectLst/>
                <a:latin typeface="Arial" panose="020B0604020202020204" pitchFamily="34" charset="0"/>
                <a:ea typeface="Aptos" panose="020B0004020202020204" pitchFamily="34" charset="0"/>
                <a:cs typeface="Arial" panose="020B0604020202020204" pitchFamily="34" charset="0"/>
              </a:rPr>
              <a:t>, solicitud de DMA).</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El controlador de DMA (DMAC) activará </a:t>
            </a:r>
            <a:r>
              <a:rPr lang="es-AR" sz="1400" b="1" kern="0" dirty="0">
                <a:effectLst/>
                <a:latin typeface="Arial" panose="020B0604020202020204" pitchFamily="34" charset="0"/>
                <a:ea typeface="Aptos" panose="020B0004020202020204" pitchFamily="34" charset="0"/>
                <a:cs typeface="Arial" panose="020B0604020202020204" pitchFamily="34" charset="0"/>
              </a:rPr>
              <a:t>HRQ </a:t>
            </a:r>
            <a:r>
              <a:rPr lang="es-AR" sz="1400" kern="0" dirty="0">
                <a:effectLst/>
                <a:latin typeface="Arial" panose="020B0604020202020204" pitchFamily="34" charset="0"/>
                <a:ea typeface="Aptos" panose="020B0004020202020204" pitchFamily="34" charset="0"/>
                <a:cs typeface="Arial" panose="020B0604020202020204" pitchFamily="34" charset="0"/>
              </a:rPr>
              <a:t>(</a:t>
            </a:r>
            <a:r>
              <a:rPr lang="es-AR" sz="1400" b="1" kern="0" dirty="0">
                <a:effectLst/>
                <a:latin typeface="Arial" panose="020B0604020202020204" pitchFamily="34" charset="0"/>
                <a:ea typeface="Aptos" panose="020B0004020202020204" pitchFamily="34" charset="0"/>
                <a:cs typeface="Arial" panose="020B0604020202020204" pitchFamily="34" charset="0"/>
              </a:rPr>
              <a:t>HOLD </a:t>
            </a:r>
            <a:r>
              <a:rPr lang="es-AR" sz="1400" b="1" kern="0" dirty="0" err="1">
                <a:effectLst/>
                <a:latin typeface="Arial" panose="020B0604020202020204" pitchFamily="34" charset="0"/>
                <a:ea typeface="Aptos" panose="020B0004020202020204" pitchFamily="34" charset="0"/>
                <a:cs typeface="Arial" panose="020B0604020202020204" pitchFamily="34" charset="0"/>
              </a:rPr>
              <a:t>ReQuest</a:t>
            </a:r>
            <a:r>
              <a:rPr lang="es-AR" sz="1400" kern="0" dirty="0">
                <a:effectLst/>
                <a:latin typeface="Arial" panose="020B0604020202020204" pitchFamily="34" charset="0"/>
                <a:ea typeface="Aptos" panose="020B0004020202020204" pitchFamily="34" charset="0"/>
                <a:cs typeface="Arial" panose="020B0604020202020204" pitchFamily="34" charset="0"/>
              </a:rPr>
              <a:t>, solicitud de HOLD) indicando a la CPU, a través de su terminal HOLD, que necesita utilizar los buses.</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La CPU terminará el ciclo de bus en el que se encuentra (no necesariamente la instrucción que se está ejecutando) y responderá a la solicitud de DMAC activando </a:t>
            </a:r>
            <a:r>
              <a:rPr lang="es-AR" sz="1400" b="1" kern="0" dirty="0">
                <a:effectLst/>
                <a:latin typeface="Arial" panose="020B0604020202020204" pitchFamily="34" charset="0"/>
                <a:ea typeface="Aptos" panose="020B0004020202020204" pitchFamily="34" charset="0"/>
                <a:cs typeface="Arial" panose="020B0604020202020204" pitchFamily="34" charset="0"/>
              </a:rPr>
              <a:t>HDLA </a:t>
            </a:r>
            <a:r>
              <a:rPr lang="es-AR" sz="1400" kern="0" dirty="0">
                <a:effectLst/>
                <a:latin typeface="Arial" panose="020B0604020202020204" pitchFamily="34" charset="0"/>
                <a:ea typeface="Aptos" panose="020B0004020202020204" pitchFamily="34" charset="0"/>
                <a:cs typeface="Arial" panose="020B0604020202020204" pitchFamily="34" charset="0"/>
              </a:rPr>
              <a:t>(reconocimiento de HOLD) para indicar al 8237 A (DMAC) que puede proseguir y utilizar los buses para llevar a cabo la transferencia de DMA. La señal HOLD debe mantenerse activa mientras el controlador de DMA (DMAC) se encuentra involucrado en la transferencia.</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El controlador de DMA (DMAC) activará </a:t>
            </a:r>
            <a:r>
              <a:rPr lang="es-AR" sz="1400" b="1" kern="0" dirty="0">
                <a:effectLst/>
                <a:latin typeface="Arial" panose="020B0604020202020204" pitchFamily="34" charset="0"/>
                <a:ea typeface="Aptos" panose="020B0004020202020204" pitchFamily="34" charset="0"/>
                <a:cs typeface="Arial" panose="020B0604020202020204" pitchFamily="34" charset="0"/>
              </a:rPr>
              <a:t>DACK </a:t>
            </a:r>
            <a:r>
              <a:rPr lang="es-AR" sz="1400" kern="0" dirty="0">
                <a:effectLst/>
                <a:latin typeface="Arial" panose="020B0604020202020204" pitchFamily="34" charset="0"/>
                <a:ea typeface="Aptos" panose="020B0004020202020204" pitchFamily="34" charset="0"/>
                <a:cs typeface="Arial" panose="020B0604020202020204" pitchFamily="34" charset="0"/>
              </a:rPr>
              <a:t>(DMA </a:t>
            </a:r>
            <a:r>
              <a:rPr lang="es-AR" sz="1400" kern="0" dirty="0" err="1">
                <a:effectLst/>
                <a:latin typeface="Arial" panose="020B0604020202020204" pitchFamily="34" charset="0"/>
                <a:ea typeface="Aptos" panose="020B0004020202020204" pitchFamily="34" charset="0"/>
                <a:cs typeface="Arial" panose="020B0604020202020204" pitchFamily="34" charset="0"/>
              </a:rPr>
              <a:t>Acknowledge</a:t>
            </a:r>
            <a:r>
              <a:rPr lang="es-AR" sz="1400" kern="0" dirty="0">
                <a:effectLst/>
                <a:latin typeface="Arial" panose="020B0604020202020204" pitchFamily="34" charset="0"/>
                <a:ea typeface="Aptos" panose="020B0004020202020204" pitchFamily="34" charset="0"/>
                <a:cs typeface="Arial" panose="020B0604020202020204" pitchFamily="34" charset="0"/>
              </a:rPr>
              <a:t> = reconocimiento de DMA) para indicar al periférico que va a empezar a transferir datos.</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El controlador de DMA empieza a transferir datos desde la memoria al periférico poniendo la dirección del primer byte del bloque en el bus de direcciones y activando </a:t>
            </a:r>
            <a:r>
              <a:rPr lang="es-AR" sz="1400" b="1" kern="0" dirty="0">
                <a:effectLst/>
                <a:latin typeface="Arial" panose="020B0604020202020204" pitchFamily="34" charset="0"/>
                <a:ea typeface="Aptos" panose="020B0004020202020204" pitchFamily="34" charset="0"/>
                <a:cs typeface="Arial" panose="020B0604020202020204" pitchFamily="34" charset="0"/>
              </a:rPr>
              <a:t>MEMR (MEMORY READ)</a:t>
            </a:r>
            <a:r>
              <a:rPr lang="es-AR" sz="1400" kern="0" dirty="0">
                <a:effectLst/>
                <a:latin typeface="Arial" panose="020B0604020202020204" pitchFamily="34" charset="0"/>
                <a:ea typeface="Aptos" panose="020B0004020202020204" pitchFamily="34" charset="0"/>
                <a:cs typeface="Arial" panose="020B0604020202020204" pitchFamily="34" charset="0"/>
              </a:rPr>
              <a:t>, para así poner ese byte en el bus de datos. Después activa </a:t>
            </a:r>
            <a:r>
              <a:rPr lang="es-AR" sz="1400" b="1" kern="0" dirty="0">
                <a:effectLst/>
                <a:latin typeface="Arial" panose="020B0604020202020204" pitchFamily="34" charset="0"/>
                <a:ea typeface="Aptos" panose="020B0004020202020204" pitchFamily="34" charset="0"/>
                <a:cs typeface="Arial" panose="020B0604020202020204" pitchFamily="34" charset="0"/>
              </a:rPr>
              <a:t>IOW</a:t>
            </a:r>
            <a:r>
              <a:rPr lang="es-AR" sz="1400" kern="0" dirty="0">
                <a:effectLst/>
                <a:latin typeface="Arial" panose="020B0604020202020204" pitchFamily="34" charset="0"/>
                <a:ea typeface="Aptos" panose="020B0004020202020204" pitchFamily="34" charset="0"/>
                <a:cs typeface="Arial" panose="020B0604020202020204" pitchFamily="34" charset="0"/>
              </a:rPr>
              <a:t> (I/O WRITE) para escribir el contenido del bus de datos en el periférico. El controlador de DMA decrementa el contador e incrementa el puntero de dirección y repite el procedimiento hasta que el contador llegue a cero y acabe la transferencia. </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mj-lt"/>
              <a:buAutoNum type="arabicPeriod"/>
            </a:pPr>
            <a:r>
              <a:rPr lang="es-AR" sz="1400" kern="0" dirty="0">
                <a:effectLst/>
                <a:latin typeface="Arial" panose="020B0604020202020204" pitchFamily="34" charset="0"/>
                <a:ea typeface="Aptos" panose="020B0004020202020204" pitchFamily="34" charset="0"/>
                <a:cs typeface="Arial" panose="020B0604020202020204" pitchFamily="34" charset="0"/>
              </a:rPr>
              <a:t>Una vez el controlador de DMA (DMAC) ha terminado, desactivará </a:t>
            </a:r>
            <a:r>
              <a:rPr lang="es-AR" sz="1400" b="1" kern="0" dirty="0">
                <a:effectLst/>
                <a:latin typeface="Arial" panose="020B0604020202020204" pitchFamily="34" charset="0"/>
                <a:ea typeface="Aptos" panose="020B0004020202020204" pitchFamily="34" charset="0"/>
                <a:cs typeface="Arial" panose="020B0604020202020204" pitchFamily="34" charset="0"/>
              </a:rPr>
              <a:t>HRQ</a:t>
            </a:r>
            <a:r>
              <a:rPr lang="es-AR" sz="1400" kern="0" dirty="0">
                <a:effectLst/>
                <a:latin typeface="Arial" panose="020B0604020202020204" pitchFamily="34" charset="0"/>
                <a:ea typeface="Aptos" panose="020B0004020202020204" pitchFamily="34" charset="0"/>
                <a:cs typeface="Arial" panose="020B0604020202020204" pitchFamily="34" charset="0"/>
              </a:rPr>
              <a:t> para indicar a la CPU que puede tomar de nuevo el control de los buses.</a:t>
            </a:r>
            <a:endParaRPr lang="es-AR" sz="1400" kern="100" dirty="0">
              <a:effectLst/>
              <a:latin typeface="Arial" panose="020B0604020202020204" pitchFamily="34" charset="0"/>
              <a:ea typeface="Aptos" panose="020B0004020202020204" pitchFamily="34" charset="0"/>
              <a:cs typeface="Arial" panose="020B0604020202020204" pitchFamily="34" charset="0"/>
            </a:endParaRPr>
          </a:p>
          <a:p>
            <a:pPr>
              <a:lnSpc>
                <a:spcPct val="115000"/>
              </a:lnSpc>
              <a:spcAft>
                <a:spcPts val="800"/>
              </a:spcAft>
            </a:pPr>
            <a:r>
              <a:rPr lang="es-AR" sz="1800" kern="0" dirty="0">
                <a:effectLst/>
                <a:latin typeface="Arial" panose="020B0604020202020204" pitchFamily="34" charset="0"/>
                <a:ea typeface="Aptos" panose="020B0004020202020204" pitchFamily="34" charset="0"/>
                <a:cs typeface="Times New Roman" panose="02020603050405020304" pitchFamily="18" charset="0"/>
              </a:rPr>
              <a:t> </a:t>
            </a:r>
            <a:endParaRPr lang="es-AR"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
        <p:nvSpPr>
          <p:cNvPr id="4" name="Marcador de número de diapositiva 3">
            <a:extLst>
              <a:ext uri="{FF2B5EF4-FFF2-40B4-BE49-F238E27FC236}">
                <a16:creationId xmlns:a16="http://schemas.microsoft.com/office/drawing/2014/main" id="{067D3787-A6BC-F401-2CA2-82E5850FA422}"/>
              </a:ext>
            </a:extLst>
          </p:cNvPr>
          <p:cNvSpPr>
            <a:spLocks noGrp="1"/>
          </p:cNvSpPr>
          <p:nvPr>
            <p:ph type="sldNum" sz="quarter" idx="12"/>
          </p:nvPr>
        </p:nvSpPr>
        <p:spPr/>
        <p:txBody>
          <a:bodyPr/>
          <a:lstStyle/>
          <a:p>
            <a:pPr>
              <a:defRPr/>
            </a:pPr>
            <a:fld id="{6654FA59-1495-44BE-A58B-0D8B00C94E12}" type="slidenum">
              <a:rPr lang="es-ES" altLang="es-AR" smtClean="0"/>
              <a:pPr>
                <a:defRPr/>
              </a:pPr>
              <a:t>87</a:t>
            </a:fld>
            <a:endParaRPr lang="es-ES" altLang="es-AR"/>
          </a:p>
        </p:txBody>
      </p:sp>
    </p:spTree>
    <p:extLst>
      <p:ext uri="{BB962C8B-B14F-4D97-AF65-F5344CB8AC3E}">
        <p14:creationId xmlns:p14="http://schemas.microsoft.com/office/powerpoint/2010/main" val="40244725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8EB7840E-73C2-401C-A50C-3E40B6BB9569}"/>
              </a:ext>
            </a:extLst>
          </p:cNvPr>
          <p:cNvSpPr>
            <a:spLocks noGrp="1" noChangeArrowheads="1"/>
          </p:cNvSpPr>
          <p:nvPr>
            <p:ph type="title"/>
          </p:nvPr>
        </p:nvSpPr>
        <p:spPr/>
        <p:txBody>
          <a:bodyPr/>
          <a:lstStyle/>
          <a:p>
            <a:pPr eaLnBrk="1" hangingPunct="1">
              <a:defRPr/>
            </a:pPr>
            <a:r>
              <a:rPr lang="es-ES_tradnl" dirty="0"/>
              <a:t>CANALES DE E/S</a:t>
            </a:r>
            <a:endParaRPr lang="es-ES" dirty="0"/>
          </a:p>
        </p:txBody>
      </p:sp>
      <p:sp>
        <p:nvSpPr>
          <p:cNvPr id="131075" name="Rectangle 3">
            <a:extLst>
              <a:ext uri="{FF2B5EF4-FFF2-40B4-BE49-F238E27FC236}">
                <a16:creationId xmlns:a16="http://schemas.microsoft.com/office/drawing/2014/main" id="{A9725C1D-4CD5-4D64-945D-FE87FD5BDF50}"/>
              </a:ext>
            </a:extLst>
          </p:cNvPr>
          <p:cNvSpPr>
            <a:spLocks noGrp="1" noChangeArrowheads="1"/>
          </p:cNvSpPr>
          <p:nvPr>
            <p:ph type="body" idx="1"/>
          </p:nvPr>
        </p:nvSpPr>
        <p:spPr>
          <a:xfrm>
            <a:off x="457200" y="2492375"/>
            <a:ext cx="8686800" cy="3638550"/>
          </a:xfrm>
        </p:spPr>
        <p:txBody>
          <a:bodyPr/>
          <a:lstStyle/>
          <a:p>
            <a:pPr eaLnBrk="1" hangingPunct="1">
              <a:defRPr/>
            </a:pPr>
            <a:r>
              <a:rPr lang="es-ES_tradnl" b="1"/>
              <a:t>SE USAN EN GRANDES COMPUTADORAS</a:t>
            </a:r>
          </a:p>
          <a:p>
            <a:pPr eaLnBrk="1" hangingPunct="1">
              <a:defRPr/>
            </a:pPr>
            <a:r>
              <a:rPr lang="es-ES_tradnl" b="1"/>
              <a:t>SON LA EVOLUCIÓN MÁS RECIENTE DE LOS SISTEMAS DE E/S</a:t>
            </a:r>
          </a:p>
          <a:p>
            <a:pPr eaLnBrk="1" hangingPunct="1">
              <a:defRPr/>
            </a:pPr>
            <a:endParaRPr lang="es-ES" b="1"/>
          </a:p>
        </p:txBody>
      </p:sp>
      <p:sp>
        <p:nvSpPr>
          <p:cNvPr id="6" name="5 Marcador de número de diapositiva">
            <a:extLst>
              <a:ext uri="{FF2B5EF4-FFF2-40B4-BE49-F238E27FC236}">
                <a16:creationId xmlns:a16="http://schemas.microsoft.com/office/drawing/2014/main" id="{1ECAA185-45C4-44CF-BFB1-7EFB1A3D2C63}"/>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792308F0-71A7-4C97-879B-5E0749524D87}" type="slidenum">
              <a:rPr lang="es-ES" altLang="es-AR" smtClean="0"/>
              <a:pPr eaLnBrk="1" hangingPunct="1">
                <a:defRPr/>
              </a:pPr>
              <a:t>88</a:t>
            </a:fld>
            <a:endParaRPr lang="es-ES" altLang="es-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8073A1E-70A8-43AB-8117-E0411258D56D}"/>
              </a:ext>
            </a:extLst>
          </p:cNvPr>
          <p:cNvSpPr>
            <a:spLocks noGrp="1" noChangeArrowheads="1"/>
          </p:cNvSpPr>
          <p:nvPr>
            <p:ph type="title"/>
          </p:nvPr>
        </p:nvSpPr>
        <p:spPr>
          <a:xfrm>
            <a:off x="0" y="277813"/>
            <a:ext cx="9144000" cy="1143000"/>
          </a:xfrm>
        </p:spPr>
        <p:txBody>
          <a:bodyPr/>
          <a:lstStyle/>
          <a:p>
            <a:pPr eaLnBrk="1" hangingPunct="1">
              <a:defRPr/>
            </a:pPr>
            <a:r>
              <a:rPr lang="es-ES_tradnl" sz="3600" dirty="0"/>
              <a:t>EVOLUCIÓN DE LAS FUNCIONES DE E/S</a:t>
            </a:r>
            <a:endParaRPr lang="es-ES" sz="3600" dirty="0"/>
          </a:p>
        </p:txBody>
      </p:sp>
      <p:sp>
        <p:nvSpPr>
          <p:cNvPr id="132099" name="Rectangle 3">
            <a:extLst>
              <a:ext uri="{FF2B5EF4-FFF2-40B4-BE49-F238E27FC236}">
                <a16:creationId xmlns:a16="http://schemas.microsoft.com/office/drawing/2014/main" id="{EA23E0B1-275B-43B9-8AE8-7F378748CCBE}"/>
              </a:ext>
            </a:extLst>
          </p:cNvPr>
          <p:cNvSpPr>
            <a:spLocks noGrp="1" noChangeArrowheads="1"/>
          </p:cNvSpPr>
          <p:nvPr>
            <p:ph type="body" idx="1"/>
          </p:nvPr>
        </p:nvSpPr>
        <p:spPr>
          <a:xfrm>
            <a:off x="0" y="1600200"/>
            <a:ext cx="9144000" cy="4708525"/>
          </a:xfrm>
        </p:spPr>
        <p:txBody>
          <a:bodyPr/>
          <a:lstStyle/>
          <a:p>
            <a:pPr marL="609600" indent="-609600" eaLnBrk="1" hangingPunct="1">
              <a:buSzTx/>
              <a:buFont typeface="Wingdings" panose="05000000000000000000" pitchFamily="2" charset="2"/>
              <a:buAutoNum type="arabicPeriod"/>
              <a:defRPr/>
            </a:pPr>
            <a:r>
              <a:rPr lang="es-ES_tradnl" sz="2800" b="1" dirty="0"/>
              <a:t>LA </a:t>
            </a:r>
            <a:r>
              <a:rPr lang="es-ES_tradnl" sz="2800" b="1" dirty="0">
                <a:solidFill>
                  <a:srgbClr val="00FFFF"/>
                </a:solidFill>
              </a:rPr>
              <a:t>UNIDAD CENTRAL DE PROCESAMIENTO (CPU) </a:t>
            </a:r>
            <a:r>
              <a:rPr lang="es-ES_tradnl" sz="2800" b="1" dirty="0"/>
              <a:t>CONTROLA LAS E/S</a:t>
            </a:r>
          </a:p>
          <a:p>
            <a:pPr marL="609600" indent="-609600" eaLnBrk="1" hangingPunct="1">
              <a:buSzTx/>
              <a:buFont typeface="Wingdings" panose="05000000000000000000" pitchFamily="2" charset="2"/>
              <a:buAutoNum type="arabicPeriod"/>
              <a:defRPr/>
            </a:pPr>
            <a:r>
              <a:rPr lang="es-ES_tradnl" sz="2800" b="1" dirty="0"/>
              <a:t>SE AGREGA UN CONTROLADOR O UN MÓDULO DE E/S</a:t>
            </a:r>
          </a:p>
          <a:p>
            <a:pPr marL="609600" indent="-609600" eaLnBrk="1" hangingPunct="1">
              <a:buSzTx/>
              <a:buFont typeface="Wingdings" panose="05000000000000000000" pitchFamily="2" charset="2"/>
              <a:buAutoNum type="arabicPeriod"/>
              <a:defRPr/>
            </a:pPr>
            <a:r>
              <a:rPr lang="es-ES_tradnl" sz="2800" b="1" dirty="0"/>
              <a:t>SE AGREGAN LAS INTERRUPCIONES</a:t>
            </a:r>
          </a:p>
          <a:p>
            <a:pPr marL="609600" indent="-609600" eaLnBrk="1" hangingPunct="1">
              <a:buSzTx/>
              <a:buFont typeface="Wingdings" panose="05000000000000000000" pitchFamily="2" charset="2"/>
              <a:buAutoNum type="arabicPeriod"/>
              <a:defRPr/>
            </a:pPr>
            <a:r>
              <a:rPr lang="es-ES_tradnl" sz="2800" b="1" dirty="0"/>
              <a:t>EL MÓDULO DE E/S ACCEDE DIRECTAMENTE A LA MEMORIA MEDIANTE DMA (DMAC)</a:t>
            </a:r>
          </a:p>
          <a:p>
            <a:pPr marL="609600" indent="-609600" eaLnBrk="1" hangingPunct="1">
              <a:buSzTx/>
              <a:buFont typeface="Wingdings" panose="05000000000000000000" pitchFamily="2" charset="2"/>
              <a:buAutoNum type="arabicPeriod"/>
              <a:defRPr/>
            </a:pPr>
            <a:r>
              <a:rPr lang="es-ES_tradnl" sz="2800" b="1" dirty="0"/>
              <a:t>EL MÓDULO DE E/S SE CONVIERTE EN UN </a:t>
            </a:r>
            <a:r>
              <a:rPr lang="es-ES_tradnl" sz="2800" b="1" dirty="0">
                <a:solidFill>
                  <a:srgbClr val="00FFFF"/>
                </a:solidFill>
              </a:rPr>
              <a:t>PROCESADOR DE E/S CON SU PROPIO CONJUNTO DE INSTRUCCIONES </a:t>
            </a:r>
            <a:r>
              <a:rPr lang="es-ES_tradnl" sz="2800" b="1" dirty="0"/>
              <a:t>(</a:t>
            </a:r>
            <a:r>
              <a:rPr lang="es-ES_tradnl" sz="2800" b="1" dirty="0">
                <a:solidFill>
                  <a:srgbClr val="00FFFF"/>
                </a:solidFill>
              </a:rPr>
              <a:t>I/O </a:t>
            </a:r>
            <a:r>
              <a:rPr lang="es-ES_tradnl" sz="2800" b="1" dirty="0" err="1">
                <a:solidFill>
                  <a:srgbClr val="00FFFF"/>
                </a:solidFill>
              </a:rPr>
              <a:t>Channel</a:t>
            </a:r>
            <a:r>
              <a:rPr lang="es-ES_tradnl" sz="2800" b="1" dirty="0"/>
              <a:t>)</a:t>
            </a:r>
            <a:endParaRPr lang="es-ES" sz="2800" b="1" dirty="0"/>
          </a:p>
        </p:txBody>
      </p:sp>
      <p:sp>
        <p:nvSpPr>
          <p:cNvPr id="6" name="5 Marcador de número de diapositiva">
            <a:extLst>
              <a:ext uri="{FF2B5EF4-FFF2-40B4-BE49-F238E27FC236}">
                <a16:creationId xmlns:a16="http://schemas.microsoft.com/office/drawing/2014/main" id="{6FEAD6A4-3745-4A38-A5DB-CB32D5DDFDE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0C68EFFD-999D-4327-80AA-28B6D30DFF45}" type="slidenum">
              <a:rPr lang="es-ES" altLang="es-AR" smtClean="0"/>
              <a:pPr eaLnBrk="1" hangingPunct="1">
                <a:defRPr/>
              </a:pPr>
              <a:t>89</a:t>
            </a:fld>
            <a:endParaRPr lang="es-ES" altLang="es-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1972924-652C-49EA-A40C-3DAC8C04BD04}"/>
              </a:ext>
            </a:extLst>
          </p:cNvPr>
          <p:cNvSpPr>
            <a:spLocks noGrp="1" noChangeArrowheads="1"/>
          </p:cNvSpPr>
          <p:nvPr>
            <p:ph type="title"/>
          </p:nvPr>
        </p:nvSpPr>
        <p:spPr/>
        <p:txBody>
          <a:bodyPr/>
          <a:lstStyle/>
          <a:p>
            <a:pPr eaLnBrk="1" hangingPunct="1">
              <a:defRPr/>
            </a:pPr>
            <a:r>
              <a:rPr lang="es-ES_tradnl"/>
              <a:t>MÓDULO DE E/S</a:t>
            </a:r>
            <a:endParaRPr lang="es-ES"/>
          </a:p>
        </p:txBody>
      </p:sp>
      <p:pic>
        <p:nvPicPr>
          <p:cNvPr id="14339" name="Picture 4" descr="Nueva imagen">
            <a:extLst>
              <a:ext uri="{FF2B5EF4-FFF2-40B4-BE49-F238E27FC236}">
                <a16:creationId xmlns:a16="http://schemas.microsoft.com/office/drawing/2014/main" id="{3538F8FF-EE01-429F-BD1A-E0595E5BE0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498600"/>
            <a:ext cx="604837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E08FD8FF-1770-44EC-AC4A-E5DF6EE02F0D}"/>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9E4D3371-DA57-42A5-A52E-EA6BA95F184D}" type="slidenum">
              <a:rPr lang="es-ES" altLang="es-AR" smtClean="0"/>
              <a:pPr eaLnBrk="1" hangingPunct="1">
                <a:defRPr/>
              </a:pPr>
              <a:t>9</a:t>
            </a:fld>
            <a:endParaRPr lang="es-ES" altLang="es-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D26434C8-5CC1-4C38-B7EC-5522246D6CEA}"/>
              </a:ext>
            </a:extLst>
          </p:cNvPr>
          <p:cNvSpPr>
            <a:spLocks noGrp="1" noChangeArrowheads="1"/>
          </p:cNvSpPr>
          <p:nvPr>
            <p:ph type="title"/>
          </p:nvPr>
        </p:nvSpPr>
        <p:spPr>
          <a:xfrm>
            <a:off x="0" y="277813"/>
            <a:ext cx="9144000" cy="1143000"/>
          </a:xfrm>
        </p:spPr>
        <p:txBody>
          <a:bodyPr/>
          <a:lstStyle/>
          <a:p>
            <a:pPr eaLnBrk="1" hangingPunct="1">
              <a:defRPr/>
            </a:pPr>
            <a:r>
              <a:rPr lang="es-ES_tradnl" sz="3200" dirty="0"/>
              <a:t>EVOLUCIÓN DE LAS FUNCIONES DE E/S</a:t>
            </a:r>
            <a:endParaRPr lang="es-ES" sz="3200" dirty="0"/>
          </a:p>
        </p:txBody>
      </p:sp>
      <p:sp>
        <p:nvSpPr>
          <p:cNvPr id="133123" name="Rectangle 3">
            <a:extLst>
              <a:ext uri="{FF2B5EF4-FFF2-40B4-BE49-F238E27FC236}">
                <a16:creationId xmlns:a16="http://schemas.microsoft.com/office/drawing/2014/main" id="{23FE60A2-EE36-4395-B507-BC79D09466CA}"/>
              </a:ext>
            </a:extLst>
          </p:cNvPr>
          <p:cNvSpPr>
            <a:spLocks noGrp="1" noChangeArrowheads="1"/>
          </p:cNvSpPr>
          <p:nvPr>
            <p:ph type="body" idx="1"/>
          </p:nvPr>
        </p:nvSpPr>
        <p:spPr>
          <a:xfrm>
            <a:off x="107504" y="1163637"/>
            <a:ext cx="8229600" cy="4530725"/>
          </a:xfrm>
        </p:spPr>
        <p:txBody>
          <a:bodyPr/>
          <a:lstStyle/>
          <a:p>
            <a:pPr marL="609600" indent="-609600" algn="just" eaLnBrk="1" hangingPunct="1">
              <a:lnSpc>
                <a:spcPct val="90000"/>
              </a:lnSpc>
              <a:buSzTx/>
              <a:buFont typeface="Wingdings" panose="05000000000000000000" pitchFamily="2" charset="2"/>
              <a:buAutoNum type="arabicPeriod" startAt="6"/>
              <a:defRPr/>
            </a:pPr>
            <a:r>
              <a:rPr lang="es-ES_tradnl" b="1" dirty="0"/>
              <a:t>A LOS MÓDULOS DE E/S SE LES AGREGA UNA MEMORIA LOCAL, CON LO QUE NO TIENEN QUE BUSCAR SU PROGRAMA DE ACTUACIÓN EN LA MEMORIA CENTRAL. ASÍ SE VUELVEN UNA UNIDAD COMPLETA, CON TODAS LAS FUNCIONES NECESARIAS PARA REALIZAR E/S SIN INTERVENCIÓN DE LA </a:t>
            </a:r>
            <a:r>
              <a:rPr lang="es-ES_tradnl" b="1" dirty="0">
                <a:solidFill>
                  <a:srgbClr val="00FFFF"/>
                </a:solidFill>
              </a:rPr>
              <a:t>UNIDAD CENTRAL DE PROCESAMIENTO (CPU) </a:t>
            </a:r>
            <a:r>
              <a:rPr lang="es-ES_tradnl" b="1" dirty="0"/>
              <a:t>(</a:t>
            </a:r>
            <a:r>
              <a:rPr lang="es-ES_tradnl" b="1" dirty="0">
                <a:solidFill>
                  <a:srgbClr val="00FFFF"/>
                </a:solidFill>
              </a:rPr>
              <a:t>I/O </a:t>
            </a:r>
            <a:r>
              <a:rPr lang="es-ES_tradnl" b="1" dirty="0" err="1">
                <a:solidFill>
                  <a:srgbClr val="00FFFF"/>
                </a:solidFill>
              </a:rPr>
              <a:t>Processor</a:t>
            </a:r>
            <a:r>
              <a:rPr lang="es-ES_tradnl" b="1" dirty="0"/>
              <a:t>).</a:t>
            </a:r>
            <a:endParaRPr lang="es-ES" b="1" dirty="0"/>
          </a:p>
        </p:txBody>
      </p:sp>
      <p:sp>
        <p:nvSpPr>
          <p:cNvPr id="6" name="5 Marcador de número de diapositiva">
            <a:extLst>
              <a:ext uri="{FF2B5EF4-FFF2-40B4-BE49-F238E27FC236}">
                <a16:creationId xmlns:a16="http://schemas.microsoft.com/office/drawing/2014/main" id="{9C4AF133-0C00-47EE-8BF7-A5B7D7AA2F30}"/>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C1B4A604-A3CA-4BCD-A567-EE67525575C7}" type="slidenum">
              <a:rPr lang="es-ES" altLang="es-AR" smtClean="0"/>
              <a:pPr eaLnBrk="1" hangingPunct="1">
                <a:defRPr/>
              </a:pPr>
              <a:t>90</a:t>
            </a:fld>
            <a:endParaRPr lang="es-ES" altLang="es-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70D5C8C3-0739-4719-A752-A955BA7412F8}"/>
              </a:ext>
            </a:extLst>
          </p:cNvPr>
          <p:cNvSpPr>
            <a:spLocks noGrp="1" noChangeArrowheads="1"/>
          </p:cNvSpPr>
          <p:nvPr>
            <p:ph type="title"/>
          </p:nvPr>
        </p:nvSpPr>
        <p:spPr/>
        <p:txBody>
          <a:bodyPr/>
          <a:lstStyle/>
          <a:p>
            <a:pPr eaLnBrk="1" hangingPunct="1">
              <a:defRPr/>
            </a:pPr>
            <a:r>
              <a:rPr lang="es-ES_tradnl" sz="4000"/>
              <a:t>CARACTERÍSTICAS DE LOS CANALES DE E/S</a:t>
            </a:r>
            <a:endParaRPr lang="es-ES" sz="4000"/>
          </a:p>
        </p:txBody>
      </p:sp>
      <p:sp>
        <p:nvSpPr>
          <p:cNvPr id="134147" name="Rectangle 3">
            <a:extLst>
              <a:ext uri="{FF2B5EF4-FFF2-40B4-BE49-F238E27FC236}">
                <a16:creationId xmlns:a16="http://schemas.microsoft.com/office/drawing/2014/main" id="{FD17A5E1-4FEE-4F17-8373-88FA05F3262D}"/>
              </a:ext>
            </a:extLst>
          </p:cNvPr>
          <p:cNvSpPr>
            <a:spLocks noGrp="1" noChangeArrowheads="1"/>
          </p:cNvSpPr>
          <p:nvPr>
            <p:ph type="body" idx="1"/>
          </p:nvPr>
        </p:nvSpPr>
        <p:spPr>
          <a:xfrm>
            <a:off x="0" y="1600200"/>
            <a:ext cx="9144000" cy="4924425"/>
          </a:xfrm>
        </p:spPr>
        <p:txBody>
          <a:bodyPr/>
          <a:lstStyle/>
          <a:p>
            <a:pPr marL="609600" indent="-609600" eaLnBrk="1" hangingPunct="1">
              <a:defRPr/>
            </a:pPr>
            <a:r>
              <a:rPr lang="es-ES_tradnl" b="1" dirty="0"/>
              <a:t>REPRESENTAN UNA EXTENSIÓN DEL CONCEPTO DE </a:t>
            </a:r>
            <a:r>
              <a:rPr lang="es-ES_tradnl" b="1" dirty="0">
                <a:solidFill>
                  <a:srgbClr val="00FFFF"/>
                </a:solidFill>
              </a:rPr>
              <a:t>DMA</a:t>
            </a:r>
            <a:r>
              <a:rPr lang="es-ES_tradnl" b="1" dirty="0"/>
              <a:t>.</a:t>
            </a:r>
          </a:p>
          <a:p>
            <a:pPr marL="609600" indent="-609600" algn="just" eaLnBrk="1" hangingPunct="1">
              <a:defRPr/>
            </a:pPr>
            <a:r>
              <a:rPr lang="es-ES_tradnl" b="1" dirty="0"/>
              <a:t>EN ESTOS SISTEMAS LA </a:t>
            </a:r>
            <a:r>
              <a:rPr lang="es-ES_tradnl" b="1" dirty="0">
                <a:solidFill>
                  <a:srgbClr val="00FFFF"/>
                </a:solidFill>
              </a:rPr>
              <a:t>UCP (CPU) </a:t>
            </a:r>
            <a:r>
              <a:rPr lang="es-ES_tradnl" b="1" dirty="0"/>
              <a:t>NO SE ENCARGA DE LA E/S, SINO QUE HAY UN PROCESADOR ESPECIAL PARA ELLO</a:t>
            </a:r>
          </a:p>
          <a:p>
            <a:pPr marL="609600" indent="-609600" eaLnBrk="1" hangingPunct="1">
              <a:defRPr/>
            </a:pPr>
            <a:r>
              <a:rPr lang="es-ES_tradnl" b="1" dirty="0"/>
              <a:t>EXISTEN DOS TIPOS DE CANALES DE E/S</a:t>
            </a:r>
          </a:p>
          <a:p>
            <a:pPr marL="990600" lvl="1" indent="-533400" algn="ctr" eaLnBrk="1" hangingPunct="1">
              <a:buSzTx/>
              <a:buFont typeface="Wingdings" panose="05000000000000000000" pitchFamily="2" charset="2"/>
              <a:buNone/>
              <a:defRPr/>
            </a:pPr>
            <a:r>
              <a:rPr lang="es-ES_tradnl" sz="3200" b="1" dirty="0">
                <a:solidFill>
                  <a:srgbClr val="FFFF00"/>
                </a:solidFill>
              </a:rPr>
              <a:t>1 - ACTUACIÓN A SELECTOR</a:t>
            </a:r>
          </a:p>
          <a:p>
            <a:pPr marL="609600" indent="-609600" algn="ctr" eaLnBrk="1" hangingPunct="1">
              <a:buSzTx/>
              <a:buFont typeface="Wingdings" panose="05000000000000000000" pitchFamily="2" charset="2"/>
              <a:buNone/>
              <a:defRPr/>
            </a:pPr>
            <a:r>
              <a:rPr lang="es-ES_tradnl" dirty="0">
                <a:solidFill>
                  <a:srgbClr val="FFFF00"/>
                </a:solidFill>
              </a:rPr>
              <a:t>    2 -</a:t>
            </a:r>
            <a:r>
              <a:rPr lang="es-ES_tradnl" b="1" dirty="0">
                <a:solidFill>
                  <a:srgbClr val="FFFF00"/>
                </a:solidFill>
              </a:rPr>
              <a:t>ACTUACIÓN A MULTIPLEXOR</a:t>
            </a:r>
            <a:endParaRPr lang="es-ES" b="1" dirty="0">
              <a:solidFill>
                <a:srgbClr val="FFFF00"/>
              </a:solidFill>
            </a:endParaRPr>
          </a:p>
        </p:txBody>
      </p:sp>
      <p:sp>
        <p:nvSpPr>
          <p:cNvPr id="6" name="5 Marcador de número de diapositiva">
            <a:extLst>
              <a:ext uri="{FF2B5EF4-FFF2-40B4-BE49-F238E27FC236}">
                <a16:creationId xmlns:a16="http://schemas.microsoft.com/office/drawing/2014/main" id="{187C4886-8B80-47B2-8B9E-D6AFB04237D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724063F-5317-4BAF-AF87-B7975AB72D19}" type="slidenum">
              <a:rPr lang="es-ES" altLang="es-AR" smtClean="0"/>
              <a:pPr eaLnBrk="1" hangingPunct="1">
                <a:defRPr/>
              </a:pPr>
              <a:t>91</a:t>
            </a:fld>
            <a:endParaRPr lang="es-ES" altLang="es-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8AD96B3A-9454-4E5F-B3FC-85221A596170}"/>
              </a:ext>
            </a:extLst>
          </p:cNvPr>
          <p:cNvSpPr>
            <a:spLocks noGrp="1" noChangeArrowheads="1"/>
          </p:cNvSpPr>
          <p:nvPr>
            <p:ph type="title"/>
          </p:nvPr>
        </p:nvSpPr>
        <p:spPr>
          <a:xfrm>
            <a:off x="457200" y="1"/>
            <a:ext cx="8229600" cy="764703"/>
          </a:xfrm>
        </p:spPr>
        <p:txBody>
          <a:bodyPr/>
          <a:lstStyle/>
          <a:p>
            <a:pPr eaLnBrk="1" hangingPunct="1">
              <a:defRPr/>
            </a:pPr>
            <a:r>
              <a:rPr lang="es-ES_tradnl" sz="4000" dirty="0"/>
              <a:t>CANAL SELECTOR</a:t>
            </a:r>
            <a:endParaRPr lang="es-ES" sz="4000" dirty="0"/>
          </a:p>
        </p:txBody>
      </p:sp>
      <p:pic>
        <p:nvPicPr>
          <p:cNvPr id="156675" name="Picture 4" descr="Nueva imagen">
            <a:extLst>
              <a:ext uri="{FF2B5EF4-FFF2-40B4-BE49-F238E27FC236}">
                <a16:creationId xmlns:a16="http://schemas.microsoft.com/office/drawing/2014/main" id="{74F67EAE-9C88-4938-AE37-FA210E5AB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4974"/>
          <a:stretch>
            <a:fillRect/>
          </a:stretch>
        </p:blipFill>
        <p:spPr bwMode="auto">
          <a:xfrm>
            <a:off x="549275" y="953152"/>
            <a:ext cx="8137525" cy="551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7C699831-2AD2-472C-B17F-C3D978FBFE6E}"/>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E7F79FF5-2904-4A9A-8F53-C6A84A2932AC}" type="slidenum">
              <a:rPr lang="es-ES" altLang="es-AR" smtClean="0"/>
              <a:pPr eaLnBrk="1" hangingPunct="1">
                <a:defRPr/>
              </a:pPr>
              <a:t>92</a:t>
            </a:fld>
            <a:endParaRPr lang="es-ES" altLang="es-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4F323C-3C7F-85B4-4F42-BE726E39AB0B}"/>
              </a:ext>
            </a:extLst>
          </p:cNvPr>
          <p:cNvSpPr>
            <a:spLocks noGrp="1"/>
          </p:cNvSpPr>
          <p:nvPr>
            <p:ph type="title"/>
          </p:nvPr>
        </p:nvSpPr>
        <p:spPr/>
        <p:txBody>
          <a:bodyPr/>
          <a:lstStyle/>
          <a:p>
            <a:r>
              <a:rPr lang="es-ES_tradnl" sz="4400" dirty="0"/>
              <a:t>CANAL SELECTOR</a:t>
            </a:r>
            <a:endParaRPr lang="es-AR" dirty="0"/>
          </a:p>
        </p:txBody>
      </p:sp>
      <p:sp>
        <p:nvSpPr>
          <p:cNvPr id="3" name="Marcador de contenido 2">
            <a:extLst>
              <a:ext uri="{FF2B5EF4-FFF2-40B4-BE49-F238E27FC236}">
                <a16:creationId xmlns:a16="http://schemas.microsoft.com/office/drawing/2014/main" id="{EF0F911C-C2DB-8E40-A682-FB6BF5E56A29}"/>
              </a:ext>
            </a:extLst>
          </p:cNvPr>
          <p:cNvSpPr>
            <a:spLocks noGrp="1"/>
          </p:cNvSpPr>
          <p:nvPr>
            <p:ph idx="1"/>
          </p:nvPr>
        </p:nvSpPr>
        <p:spPr>
          <a:xfrm>
            <a:off x="0" y="2049463"/>
            <a:ext cx="8820472" cy="3899818"/>
          </a:xfrm>
        </p:spPr>
        <p:txBody>
          <a:bodyPr/>
          <a:lstStyle/>
          <a:p>
            <a:r>
              <a:rPr lang="es-AR" sz="2400" kern="0" dirty="0">
                <a:effectLst/>
                <a:latin typeface="Arial" panose="020B0604020202020204" pitchFamily="34" charset="0"/>
                <a:ea typeface="Aptos" panose="020B0004020202020204" pitchFamily="34" charset="0"/>
                <a:cs typeface="Arial" panose="020B0604020202020204" pitchFamily="34" charset="0"/>
              </a:rPr>
              <a:t>Un </a:t>
            </a:r>
            <a:r>
              <a:rPr lang="es-AR" sz="2400" i="1" kern="0" dirty="0">
                <a:solidFill>
                  <a:srgbClr val="00FFFF"/>
                </a:solidFill>
                <a:effectLst/>
                <a:latin typeface="Arial" panose="020B0604020202020204" pitchFamily="34" charset="0"/>
                <a:ea typeface="Aptos" panose="020B0004020202020204" pitchFamily="34" charset="0"/>
                <a:cs typeface="Arial" panose="020B0604020202020204" pitchFamily="34" charset="0"/>
              </a:rPr>
              <a:t>canal selector </a:t>
            </a:r>
            <a:r>
              <a:rPr lang="es-AR" sz="2400" kern="0" dirty="0">
                <a:effectLst/>
                <a:latin typeface="Arial" panose="020B0604020202020204" pitchFamily="34" charset="0"/>
                <a:ea typeface="Aptos" panose="020B0004020202020204" pitchFamily="34" charset="0"/>
                <a:cs typeface="Arial" panose="020B0604020202020204" pitchFamily="34" charset="0"/>
              </a:rPr>
              <a:t>controla varios dispositivos de velocidad elevada y, en un instante dado, se dedica a transferir datos a uno de esos dispositivos. Es decir, el canal de E/S selecciona un dispositivo y efectúa la transferencia de datos. Cada dispositivo, o pequeño grupo de dispositivos, es manejado por un </a:t>
            </a:r>
            <a:r>
              <a:rPr lang="es-AR" sz="2400" i="1" kern="0" dirty="0">
                <a:solidFill>
                  <a:srgbClr val="00FFFF"/>
                </a:solidFill>
                <a:effectLst/>
                <a:latin typeface="Arial" panose="020B0604020202020204" pitchFamily="34" charset="0"/>
                <a:ea typeface="Aptos" panose="020B0004020202020204" pitchFamily="34" charset="0"/>
                <a:cs typeface="Arial" panose="020B0604020202020204" pitchFamily="34" charset="0"/>
              </a:rPr>
              <a:t>controlador</a:t>
            </a:r>
            <a:r>
              <a:rPr lang="es-AR" sz="2400" kern="0" dirty="0">
                <a:effectLst/>
                <a:latin typeface="Arial" panose="020B0604020202020204" pitchFamily="34" charset="0"/>
                <a:ea typeface="Aptos" panose="020B0004020202020204" pitchFamily="34" charset="0"/>
                <a:cs typeface="Arial" panose="020B0604020202020204" pitchFamily="34" charset="0"/>
              </a:rPr>
              <a:t>, o </a:t>
            </a:r>
            <a:r>
              <a:rPr lang="es-AR" sz="2400" kern="0" dirty="0">
                <a:solidFill>
                  <a:srgbClr val="00FFFF"/>
                </a:solidFill>
                <a:effectLst/>
                <a:latin typeface="Arial" panose="020B0604020202020204" pitchFamily="34" charset="0"/>
                <a:ea typeface="Aptos" panose="020B0004020202020204" pitchFamily="34" charset="0"/>
                <a:cs typeface="Arial" panose="020B0604020202020204" pitchFamily="34" charset="0"/>
              </a:rPr>
              <a:t>módulo de E/S</a:t>
            </a:r>
            <a:r>
              <a:rPr lang="es-AR" sz="2400" kern="0" dirty="0">
                <a:effectLst/>
                <a:latin typeface="Arial" panose="020B0604020202020204" pitchFamily="34" charset="0"/>
                <a:ea typeface="Aptos" panose="020B0004020202020204" pitchFamily="34" charset="0"/>
                <a:cs typeface="Arial" panose="020B0604020202020204" pitchFamily="34" charset="0"/>
              </a:rPr>
              <a:t>, que es similar a los módulos de E/S que se han discutido. Así, el canal de E/S se utiliza en lugar de la CPU para controlar estos controladores de E/S. </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endParaRPr lang="es-AR" dirty="0"/>
          </a:p>
        </p:txBody>
      </p:sp>
      <p:sp>
        <p:nvSpPr>
          <p:cNvPr id="4" name="Marcador de número de diapositiva 3">
            <a:extLst>
              <a:ext uri="{FF2B5EF4-FFF2-40B4-BE49-F238E27FC236}">
                <a16:creationId xmlns:a16="http://schemas.microsoft.com/office/drawing/2014/main" id="{D2DA615B-79C9-AD32-5820-ACCD864E230E}"/>
              </a:ext>
            </a:extLst>
          </p:cNvPr>
          <p:cNvSpPr>
            <a:spLocks noGrp="1"/>
          </p:cNvSpPr>
          <p:nvPr>
            <p:ph type="sldNum" sz="quarter" idx="12"/>
          </p:nvPr>
        </p:nvSpPr>
        <p:spPr/>
        <p:txBody>
          <a:bodyPr/>
          <a:lstStyle/>
          <a:p>
            <a:pPr>
              <a:defRPr/>
            </a:pPr>
            <a:fld id="{6654FA59-1495-44BE-A58B-0D8B00C94E12}" type="slidenum">
              <a:rPr lang="es-ES" altLang="es-AR" smtClean="0"/>
              <a:pPr>
                <a:defRPr/>
              </a:pPr>
              <a:t>93</a:t>
            </a:fld>
            <a:endParaRPr lang="es-ES" altLang="es-AR"/>
          </a:p>
        </p:txBody>
      </p:sp>
    </p:spTree>
    <p:extLst>
      <p:ext uri="{BB962C8B-B14F-4D97-AF65-F5344CB8AC3E}">
        <p14:creationId xmlns:p14="http://schemas.microsoft.com/office/powerpoint/2010/main" val="34437707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0DA4A52E-AFCC-49DA-A4EA-4B9446E32B14}"/>
              </a:ext>
            </a:extLst>
          </p:cNvPr>
          <p:cNvSpPr>
            <a:spLocks noGrp="1" noChangeArrowheads="1"/>
          </p:cNvSpPr>
          <p:nvPr>
            <p:ph type="title"/>
          </p:nvPr>
        </p:nvSpPr>
        <p:spPr>
          <a:xfrm>
            <a:off x="457200" y="152401"/>
            <a:ext cx="8362950" cy="612303"/>
          </a:xfrm>
        </p:spPr>
        <p:txBody>
          <a:bodyPr/>
          <a:lstStyle/>
          <a:p>
            <a:pPr eaLnBrk="1" hangingPunct="1">
              <a:defRPr/>
            </a:pPr>
            <a:r>
              <a:rPr lang="es-ES_tradnl" sz="4000" dirty="0"/>
              <a:t>CANAL MULTIPLEXOR</a:t>
            </a:r>
            <a:endParaRPr lang="es-ES" sz="4000" dirty="0"/>
          </a:p>
        </p:txBody>
      </p:sp>
      <p:pic>
        <p:nvPicPr>
          <p:cNvPr id="158723" name="Picture 4" descr="Nueva imagen">
            <a:extLst>
              <a:ext uri="{FF2B5EF4-FFF2-40B4-BE49-F238E27FC236}">
                <a16:creationId xmlns:a16="http://schemas.microsoft.com/office/drawing/2014/main" id="{772FC2FE-EB69-496F-9FB1-7C355737D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5813"/>
          <a:stretch>
            <a:fillRect/>
          </a:stretch>
        </p:blipFill>
        <p:spPr bwMode="auto">
          <a:xfrm>
            <a:off x="1074737" y="764704"/>
            <a:ext cx="7127875"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5 Marcador de número de diapositiva">
            <a:extLst>
              <a:ext uri="{FF2B5EF4-FFF2-40B4-BE49-F238E27FC236}">
                <a16:creationId xmlns:a16="http://schemas.microsoft.com/office/drawing/2014/main" id="{542CFB6F-0D14-40BE-A346-F3305F3F939F}"/>
              </a:ext>
            </a:extLst>
          </p:cNvPr>
          <p:cNvSpPr>
            <a:spLocks noGrp="1"/>
          </p:cNvSpPr>
          <p:nvPr>
            <p:ph type="sldNum" sz="quarter" idx="12"/>
          </p:nvPr>
        </p:nvSpPr>
        <p:spPr/>
        <p:txBody>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defRPr/>
            </a:pPr>
            <a:fld id="{A187CCF4-2FA0-48B4-B8C7-6BC963D4FA50}" type="slidenum">
              <a:rPr lang="es-ES" altLang="es-AR" smtClean="0"/>
              <a:pPr eaLnBrk="1" hangingPunct="1">
                <a:defRPr/>
              </a:pPr>
              <a:t>94</a:t>
            </a:fld>
            <a:endParaRPr lang="es-ES" altLang="es-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49AA0E-6CBE-5298-D147-EB5F9D90AF7F}"/>
              </a:ext>
            </a:extLst>
          </p:cNvPr>
          <p:cNvSpPr>
            <a:spLocks noGrp="1"/>
          </p:cNvSpPr>
          <p:nvPr>
            <p:ph type="title"/>
          </p:nvPr>
        </p:nvSpPr>
        <p:spPr>
          <a:xfrm>
            <a:off x="457200" y="152401"/>
            <a:ext cx="8229600" cy="684312"/>
          </a:xfrm>
        </p:spPr>
        <p:txBody>
          <a:bodyPr/>
          <a:lstStyle/>
          <a:p>
            <a:r>
              <a:rPr lang="es-ES_tradnl" sz="4400" dirty="0"/>
              <a:t>CANAL MULTIPLEXOR</a:t>
            </a:r>
            <a:endParaRPr lang="es-AR" dirty="0"/>
          </a:p>
        </p:txBody>
      </p:sp>
      <p:sp>
        <p:nvSpPr>
          <p:cNvPr id="3" name="Marcador de contenido 2">
            <a:extLst>
              <a:ext uri="{FF2B5EF4-FFF2-40B4-BE49-F238E27FC236}">
                <a16:creationId xmlns:a16="http://schemas.microsoft.com/office/drawing/2014/main" id="{DB196603-3D29-8A3D-5DE3-BAD842C56B84}"/>
              </a:ext>
            </a:extLst>
          </p:cNvPr>
          <p:cNvSpPr>
            <a:spLocks noGrp="1"/>
          </p:cNvSpPr>
          <p:nvPr>
            <p:ph idx="1"/>
          </p:nvPr>
        </p:nvSpPr>
        <p:spPr>
          <a:xfrm>
            <a:off x="107504" y="846575"/>
            <a:ext cx="8579296" cy="4648200"/>
          </a:xfrm>
        </p:spPr>
        <p:txBody>
          <a:bodyPr/>
          <a:lstStyle/>
          <a:p>
            <a:pPr>
              <a:lnSpc>
                <a:spcPct val="115000"/>
              </a:lnSpc>
              <a:spcAft>
                <a:spcPts val="800"/>
              </a:spcAft>
            </a:pPr>
            <a:r>
              <a:rPr lang="es-AR" sz="2400" kern="0" dirty="0">
                <a:effectLst/>
                <a:latin typeface="Arial" panose="020B0604020202020204" pitchFamily="34" charset="0"/>
                <a:ea typeface="Aptos" panose="020B0004020202020204" pitchFamily="34" charset="0"/>
                <a:cs typeface="Arial" panose="020B0604020202020204" pitchFamily="34" charset="0"/>
              </a:rPr>
              <a:t>Un </a:t>
            </a:r>
            <a:r>
              <a:rPr lang="es-AR" sz="2400" i="1" kern="0" dirty="0">
                <a:solidFill>
                  <a:srgbClr val="00FFFF"/>
                </a:solidFill>
                <a:effectLst/>
                <a:latin typeface="Arial" panose="020B0604020202020204" pitchFamily="34" charset="0"/>
                <a:ea typeface="Aptos" panose="020B0004020202020204" pitchFamily="34" charset="0"/>
                <a:cs typeface="Arial" panose="020B0604020202020204" pitchFamily="34" charset="0"/>
              </a:rPr>
              <a:t>canal multiplexor </a:t>
            </a:r>
            <a:r>
              <a:rPr lang="es-AR" sz="2400" kern="0" dirty="0">
                <a:effectLst/>
                <a:latin typeface="Arial" panose="020B0604020202020204" pitchFamily="34" charset="0"/>
                <a:ea typeface="Aptos" panose="020B0004020202020204" pitchFamily="34" charset="0"/>
                <a:cs typeface="Arial" panose="020B0604020202020204" pitchFamily="34" charset="0"/>
              </a:rPr>
              <a:t>puede manejar las E/S de varios dispositivos al mismo tiempo. </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Wingdings" panose="05000000000000000000" pitchFamily="2" charset="2"/>
              <a:buChar char="q"/>
            </a:pPr>
            <a:r>
              <a:rPr lang="es-AR" sz="2400" kern="0" dirty="0">
                <a:effectLst/>
                <a:latin typeface="Arial" panose="020B0604020202020204" pitchFamily="34" charset="0"/>
                <a:ea typeface="Aptos" panose="020B0004020202020204" pitchFamily="34" charset="0"/>
                <a:cs typeface="Arial" panose="020B0604020202020204" pitchFamily="34" charset="0"/>
              </a:rPr>
              <a:t>Para dispositivos de velocidad reducida, un </a:t>
            </a:r>
            <a:r>
              <a:rPr lang="es-AR" sz="2400" i="1" kern="0" dirty="0">
                <a:solidFill>
                  <a:srgbClr val="00FFFF"/>
                </a:solidFill>
                <a:effectLst>
                  <a:outerShdw blurRad="38100" dist="38100" dir="2700000" algn="tl">
                    <a:srgbClr val="000000">
                      <a:alpha val="43137"/>
                    </a:srgbClr>
                  </a:outerShdw>
                </a:effectLst>
                <a:latin typeface="Arial" panose="020B0604020202020204" pitchFamily="34" charset="0"/>
                <a:ea typeface="Aptos" panose="020B0004020202020204" pitchFamily="34" charset="0"/>
                <a:cs typeface="Arial" panose="020B0604020202020204" pitchFamily="34" charset="0"/>
              </a:rPr>
              <a:t>multiplexor de byte </a:t>
            </a:r>
            <a:r>
              <a:rPr lang="es-AR" sz="2400" kern="0" dirty="0">
                <a:effectLst/>
                <a:latin typeface="Arial" panose="020B0604020202020204" pitchFamily="34" charset="0"/>
                <a:ea typeface="Aptos" panose="020B0004020202020204" pitchFamily="34" charset="0"/>
                <a:cs typeface="Arial" panose="020B0604020202020204" pitchFamily="34" charset="0"/>
              </a:rPr>
              <a:t>acepta o transmite caracteres tan rápido como es posible a varios dispositivos. Por ejemplo, la cadena de caracteres resultante a partir de tres dispositivos con diferentes velocidades y cadenas individuales A1A2A3A4...,B1B2B3B4..., y C1C2C3C4..., podría ser A1B1C1A2C2A3B2C3A4, y así sucesivamente. </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pPr lvl="1">
              <a:lnSpc>
                <a:spcPct val="115000"/>
              </a:lnSpc>
              <a:spcAft>
                <a:spcPts val="800"/>
              </a:spcAft>
              <a:buFont typeface="Wingdings" panose="05000000000000000000" pitchFamily="2" charset="2"/>
              <a:buChar char="q"/>
            </a:pPr>
            <a:r>
              <a:rPr lang="es-AR" sz="2400" kern="0" dirty="0">
                <a:effectLst/>
                <a:latin typeface="Arial" panose="020B0604020202020204" pitchFamily="34" charset="0"/>
                <a:ea typeface="Aptos" panose="020B0004020202020204" pitchFamily="34" charset="0"/>
                <a:cs typeface="Arial" panose="020B0604020202020204" pitchFamily="34" charset="0"/>
              </a:rPr>
              <a:t>Para dispositivos de velocidad elevada, un </a:t>
            </a:r>
            <a:r>
              <a:rPr lang="es-AR" sz="2400" i="1" kern="0" dirty="0">
                <a:solidFill>
                  <a:srgbClr val="00FFFF"/>
                </a:solidFill>
                <a:effectLst>
                  <a:outerShdw blurRad="38100" dist="38100" dir="2700000" algn="tl">
                    <a:srgbClr val="000000">
                      <a:alpha val="43137"/>
                    </a:srgbClr>
                  </a:outerShdw>
                </a:effectLst>
                <a:latin typeface="Arial" panose="020B0604020202020204" pitchFamily="34" charset="0"/>
                <a:ea typeface="Aptos" panose="020B0004020202020204" pitchFamily="34" charset="0"/>
                <a:cs typeface="Arial" panose="020B0604020202020204" pitchFamily="34" charset="0"/>
              </a:rPr>
              <a:t>multiplexor de bloque </a:t>
            </a:r>
            <a:r>
              <a:rPr lang="es-AR" sz="2400" kern="0" dirty="0">
                <a:effectLst/>
                <a:latin typeface="Arial" panose="020B0604020202020204" pitchFamily="34" charset="0"/>
                <a:ea typeface="Aptos" panose="020B0004020202020204" pitchFamily="34" charset="0"/>
                <a:cs typeface="Arial" panose="020B0604020202020204" pitchFamily="34" charset="0"/>
              </a:rPr>
              <a:t>entrelaza bloques de datos de los distintos dispositivos.</a:t>
            </a:r>
            <a:endParaRPr lang="es-AR" sz="2400" kern="100" dirty="0">
              <a:effectLst/>
              <a:latin typeface="Arial" panose="020B0604020202020204" pitchFamily="34" charset="0"/>
              <a:ea typeface="Aptos" panose="020B0004020202020204" pitchFamily="34" charset="0"/>
              <a:cs typeface="Arial" panose="020B0604020202020204" pitchFamily="34" charset="0"/>
            </a:endParaRPr>
          </a:p>
          <a:p>
            <a:endParaRPr lang="es-AR" dirty="0"/>
          </a:p>
        </p:txBody>
      </p:sp>
      <p:sp>
        <p:nvSpPr>
          <p:cNvPr id="4" name="Marcador de número de diapositiva 3">
            <a:extLst>
              <a:ext uri="{FF2B5EF4-FFF2-40B4-BE49-F238E27FC236}">
                <a16:creationId xmlns:a16="http://schemas.microsoft.com/office/drawing/2014/main" id="{9BC7E22B-4FE2-4BF5-9BEB-491F8C100298}"/>
              </a:ext>
            </a:extLst>
          </p:cNvPr>
          <p:cNvSpPr>
            <a:spLocks noGrp="1"/>
          </p:cNvSpPr>
          <p:nvPr>
            <p:ph type="sldNum" sz="quarter" idx="12"/>
          </p:nvPr>
        </p:nvSpPr>
        <p:spPr/>
        <p:txBody>
          <a:bodyPr/>
          <a:lstStyle/>
          <a:p>
            <a:pPr>
              <a:defRPr/>
            </a:pPr>
            <a:fld id="{6654FA59-1495-44BE-A58B-0D8B00C94E12}" type="slidenum">
              <a:rPr lang="es-ES" altLang="es-AR" smtClean="0"/>
              <a:pPr>
                <a:defRPr/>
              </a:pPr>
              <a:t>95</a:t>
            </a:fld>
            <a:endParaRPr lang="es-ES" altLang="es-AR"/>
          </a:p>
        </p:txBody>
      </p:sp>
    </p:spTree>
    <p:extLst>
      <p:ext uri="{BB962C8B-B14F-4D97-AF65-F5344CB8AC3E}">
        <p14:creationId xmlns:p14="http://schemas.microsoft.com/office/powerpoint/2010/main" val="344908678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7AA50-1A4F-0403-1C64-119BED74E193}"/>
              </a:ext>
            </a:extLst>
          </p:cNvPr>
          <p:cNvSpPr>
            <a:spLocks noGrp="1"/>
          </p:cNvSpPr>
          <p:nvPr>
            <p:ph type="ctrTitle" sz="quarter"/>
          </p:nvPr>
        </p:nvSpPr>
        <p:spPr/>
        <p:txBody>
          <a:bodyPr/>
          <a:lstStyle/>
          <a:p>
            <a:r>
              <a:rPr lang="es-AR" dirty="0"/>
              <a:t>FIN</a:t>
            </a:r>
          </a:p>
        </p:txBody>
      </p:sp>
      <p:sp>
        <p:nvSpPr>
          <p:cNvPr id="3" name="Subtítulo 2">
            <a:extLst>
              <a:ext uri="{FF2B5EF4-FFF2-40B4-BE49-F238E27FC236}">
                <a16:creationId xmlns:a16="http://schemas.microsoft.com/office/drawing/2014/main" id="{96FFA37B-3283-810C-D747-2F87457DAD8E}"/>
              </a:ext>
            </a:extLst>
          </p:cNvPr>
          <p:cNvSpPr>
            <a:spLocks noGrp="1"/>
          </p:cNvSpPr>
          <p:nvPr>
            <p:ph type="subTitle" sz="quarter" idx="1"/>
          </p:nvPr>
        </p:nvSpPr>
        <p:spPr/>
        <p:txBody>
          <a:bodyPr/>
          <a:lstStyle/>
          <a:p>
            <a:r>
              <a:rPr lang="es-AR" dirty="0"/>
              <a:t>PRIMERA PARTE UNIDAD 4</a:t>
            </a:r>
          </a:p>
        </p:txBody>
      </p:sp>
    </p:spTree>
    <p:extLst>
      <p:ext uri="{BB962C8B-B14F-4D97-AF65-F5344CB8AC3E}">
        <p14:creationId xmlns:p14="http://schemas.microsoft.com/office/powerpoint/2010/main" val="2519317842"/>
      </p:ext>
    </p:extLst>
  </p:cSld>
  <p:clrMapOvr>
    <a:masterClrMapping/>
  </p:clrMapOvr>
</p:sld>
</file>

<file path=ppt/theme/theme1.xml><?xml version="1.0" encoding="utf-8"?>
<a:theme xmlns:a="http://schemas.openxmlformats.org/drawingml/2006/main" name="Arce">
  <a:themeElements>
    <a:clrScheme name="Arc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Ar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rc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Arc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Arc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Arc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Arc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Arc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Arc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Arc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Arc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Template>
  <TotalTime>4903</TotalTime>
  <Words>5759</Words>
  <Application>Microsoft Office PowerPoint</Application>
  <PresentationFormat>Presentación en pantalla (4:3)</PresentationFormat>
  <Paragraphs>614</Paragraphs>
  <Slides>96</Slides>
  <Notes>72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96</vt:i4>
      </vt:variant>
    </vt:vector>
  </HeadingPairs>
  <TitlesOfParts>
    <vt:vector size="104" baseType="lpstr">
      <vt:lpstr>Aptos</vt:lpstr>
      <vt:lpstr>Arial</vt:lpstr>
      <vt:lpstr>Castellar</vt:lpstr>
      <vt:lpstr>Times New Roman</vt:lpstr>
      <vt:lpstr>Verdana</vt:lpstr>
      <vt:lpstr>Vineta BT</vt:lpstr>
      <vt:lpstr>Wingdings</vt:lpstr>
      <vt:lpstr>Arce</vt:lpstr>
      <vt:lpstr>ARQUITECTURA DE COMPUTADORAS</vt:lpstr>
      <vt:lpstr>OPERACIÓN DE E/S</vt:lpstr>
      <vt:lpstr>OPERACIÓN DE E/S</vt:lpstr>
      <vt:lpstr>OPERACIÓN DE E/S</vt:lpstr>
      <vt:lpstr>BUS SÍNCRONO</vt:lpstr>
      <vt:lpstr>BUS ASÍNCRONO</vt:lpstr>
      <vt:lpstr>PERIFÉRICO GENÉRICO</vt:lpstr>
      <vt:lpstr>PERIFÉRICO GENÉRICO</vt:lpstr>
      <vt:lpstr>MÓDULO DE E/S</vt:lpstr>
      <vt:lpstr>MODULOS DE ENTRADA/SALIDA</vt:lpstr>
      <vt:lpstr>FUNCIONES DE LOS MÓDULOS DE E/S</vt:lpstr>
      <vt:lpstr>PROCEDIMIENTO PARA ENTRADA DE DATOS</vt:lpstr>
      <vt:lpstr>COMUNICACIONES DE LA UCP (CPU)</vt:lpstr>
      <vt:lpstr>DECODIFICACIÓN DE COMANDOS</vt:lpstr>
      <vt:lpstr>DATOS</vt:lpstr>
      <vt:lpstr>REPORTE DE ESTADOS</vt:lpstr>
      <vt:lpstr>RECONOCIMIENTO DE LA DIRECCIÓN</vt:lpstr>
      <vt:lpstr>RESUMIENDO</vt:lpstr>
      <vt:lpstr>TAMPONAMIENTO DE DATOS</vt:lpstr>
      <vt:lpstr>DETECCIÓN DE ERRORES</vt:lpstr>
      <vt:lpstr>VELOCIDADES</vt:lpstr>
      <vt:lpstr>ESTRUCTURA DEL MÓDULO DE E/S</vt:lpstr>
      <vt:lpstr>TÉCNICAS PARA E/S</vt:lpstr>
      <vt:lpstr>ENTRADA/SALIDA PROGRAMADA</vt:lpstr>
      <vt:lpstr>Presentación de PowerPoint</vt:lpstr>
      <vt:lpstr>OPERACIÓN ENTRADA/SALIDA PROGRAMADA</vt:lpstr>
      <vt:lpstr>INSTRUCCIONES DE E/S</vt:lpstr>
      <vt:lpstr>DIRECCIONAMIENTO DE PERIFÉRICOS</vt:lpstr>
      <vt:lpstr>DIRECCIONAMIENTO POR MAPEO DE MEMORIA</vt:lpstr>
      <vt:lpstr>DIRECCIONAMIENTO AISLADO</vt:lpstr>
      <vt:lpstr>E/S MAPEADA</vt:lpstr>
      <vt:lpstr>E/S MAPEADA – E/S AISLADA</vt:lpstr>
      <vt:lpstr>ENTRADA/SALIDA POR INTERRUPCIONES</vt:lpstr>
      <vt:lpstr>Presentación de PowerPoint</vt:lpstr>
      <vt:lpstr>ENTRADA/SALIDA POR DMA</vt:lpstr>
      <vt:lpstr>Presentación de PowerPoint</vt:lpstr>
      <vt:lpstr>PROCESAMIENTO DE INTERRUPCIONES</vt:lpstr>
      <vt:lpstr>CONTINUACIÓN</vt:lpstr>
      <vt:lpstr>CONTINUACIÓN</vt:lpstr>
      <vt:lpstr>CONTINUACIÓN</vt:lpstr>
      <vt:lpstr>CONTINUACIÓN</vt:lpstr>
      <vt:lpstr>DIAGRAMA DEL PROCESAMIENTO DE INTERRUPCIONES</vt:lpstr>
      <vt:lpstr>CAMBIOS EN LA MEMORIA DEBIDOS AL PROCESO DE INTERRUPCIÓN</vt:lpstr>
      <vt:lpstr>CONTINUACIÓN</vt:lpstr>
      <vt:lpstr>RECOMENDACIONES PARA EL DISEÑO </vt:lpstr>
      <vt:lpstr>TÉCNICAS PARA ATENDER INTERRUPCIONES MÚLTIPLES</vt:lpstr>
      <vt:lpstr>MÚLTIPLES LÍNEAS DE INTERRUPCIÓN</vt:lpstr>
      <vt:lpstr>VOTACIÓN POR SOFTWARE</vt:lpstr>
      <vt:lpstr>ENCADENAMIENTO MARGARITA</vt:lpstr>
      <vt:lpstr>EJEMPLO DE ENCADENAMIENTO MARGARITA</vt:lpstr>
      <vt:lpstr>ARBITRAJE DEL BUS</vt:lpstr>
      <vt:lpstr>CONTROLADOR DE INTERRUPCIONES INTEL 8259 A</vt:lpstr>
      <vt:lpstr>INTEL 8259 A</vt:lpstr>
      <vt:lpstr>CONTROLADOR DE INTERRUPCIONES INTEL 8259 A (CONTINUACIÓN)</vt:lpstr>
      <vt:lpstr>CONTROLADOR DE INTERRUPCIONES INTEL 8259 A (CONTINUACIÓN)</vt:lpstr>
      <vt:lpstr>CONTROLADOR DE INTERRUPCIONES INTEL 8259 A (CONTINUACIÓN)</vt:lpstr>
      <vt:lpstr>PARA ATENDER MÁS INTERRUPCIONES</vt:lpstr>
      <vt:lpstr>INTEL 8255 A  (PPI)</vt:lpstr>
      <vt:lpstr>INTEL 8255A (PPI)</vt:lpstr>
      <vt:lpstr>FUNCIONAMIENTO DEL PPI (8255A)</vt:lpstr>
      <vt:lpstr>FUNCIONAMIENTO DEL PPI (8255A)</vt:lpstr>
      <vt:lpstr>FUNCIONAMIENTO DEL PPI (CONTINUACIÓN)</vt:lpstr>
      <vt:lpstr>APLICACIÓN DEL PPI</vt:lpstr>
      <vt:lpstr>ACCESO DIRECTO A MEMORIA </vt:lpstr>
      <vt:lpstr>FUNCIONAMIENTO DEL DMA</vt:lpstr>
      <vt:lpstr>INFORMACIÓN PARA EL DMA</vt:lpstr>
      <vt:lpstr>FUNCIONAMIENTO DEL DMA (CONTINUACIÓN)</vt:lpstr>
      <vt:lpstr>FUNCIONAMIENTO DEL DMA (CONTINUACIÓN)</vt:lpstr>
      <vt:lpstr>ROBO DE CICLO</vt:lpstr>
      <vt:lpstr>CONFIGURACIONES POSIBLES CON DMA</vt:lpstr>
      <vt:lpstr>CON BUS ÚNICO Y DMA SEPARADA</vt:lpstr>
      <vt:lpstr>CON BUS ÚNICO Y DMA SEPARADA</vt:lpstr>
      <vt:lpstr>CON BUS ÚNICO Y DMA-E/S INTEGRADAS</vt:lpstr>
      <vt:lpstr>CON BUS ÚNICO Y DMA-E/S INTEGRADAS</vt:lpstr>
      <vt:lpstr>CON BUS DE E/S</vt:lpstr>
      <vt:lpstr>CON BUS DE E/S</vt:lpstr>
      <vt:lpstr>CONTROLADOR DMA PROGRAMABLE INTEL 8237A</vt:lpstr>
      <vt:lpstr>DMAC INTEL 8237A</vt:lpstr>
      <vt:lpstr>DMAC INTEL 8237A</vt:lpstr>
      <vt:lpstr>DMAC INTEL 8237A</vt:lpstr>
      <vt:lpstr>DMAC INTEL 8237A</vt:lpstr>
      <vt:lpstr>DMAC INTEL 8237A</vt:lpstr>
      <vt:lpstr>REGISTROS DE CONTROL INTEL 8237A</vt:lpstr>
      <vt:lpstr>DMAC INTEL 8237A EN CASCADA</vt:lpstr>
      <vt:lpstr>DMAC INTEL 8237A EN CASCADA</vt:lpstr>
      <vt:lpstr>ACCESO DIRECTO A MEMORIA DMAC I8237A</vt:lpstr>
      <vt:lpstr>ACCESO DIRECTO A MEMORIA DMAC I8237A</vt:lpstr>
      <vt:lpstr>CANALES DE E/S</vt:lpstr>
      <vt:lpstr>EVOLUCIÓN DE LAS FUNCIONES DE E/S</vt:lpstr>
      <vt:lpstr>EVOLUCIÓN DE LAS FUNCIONES DE E/S</vt:lpstr>
      <vt:lpstr>CARACTERÍSTICAS DE LOS CANALES DE E/S</vt:lpstr>
      <vt:lpstr>CANAL SELECTOR</vt:lpstr>
      <vt:lpstr>CANAL SELECTOR</vt:lpstr>
      <vt:lpstr>CANAL MULTIPLEXOR</vt:lpstr>
      <vt:lpstr>CANAL MULTIPLEXOR</vt:lpstr>
      <vt:lpstr>FIN</vt:lpstr>
    </vt:vector>
  </TitlesOfParts>
  <Company>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DE COMPUTADORAS</dc:title>
  <dc:creator>Guillermo Oriolani</dc:creator>
  <cp:lastModifiedBy>Guillermo Oriolani</cp:lastModifiedBy>
  <cp:revision>176</cp:revision>
  <cp:lastPrinted>1601-01-01T00:00:00Z</cp:lastPrinted>
  <dcterms:created xsi:type="dcterms:W3CDTF">2004-09-23T16:32:26Z</dcterms:created>
  <dcterms:modified xsi:type="dcterms:W3CDTF">2024-05-02T21:28:15Z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