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D362BE-FA76-4F1B-8667-863AC012D1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ÁLGEBRA Y GEOMETRÍA ANALÍTICA</a:t>
            </a:r>
          </a:p>
        </p:txBody>
      </p:sp>
    </p:spTree>
    <p:extLst>
      <p:ext uri="{BB962C8B-B14F-4D97-AF65-F5344CB8AC3E}">
        <p14:creationId xmlns:p14="http://schemas.microsoft.com/office/powerpoint/2010/main" val="3890703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FC157C9-74A3-4FD0-A9F6-888851DF2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931" y="208473"/>
            <a:ext cx="3046138" cy="398063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80135F1B-3248-42F5-A9F7-E07074765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46" y="906134"/>
            <a:ext cx="11961227" cy="15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41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FC157C9-74A3-4FD0-A9F6-888851DF2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931" y="208473"/>
            <a:ext cx="3046138" cy="39806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8D2DA73-2BC1-4D6A-B303-757D6F9DF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73" y="830261"/>
            <a:ext cx="11822119" cy="211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195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FC157C9-74A3-4FD0-A9F6-888851DF2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931" y="208473"/>
            <a:ext cx="3046138" cy="398063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78BCE624-5D45-4228-9DE1-5C478FBEE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99" y="887017"/>
            <a:ext cx="11903920" cy="120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518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FC157C9-74A3-4FD0-A9F6-888851DF2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931" y="208473"/>
            <a:ext cx="3046138" cy="39806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A9A9F20-3740-4C1F-A9E8-917E02160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" y="874361"/>
            <a:ext cx="11970662" cy="315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325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FC157C9-74A3-4FD0-A9F6-888851DF2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931" y="208473"/>
            <a:ext cx="3046138" cy="398063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135011F7-8526-46D8-8380-8FEAEFD3B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76" y="880088"/>
            <a:ext cx="11849571" cy="269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820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FC157C9-74A3-4FD0-A9F6-888851DF2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931" y="208473"/>
            <a:ext cx="3046138" cy="39806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CF4EFC7-1442-46A9-B5C4-AA9F2F26C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25" y="864788"/>
            <a:ext cx="11785210" cy="201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460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FC157C9-74A3-4FD0-A9F6-888851DF2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931" y="208473"/>
            <a:ext cx="3046138" cy="398063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2083BD37-279C-485E-B673-3DB7A8C47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06" y="876131"/>
            <a:ext cx="11838299" cy="193333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9E7E0A7-E6E8-4B66-9EF0-F103C649AA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0848"/>
          <a:stretch/>
        </p:blipFill>
        <p:spPr>
          <a:xfrm>
            <a:off x="163206" y="2895600"/>
            <a:ext cx="11822026" cy="178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53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FC157C9-74A3-4FD0-A9F6-888851DF2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931" y="208473"/>
            <a:ext cx="3046138" cy="398063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2083BD37-279C-485E-B673-3DB7A8C47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06" y="876131"/>
            <a:ext cx="11838299" cy="193333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9E7E0A7-E6E8-4B66-9EF0-F103C649A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06" y="2895600"/>
            <a:ext cx="11822026" cy="257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965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FC157C9-74A3-4FD0-A9F6-888851DF2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931" y="208473"/>
            <a:ext cx="3046138" cy="39806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EBD1F1E-E0E0-45CE-90D9-E1DF5A3D44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520"/>
          <a:stretch/>
        </p:blipFill>
        <p:spPr>
          <a:xfrm>
            <a:off x="194133" y="872841"/>
            <a:ext cx="11792355" cy="173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399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FC157C9-74A3-4FD0-A9F6-888851DF2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931" y="208473"/>
            <a:ext cx="3046138" cy="39806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EBD1F1E-E0E0-45CE-90D9-E1DF5A3D44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543"/>
          <a:stretch/>
        </p:blipFill>
        <p:spPr>
          <a:xfrm>
            <a:off x="194133" y="954159"/>
            <a:ext cx="11792355" cy="196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40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64652F6-C552-4D6E-8A77-91C47A0AF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931" y="208473"/>
            <a:ext cx="3046138" cy="39806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B5EC52E-AC5E-457F-936D-F8AA3D7EE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75" y="858081"/>
            <a:ext cx="11519850" cy="87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06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FC157C9-74A3-4FD0-A9F6-888851DF2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931" y="208473"/>
            <a:ext cx="3046138" cy="398063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DA811219-843C-4293-BB60-1BF130554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25" y="891680"/>
            <a:ext cx="11807933" cy="215632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537BAAC-D8A8-4178-AA5D-2A28A453A1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325" y="3178054"/>
            <a:ext cx="11825607" cy="138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034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FC157C9-74A3-4FD0-A9F6-888851DF2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931" y="208473"/>
            <a:ext cx="3046138" cy="39806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F46D64E-4066-4A35-A913-FE5F5EAD4C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249"/>
          <a:stretch/>
        </p:blipFill>
        <p:spPr>
          <a:xfrm>
            <a:off x="102755" y="887615"/>
            <a:ext cx="11922584" cy="220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821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FC157C9-74A3-4FD0-A9F6-888851DF2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931" y="208473"/>
            <a:ext cx="3046138" cy="39806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F46D64E-4066-4A35-A913-FE5F5EAD4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55" y="887615"/>
            <a:ext cx="11922584" cy="315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513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FC157C9-74A3-4FD0-A9F6-888851DF2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931" y="208473"/>
            <a:ext cx="3046138" cy="398063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EC1C7FDF-26B0-4FA2-851E-DE1849505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95" y="949848"/>
            <a:ext cx="11946365" cy="209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789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FC157C9-74A3-4FD0-A9F6-888851DF2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931" y="208473"/>
            <a:ext cx="3046138" cy="39806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4D1AEAA-A1B5-4968-8701-87B97DA74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67" y="1011586"/>
            <a:ext cx="11935492" cy="214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185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FC157C9-74A3-4FD0-A9F6-888851DF2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931" y="208473"/>
            <a:ext cx="3046138" cy="398063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996DF849-2CB9-4668-8B5B-25A97E198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27" y="873726"/>
            <a:ext cx="11951873" cy="322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7665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FC157C9-74A3-4FD0-A9F6-888851DF2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931" y="208473"/>
            <a:ext cx="3046138" cy="39806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138BA22-BCC7-43E6-A900-38A5E2630A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170"/>
          <a:stretch/>
        </p:blipFill>
        <p:spPr>
          <a:xfrm>
            <a:off x="216214" y="926803"/>
            <a:ext cx="11736278" cy="181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907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FC157C9-74A3-4FD0-A9F6-888851DF2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931" y="208473"/>
            <a:ext cx="3046138" cy="39806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138BA22-BCC7-43E6-A900-38A5E2630A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648"/>
          <a:stretch/>
        </p:blipFill>
        <p:spPr>
          <a:xfrm>
            <a:off x="216214" y="861391"/>
            <a:ext cx="11736278" cy="190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0771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FC157C9-74A3-4FD0-A9F6-888851DF2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931" y="208473"/>
            <a:ext cx="3046138" cy="398063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7E9C04E1-8632-4478-B7B9-8793588EE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06" y="928643"/>
            <a:ext cx="11800146" cy="296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19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FC157C9-74A3-4FD0-A9F6-888851DF2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931" y="208473"/>
            <a:ext cx="3046138" cy="39806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2A137FE-5352-44DC-9339-F98469D32F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670"/>
          <a:stretch/>
        </p:blipFill>
        <p:spPr>
          <a:xfrm>
            <a:off x="176457" y="838880"/>
            <a:ext cx="11830673" cy="197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457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64652F6-C552-4D6E-8A77-91C47A0AF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931" y="208473"/>
            <a:ext cx="3046138" cy="39806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AB9AA7E-29DF-48AE-9477-DF3B87BCF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09" y="835699"/>
            <a:ext cx="11767957" cy="396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8571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FC157C9-74A3-4FD0-A9F6-888851DF2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931" y="208473"/>
            <a:ext cx="3046138" cy="39806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2A137FE-5352-44DC-9339-F98469D32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57" y="838879"/>
            <a:ext cx="11830673" cy="362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1769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FC157C9-74A3-4FD0-A9F6-888851DF2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931" y="208473"/>
            <a:ext cx="3046138" cy="398063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CA704ADF-DB6F-43D2-A7C1-7FB37A37B3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0689"/>
          <a:stretch/>
        </p:blipFill>
        <p:spPr>
          <a:xfrm>
            <a:off x="221305" y="866547"/>
            <a:ext cx="11765673" cy="150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2352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FC157C9-74A3-4FD0-A9F6-888851DF2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931" y="208473"/>
            <a:ext cx="3046138" cy="398063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CA704ADF-DB6F-43D2-A7C1-7FB37A37B3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537"/>
          <a:stretch/>
        </p:blipFill>
        <p:spPr>
          <a:xfrm>
            <a:off x="221305" y="861391"/>
            <a:ext cx="11765673" cy="367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9090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FC157C9-74A3-4FD0-A9F6-888851DF2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931" y="208473"/>
            <a:ext cx="3046138" cy="39806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090C596-EE6C-4180-8499-BDF1487984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2791"/>
          <a:stretch/>
        </p:blipFill>
        <p:spPr>
          <a:xfrm>
            <a:off x="130435" y="918324"/>
            <a:ext cx="11953640" cy="116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86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FC157C9-74A3-4FD0-A9F6-888851DF2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931" y="208473"/>
            <a:ext cx="3046138" cy="39806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090C596-EE6C-4180-8499-BDF1487984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304"/>
          <a:stretch/>
        </p:blipFill>
        <p:spPr>
          <a:xfrm>
            <a:off x="130435" y="918323"/>
            <a:ext cx="11953640" cy="230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8574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FC157C9-74A3-4FD0-A9F6-888851DF2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931" y="208473"/>
            <a:ext cx="3046138" cy="39806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090C596-EE6C-4180-8499-BDF148798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35" y="918323"/>
            <a:ext cx="11953640" cy="312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0601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FC157C9-74A3-4FD0-A9F6-888851DF2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931" y="208473"/>
            <a:ext cx="3046138" cy="398063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DE6D6C55-67E6-41D5-973E-BE7DECA98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51" y="872065"/>
            <a:ext cx="11991642" cy="293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7119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FC157C9-74A3-4FD0-A9F6-888851DF2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931" y="208473"/>
            <a:ext cx="3046138" cy="39806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291F042-D1CE-45F5-A42F-99E9B86F0B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7789"/>
          <a:stretch/>
        </p:blipFill>
        <p:spPr>
          <a:xfrm>
            <a:off x="166699" y="878705"/>
            <a:ext cx="11861248" cy="49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4151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FC157C9-74A3-4FD0-A9F6-888851DF2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931" y="208473"/>
            <a:ext cx="3046138" cy="39806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291F042-D1CE-45F5-A42F-99E9B86F0B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6150"/>
          <a:stretch/>
        </p:blipFill>
        <p:spPr>
          <a:xfrm>
            <a:off x="166699" y="878705"/>
            <a:ext cx="11861248" cy="219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8648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FC157C9-74A3-4FD0-A9F6-888851DF2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931" y="208473"/>
            <a:ext cx="3046138" cy="39806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291F042-D1CE-45F5-A42F-99E9B86F0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99" y="878705"/>
            <a:ext cx="11861248" cy="409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423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34F064B-F29B-4089-A677-E103F97A89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169"/>
          <a:stretch/>
        </p:blipFill>
        <p:spPr>
          <a:xfrm>
            <a:off x="171578" y="952035"/>
            <a:ext cx="11884387" cy="301036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FC157C9-74A3-4FD0-A9F6-888851DF2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931" y="208473"/>
            <a:ext cx="3046138" cy="39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9765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FC157C9-74A3-4FD0-A9F6-888851DF2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931" y="208473"/>
            <a:ext cx="3046138" cy="39806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291F042-D1CE-45F5-A42F-99E9B86F0B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0269"/>
          <a:stretch/>
        </p:blipFill>
        <p:spPr>
          <a:xfrm>
            <a:off x="166699" y="878705"/>
            <a:ext cx="11861248" cy="398063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756D9E1D-0CB4-4224-80E6-D0A73BABB7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8266"/>
          <a:stretch/>
        </p:blipFill>
        <p:spPr>
          <a:xfrm>
            <a:off x="171790" y="1276768"/>
            <a:ext cx="11853511" cy="236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5867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FC157C9-74A3-4FD0-A9F6-888851DF2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931" y="208473"/>
            <a:ext cx="3046138" cy="39806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291F042-D1CE-45F5-A42F-99E9B86F0B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0269"/>
          <a:stretch/>
        </p:blipFill>
        <p:spPr>
          <a:xfrm>
            <a:off x="166699" y="878705"/>
            <a:ext cx="11861248" cy="398063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756D9E1D-0CB4-4224-80E6-D0A73BABB7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5927" b="31995"/>
          <a:stretch/>
        </p:blipFill>
        <p:spPr>
          <a:xfrm>
            <a:off x="270069" y="1276767"/>
            <a:ext cx="11687741" cy="235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7653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FC157C9-74A3-4FD0-A9F6-888851DF2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931" y="208473"/>
            <a:ext cx="3046138" cy="39806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291F042-D1CE-45F5-A42F-99E9B86F0B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0269"/>
          <a:stretch/>
        </p:blipFill>
        <p:spPr>
          <a:xfrm>
            <a:off x="166699" y="878705"/>
            <a:ext cx="11861248" cy="398063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756D9E1D-0CB4-4224-80E6-D0A73BABB7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5927"/>
          <a:stretch/>
        </p:blipFill>
        <p:spPr>
          <a:xfrm>
            <a:off x="270069" y="1276767"/>
            <a:ext cx="11687741" cy="470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1011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FC157C9-74A3-4FD0-A9F6-888851DF2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931" y="208473"/>
            <a:ext cx="3046138" cy="39806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291F042-D1CE-45F5-A42F-99E9B86F0B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0269"/>
          <a:stretch/>
        </p:blipFill>
        <p:spPr>
          <a:xfrm>
            <a:off x="166699" y="878705"/>
            <a:ext cx="11861248" cy="39806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973EED7-6E6A-49B0-848F-76746A501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05" y="1276768"/>
            <a:ext cx="11861248" cy="250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476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FC157C9-74A3-4FD0-A9F6-888851DF2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931" y="208473"/>
            <a:ext cx="3046138" cy="39806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291F042-D1CE-45F5-A42F-99E9B86F0B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0269"/>
          <a:stretch/>
        </p:blipFill>
        <p:spPr>
          <a:xfrm>
            <a:off x="166699" y="878705"/>
            <a:ext cx="11861248" cy="398063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2F89FF4F-FD0B-464D-8580-FD81990275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5934"/>
          <a:stretch/>
        </p:blipFill>
        <p:spPr>
          <a:xfrm>
            <a:off x="177305" y="1276769"/>
            <a:ext cx="11822376" cy="260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2920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FC157C9-74A3-4FD0-A9F6-888851DF2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931" y="208473"/>
            <a:ext cx="3046138" cy="39806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291F042-D1CE-45F5-A42F-99E9B86F0B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0269"/>
          <a:stretch/>
        </p:blipFill>
        <p:spPr>
          <a:xfrm>
            <a:off x="166699" y="878705"/>
            <a:ext cx="11861248" cy="398063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2F89FF4F-FD0B-464D-8580-FD81990275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233"/>
          <a:stretch/>
        </p:blipFill>
        <p:spPr>
          <a:xfrm>
            <a:off x="164052" y="1276768"/>
            <a:ext cx="11852109" cy="295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4580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FC157C9-74A3-4FD0-A9F6-888851DF2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931" y="208473"/>
            <a:ext cx="3046138" cy="39806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CABD2EF-B63A-402D-B35C-8686E0A3D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46" y="837398"/>
            <a:ext cx="11992352" cy="270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43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34F064B-F29B-4089-A677-E103F97A8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78" y="952035"/>
            <a:ext cx="11884387" cy="381874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FC157C9-74A3-4FD0-A9F6-888851DF2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931" y="208473"/>
            <a:ext cx="3046138" cy="39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425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FC157C9-74A3-4FD0-A9F6-888851DF2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931" y="208473"/>
            <a:ext cx="3046138" cy="39806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31665B9-92D4-4470-812B-6A482C9A5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50" y="896134"/>
            <a:ext cx="11994531" cy="170129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7B05D3A-02BA-47F8-9AC8-D5335168FD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50" y="2741049"/>
            <a:ext cx="11957086" cy="191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64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FC157C9-74A3-4FD0-A9F6-888851DF2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931" y="208473"/>
            <a:ext cx="3046138" cy="398063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B0433A35-B653-4A89-BFD0-D4B8D714A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38" y="785980"/>
            <a:ext cx="11916452" cy="364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317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FC157C9-74A3-4FD0-A9F6-888851DF2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931" y="208473"/>
            <a:ext cx="3046138" cy="39806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BB677FF-1B3A-4D01-BCD5-0BFFFD5BCD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910"/>
          <a:stretch/>
        </p:blipFill>
        <p:spPr>
          <a:xfrm>
            <a:off x="58119" y="887087"/>
            <a:ext cx="12030100" cy="125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429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FC157C9-74A3-4FD0-A9F6-888851DF2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931" y="208473"/>
            <a:ext cx="3046138" cy="39806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BB677FF-1B3A-4D01-BCD5-0BFFFD5BC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" y="887087"/>
            <a:ext cx="12030100" cy="172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8687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37</TotalTime>
  <Words>4</Words>
  <Application>Microsoft Office PowerPoint</Application>
  <PresentationFormat>Panorámica</PresentationFormat>
  <Paragraphs>1</Paragraphs>
  <Slides>46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46</vt:i4>
      </vt:variant>
    </vt:vector>
  </HeadingPairs>
  <TitlesOfParts>
    <vt:vector size="50" baseType="lpstr">
      <vt:lpstr>Arial</vt:lpstr>
      <vt:lpstr>Calibri</vt:lpstr>
      <vt:lpstr>Calibri Light</vt:lpstr>
      <vt:lpstr>Celestial</vt:lpstr>
      <vt:lpstr>ÁLGEBRA Y GEOMETRÍA ANALÍTICA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ÁLGEBRA Y GEOMETRÍA ANALÍTICA</dc:title>
  <dc:creator>Dario Reynoso</dc:creator>
  <cp:lastModifiedBy>Dario Reynoso</cp:lastModifiedBy>
  <cp:revision>35</cp:revision>
  <dcterms:created xsi:type="dcterms:W3CDTF">2018-04-01T14:20:01Z</dcterms:created>
  <dcterms:modified xsi:type="dcterms:W3CDTF">2018-04-01T14:57:30Z</dcterms:modified>
</cp:coreProperties>
</file>