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62" r:id="rId5"/>
  </p:sldIdLst>
  <p:sldSz cx="9144000" cy="5143500" type="screen16x9"/>
  <p:notesSz cx="6858000" cy="9144000"/>
  <p:embeddedFontLst>
    <p:embeddedFont>
      <p:font typeface="Avenir" panose="02000503020000020003" pitchFamily="2" charset="0"/>
      <p:regular r:id="rId7"/>
      <p:italic r:id="rId8"/>
    </p:embeddedFont>
    <p:embeddedFont>
      <p:font typeface="Inter" panose="02000503000000020004" pitchFamily="2" charset="0"/>
      <p:regular r:id="rId9"/>
      <p:bold r:id="rId10"/>
    </p:embeddedFont>
    <p:embeddedFont>
      <p:font typeface="Inter Medium" panose="02000503000000020004" pitchFamily="2" charset="0"/>
      <p:regular r:id="rId11"/>
      <p:bold r:id="rId12"/>
    </p:embeddedFont>
    <p:embeddedFont>
      <p:font typeface="Outfit" pitchFamily="2" charset="0"/>
      <p:regular r:id="rId13"/>
      <p:bold r:id="rId14"/>
    </p:embeddedFont>
    <p:embeddedFont>
      <p:font typeface="Outfit Medium" pitchFamily="2" charset="0"/>
      <p:regular r:id="rId15"/>
      <p:bold r:id="rId16"/>
    </p:embeddedFont>
    <p:embeddedFont>
      <p:font typeface="Outfit SemiBold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bGCki7mVZvjgFMnx7I6fY5tZC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>
        <p:scale>
          <a:sx n="108" d="100"/>
          <a:sy n="108" d="100"/>
        </p:scale>
        <p:origin x="1224" y="392"/>
      </p:cViewPr>
      <p:guideLst>
        <p:guide orient="horz" pos="1757"/>
        <p:guide pos="2880"/>
        <p:guide pos="268"/>
        <p:guide pos="5613"/>
        <p:guide orient="horz" pos="720"/>
        <p:guide orient="horz" pos="2992"/>
        <p:guide pos="4186"/>
        <p:guide pos="1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60" name="Google Shape;60;p21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/>
          <p:nvPr/>
        </p:nvSpPr>
        <p:spPr>
          <a:xfrm rot="10800000" flipH="1">
            <a:off x="41756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4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24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24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24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24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06" name="Google Shape;106;p27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11" name="Google Shape;111;p28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14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14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14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14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14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46" name="Google Shape;46;p17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dati e attributi</a:t>
            </a:r>
            <a:endParaRPr sz="3200" b="1" i="0" u="none" strike="noStrike" cap="none" dirty="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lt1"/>
              </a:solidFill>
            </a:endParaRPr>
          </a:p>
        </p:txBody>
      </p:sp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-IT" sz="1078" b="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Dati </a:t>
            </a:r>
            <a:r>
              <a:rPr lang="it-IT" sz="1078" b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attributi</a:t>
            </a:r>
            <a:endParaRPr sz="1078" b="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 sz="13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2</a:t>
            </a:fld>
            <a:endParaRPr sz="1300" b="0" i="0" u="none" strike="noStrike" cap="non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L'esercizio è mirato a prendere confidenza con il concetto di dato e informazione.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800" b="0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Avenir"/>
                <a:ea typeface="Avenir"/>
                <a:cs typeface="Avenir"/>
                <a:sym typeface="Avenir"/>
              </a:rPr>
              <a:t>Scegli un argomento di tuo interesse, riporta su un documento testuale quali informazioni ti piacerebbe derivare cercando su internet i potenziali dataset strutturati e non strutturati (almeno 3 del primo tipo, 2 del secondo) utilizzabili. Per ogni dataset strutturato individua gli attributi e l’identificativo, per ogni dataset non strutturato descrivi le analisi che svolgeresti su di esso e l’obiettivo di queste analisi.</a:t>
            </a:r>
          </a:p>
          <a:p>
            <a:pPr marL="228600" marR="0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 sz="3000"/>
              <a:t>GRAZIE</a:t>
            </a:r>
            <a:br>
              <a:rPr lang="it-IT" sz="3000"/>
            </a:br>
            <a:r>
              <a:rPr lang="it-IT" sz="1200"/>
              <a:t>Epicode</a:t>
            </a:r>
            <a:br>
              <a:rPr lang="it-IT" sz="1200"/>
            </a:br>
            <a:endParaRPr sz="1200" b="0">
              <a:solidFill>
                <a:srgbClr val="5E5E5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30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97</Words>
  <Application>Microsoft Macintosh PowerPoint</Application>
  <PresentationFormat>Presentazione su schermo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2" baseType="lpstr">
      <vt:lpstr>Arial</vt:lpstr>
      <vt:lpstr>Outfit SemiBold</vt:lpstr>
      <vt:lpstr>Inter Medium</vt:lpstr>
      <vt:lpstr>Outfit</vt:lpstr>
      <vt:lpstr>Avenir</vt:lpstr>
      <vt:lpstr>Inter</vt:lpstr>
      <vt:lpstr>Outfit Medium</vt:lpstr>
      <vt:lpstr>Epicode-scuro</vt:lpstr>
      <vt:lpstr>Epicode-chiaro</vt:lpstr>
      <vt:lpstr>Presentazione standard di PowerPoint</vt:lpstr>
      <vt:lpstr>Esercizio      </vt:lpstr>
      <vt:lpstr>GRAZIE Epicode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daniele pasquini</cp:lastModifiedBy>
  <cp:revision>7</cp:revision>
  <dcterms:modified xsi:type="dcterms:W3CDTF">2022-11-25T00:58:25Z</dcterms:modified>
</cp:coreProperties>
</file>