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c6cd14e_1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c6cd14e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7c6cd14e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7c6cd14e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7c70f136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7c70f13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7c70f1b4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7c70f1b4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c6cd14e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c6cd14e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c70f1b4_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c70f1b4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c6cd14e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c6cd14e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c6cd14e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c6cd14e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c6cd14e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c6cd14e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cala-lang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98DB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97350" y="19341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SCALA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8"/>
          <p:cNvSpPr txBox="1"/>
          <p:nvPr>
            <p:ph type="ctrTitle"/>
          </p:nvPr>
        </p:nvSpPr>
        <p:spPr>
          <a:xfrm>
            <a:off x="674250" y="135841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introduction to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8"/>
          <p:cNvSpPr txBox="1"/>
          <p:nvPr>
            <p:ph type="ctrTitle"/>
          </p:nvPr>
        </p:nvSpPr>
        <p:spPr>
          <a:xfrm>
            <a:off x="3553200" y="4241000"/>
            <a:ext cx="20607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FEDERICO RAMPAZZO</a:t>
            </a:r>
            <a:b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HI@FRAMP.ME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80B9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3553200" y="4241000"/>
            <a:ext cx="20607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FEDERICO RAMPAZZO</a:t>
            </a:r>
            <a:b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HI@FRAMP.ME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7"/>
          <p:cNvSpPr txBox="1"/>
          <p:nvPr>
            <p:ph type="ctrTitle"/>
          </p:nvPr>
        </p:nvSpPr>
        <p:spPr>
          <a:xfrm>
            <a:off x="697350" y="19341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stay tuned for new slides about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OOP IN SCALA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ACTOR PATTERN</a:t>
            </a:r>
            <a:b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AKKA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SPRAY.IO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" name="Google Shape;36;p9"/>
          <p:cNvSpPr txBox="1"/>
          <p:nvPr/>
        </p:nvSpPr>
        <p:spPr>
          <a:xfrm>
            <a:off x="4004250" y="1213200"/>
            <a:ext cx="28335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is OBJECT ORIENTED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is FUNCTIONAL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STATICALLY TYPED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latin typeface="Lato"/>
                <a:ea typeface="Lato"/>
                <a:cs typeface="Lato"/>
                <a:sym typeface="Lato"/>
              </a:rPr>
            </a:br>
            <a:r>
              <a:rPr lang="en" sz="1100">
                <a:latin typeface="Lato"/>
                <a:ea typeface="Lato"/>
                <a:cs typeface="Lato"/>
                <a:sym typeface="Lato"/>
              </a:rPr>
              <a:t>is STRONGLY TYPED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has TYPE INFERENCE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latin typeface="Lato"/>
                <a:ea typeface="Lato"/>
                <a:cs typeface="Lato"/>
                <a:sym typeface="Lato"/>
              </a:rPr>
            </a:br>
            <a:r>
              <a:rPr lang="en" sz="1100">
                <a:latin typeface="Lato"/>
                <a:ea typeface="Lato"/>
                <a:cs typeface="Lato"/>
                <a:sym typeface="Lato"/>
              </a:rPr>
              <a:t>can be LAZY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latin typeface="Lato"/>
                <a:ea typeface="Lato"/>
                <a:cs typeface="Lato"/>
                <a:sym typeface="Lato"/>
              </a:rPr>
            </a:br>
            <a:r>
              <a:rPr lang="en" sz="1100">
                <a:latin typeface="Lato"/>
                <a:ea typeface="Lato"/>
                <a:cs typeface="Lato"/>
                <a:sym typeface="Lato"/>
              </a:rPr>
              <a:t>can be PURE</a:t>
            </a:r>
            <a:br>
              <a:rPr lang="en" sz="1100">
                <a:latin typeface="Lato"/>
                <a:ea typeface="Lato"/>
                <a:cs typeface="Lato"/>
                <a:sym typeface="Lato"/>
              </a:rPr>
            </a:b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can use JVM CLASSES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" name="Google Shape;37;p9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1/8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38;p9"/>
          <p:cNvSpPr txBox="1"/>
          <p:nvPr/>
        </p:nvSpPr>
        <p:spPr>
          <a:xfrm rot="-5400000">
            <a:off x="2506050" y="2171325"/>
            <a:ext cx="22212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SCALA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3607725" y="268100"/>
            <a:ext cx="5536200" cy="48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SETUP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244925" y="800975"/>
            <a:ext cx="36576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http://scala-lang.org/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your package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a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it as a 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Shell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87225" y="800975"/>
            <a:ext cx="47919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 wget http://scala-lang.org/files/archive/scala-2.10.3.tgz</a:t>
            </a:r>
            <a:b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 pacman -S scala sbt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object Wat {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def main(args: Array[String]) {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println("WAT")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 scalac wat.scala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 scala Wat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#!/usr/bin/env scala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println("SCRIPT")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 scala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Welcome to Scala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Type in expressions to have them evaluated.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Type :help for more information.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scala&gt; println("OHAI")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OHAI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scala&gt;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2/8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607725" y="268100"/>
            <a:ext cx="5536200" cy="48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TYPES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3987225" y="800975"/>
            <a:ext cx="47919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1.to(2)        #... Range(1, 2)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 to 2          #... Range(1, 10)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 i = 3      #i: Int = 3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= 5              #error: reassignment to val i= 5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List(1, 2).head       	#Int = 1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"lolcat".length 	#Int = 6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s"${2*4}" 		#String = 8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()	   #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List()       #List[Nothing] = List()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var i = 3       #i: Int = 3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= 3.14        #error: type mismatch;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 b : Boolean = true     #b: Boolean = true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244925" y="800975"/>
            <a:ext cx="36615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Everything is an Object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Immutability: val vs var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Int, Double, Char...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String, List, Array...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Unit and Nothing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Type Inference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8127625" y="-2625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6838150" y="800975"/>
            <a:ext cx="21777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"".+(5)        #String = 5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"" + 5          #String = 5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var i = 3    #i: Int = 3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= 5            #i: Int = 5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" name="Google Shape;60;p11"/>
          <p:cNvCxnSpPr/>
          <p:nvPr/>
        </p:nvCxnSpPr>
        <p:spPr>
          <a:xfrm>
            <a:off x="6844750" y="831150"/>
            <a:ext cx="0" cy="433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1"/>
          <p:cNvCxnSpPr/>
          <p:nvPr/>
        </p:nvCxnSpPr>
        <p:spPr>
          <a:xfrm>
            <a:off x="6844750" y="1440750"/>
            <a:ext cx="0" cy="433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1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3/8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3607725" y="268100"/>
            <a:ext cx="5536200" cy="48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TYPES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3987225" y="800975"/>
            <a:ext cx="47919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util.Random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Random.nextInt(10)  				#5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java.util.{Date, Locale}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java.text.DateFormat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java.text.DateFormat._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 now = new Date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 df = getDateInstance(LONG, Locale.ITALY)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println(df format now)				#29 novembre 2013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244925" y="800975"/>
            <a:ext cx="36615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Import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Importing from Java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8127625" y="-2625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4/8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3607725" y="268100"/>
            <a:ext cx="5536200" cy="48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EXPRESSIONS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44925" y="800975"/>
            <a:ext cx="36642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Conditionals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comprehension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Loops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8127625" y="-2625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3807125" y="800975"/>
            <a:ext cx="49086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(1==1) true                                			#true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(1!=1) false	       				#()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(1==1) true else false  			#true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(i &lt;- (1 to 10)) yield i*2               	    	#Vector(2, 4, 6, 8...18, 20)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(i &lt;- (1 to 10) if i%2==0) yield i*2   	#Vector(4, 8, 12, 16, 20)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var x = 1; while (x &lt; 1000) x *=2	    	#x: Int = 1024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 x : Any = "one"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 match {					#Boolean true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case 1 =&gt; true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case "one" =&gt; true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case "1" =&gt; true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case _ =&gt; false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5/8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3607725" y="268100"/>
            <a:ext cx="5536200" cy="48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987225" y="800975"/>
            <a:ext cx="4398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(x: Int) =&gt; x*2                          	  	 #Int =&gt; Int = &lt;function1&gt;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(() =&gt;Random.nextInt(100))() 	 #Int = 42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def f(x: Int): Int = {</a:t>
            </a:r>
            <a:b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val factor = 2</a:t>
            </a:r>
            <a:b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return factor*x</a:t>
            </a:r>
            <a:b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"UPPERCASE".map(x =&gt; x toLower)	#String = uppercase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"UPPERCASE" map(_ toLower)		#String = uppercase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List(1,2) foreach (println _)			#1 2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List(1,2) map f				#List[Int] = List(2, 4)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def debug (x: String, y: String) = {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println(x);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println(y);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x+y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List("A", "B", "C").reduceLeft(debug)	#A B AB C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#String = ABC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FUNCTIONS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44925" y="800975"/>
            <a:ext cx="36615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Defining functions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Higher Order Functions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127625" y="-2625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6/8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3607725" y="268100"/>
            <a:ext cx="5536200" cy="48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FUNCTIONAL PROGRAMMING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987225" y="800975"/>
            <a:ext cx="4398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def hello() : ()=&gt;String = {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val name = "Jessica"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() =&gt; "Hi, " + name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 JessicaGreeting = hello()		#() =&gt; String	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JessicaGreeting()			#Hi, Jessica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 a = { println("Right now"); "a"}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Right now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String = a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def hello(name: String) : () =&gt;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String = {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() =&gt; "Hi, " + name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hello("Jessica")				#() =&gt; String	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hello("Jessica")()				#Hi, Jessica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38300" y="800975"/>
            <a:ext cx="36615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Closure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Laziness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Currying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127625" y="-2625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6267700" y="800975"/>
            <a:ext cx="28764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lazy val b = { println("Maybe later"); "b"}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b: String = &lt;lazy&gt;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Maybe later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String = b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6267700" y="2142425"/>
            <a:ext cx="0" cy="955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5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7/8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607725" y="268100"/>
            <a:ext cx="5536200" cy="48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FUNCTIONAL PROGRAMMING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987225" y="800975"/>
            <a:ext cx="4398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 x2 = (x: Int) =&gt; x*2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 x3 = (x: Int) =&gt; x*3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List(1,2,3,4,5) map x2			#List(2, 4, 6, 8, 10)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List(1,2,3,4,5) map x3			#List(3, 6, 9, 12, 15)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List(1,2,3,4,5) map (x2 andThen x3)  	#List(6, 12, 18, 24, 30)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scala.concurrent._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ExecutionContext.Implicits.global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 p = promise[Unit]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 f = p.future map { _ =&gt;  println("Working"); Thread.sleep(1000) 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 onComplete { _ =&gt; println("DONE") 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p.success()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#Working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#... [after 1s]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#DONE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38300" y="800975"/>
            <a:ext cx="36615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Function composition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Futures and Promises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127625" y="-2625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8/8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