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7c6cd14e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7c6cd14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7c70f13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7c70f13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c70f1b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7c70f1b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c6cd14e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c6cd14e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c87e1b2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c87e1b2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c6cd14e_1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c6cd14e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pray/sbt-revolv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98D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97350" y="19341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SPRAY.IO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8"/>
          <p:cNvSpPr txBox="1"/>
          <p:nvPr>
            <p:ph type="ctrTitle"/>
          </p:nvPr>
        </p:nvSpPr>
        <p:spPr>
          <a:xfrm>
            <a:off x="674250" y="13584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introduction to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8"/>
          <p:cNvSpPr txBox="1"/>
          <p:nvPr>
            <p:ph type="ctrTitle"/>
          </p:nvPr>
        </p:nvSpPr>
        <p:spPr>
          <a:xfrm>
            <a:off x="3553200" y="4241000"/>
            <a:ext cx="20607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FEDERICO RAMPAZZO</a:t>
            </a:r>
            <a:b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HI@FRAMP.ME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2240100" y="2527650"/>
            <a:ext cx="4597800" cy="19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Works on top of Scala and Akka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Lightweight multithreaded server (spray-can)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Actors based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It's a library, not a framework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1/5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3089100" y="1670400"/>
            <a:ext cx="29658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SPRAY.IO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SETUP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44925" y="800975"/>
            <a:ext cx="36576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an empty spray.io based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sbt and the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empty actor 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tests are in: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git clone git://github.com/spray/spray-template.git example</a:t>
            </a:r>
            <a:b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cd example &amp;&amp; sbt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sbt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 test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 re-start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 more src/main/scala/com/example/MyService.scala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more src/test/scala/com/example/MyServiceSpec.scala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2/5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EDITING ROUTES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class MyServiceActor extends Actor with MyService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def actorRefFactory = context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def receive = runRoute(myRoute)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trait MyService extends HttpService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val myRoute =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path("api/ping")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get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complete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"PONG!"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} ~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path("")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get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complete {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"HOME"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}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Router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3/5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SERVING JSON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libraryDependencies += "io.spray" %%  "spray-json" % "1.2.5"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spray.json._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import DefaultJsonProtocol._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path("api" / "balls")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get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complete {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List(1,2,3,4,5).toJson.toString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dependencies on build.sbt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 spray.json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a route to serve JSON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4/5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3607725" y="268100"/>
            <a:ext cx="5536200" cy="487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0" y="0"/>
            <a:ext cx="9144000" cy="4047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ctrTitle"/>
          </p:nvPr>
        </p:nvSpPr>
        <p:spPr>
          <a:xfrm>
            <a:off x="0" y="41050"/>
            <a:ext cx="91440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IMPROVING WORKFLOW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987225" y="800975"/>
            <a:ext cx="47919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libraryDependencies +=     "io.spray" % "sbt-revolver" % "0.7.1"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% sbt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 ~re-start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44925" y="800975"/>
            <a:ext cx="3661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https://github.com/spray/sbt-revolver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sbt plugin to automatically reload  the server at every code change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dependencies on build.sbt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the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8127625" y="-2625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8127600" y="14800"/>
            <a:ext cx="101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5/5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80B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553200" y="4241000"/>
            <a:ext cx="20607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FEDERICO RAMPAZZO</a:t>
            </a:r>
            <a:b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HI@FRAMP.ME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4"/>
          <p:cNvSpPr txBox="1"/>
          <p:nvPr>
            <p:ph type="ctrTitle"/>
          </p:nvPr>
        </p:nvSpPr>
        <p:spPr>
          <a:xfrm>
            <a:off x="697350" y="19341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Q/A</a:t>
            </a:r>
            <a:endParaRPr sz="2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