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1247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177281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 new my-</a:t>
            </a:r>
            <a:r>
              <a:rPr lang="es-ES" sz="2400" dirty="0" err="1" smtClean="0"/>
              <a:t>workspace</a:t>
            </a:r>
            <a:r>
              <a:rPr lang="es-ES" sz="2400" dirty="0" smtClean="0"/>
              <a:t> --no-</a:t>
            </a:r>
            <a:r>
              <a:rPr lang="es-ES" sz="2400" dirty="0" err="1" smtClean="0"/>
              <a:t>create</a:t>
            </a:r>
            <a:r>
              <a:rPr lang="es-ES" sz="2400" dirty="0" smtClean="0"/>
              <a:t>-</a:t>
            </a:r>
            <a:r>
              <a:rPr lang="es-ES" sz="2400" dirty="0" err="1" smtClean="0"/>
              <a:t>application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59632" y="256490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una aplicación dentro del 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212976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cd</a:t>
            </a:r>
            <a:r>
              <a:rPr lang="es-ES" sz="2400" dirty="0" smtClean="0"/>
              <a:t> my-</a:t>
            </a:r>
            <a:r>
              <a:rPr lang="es-ES" sz="2400" dirty="0" err="1" smtClean="0"/>
              <a:t>workspace</a:t>
            </a:r>
            <a:endParaRPr lang="es-ES" sz="2400" dirty="0" smtClean="0"/>
          </a:p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generate</a:t>
            </a:r>
            <a:r>
              <a:rPr lang="es-ES" sz="2400" dirty="0" smtClean="0"/>
              <a:t> </a:t>
            </a:r>
            <a:r>
              <a:rPr lang="es-ES" sz="2400" dirty="0" err="1" smtClean="0"/>
              <a:t>application</a:t>
            </a:r>
            <a:r>
              <a:rPr lang="es-ES" sz="2400" dirty="0" smtClean="0"/>
              <a:t> my-</a:t>
            </a:r>
            <a:r>
              <a:rPr lang="es-ES" sz="2400" dirty="0" err="1" smtClean="0"/>
              <a:t>app</a:t>
            </a:r>
            <a:endParaRPr lang="es-E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347864" y="263691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2771800" y="321297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393305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Nombre:-----</a:t>
            </a:r>
            <a:endParaRPr lang="es-ES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55776" y="42930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Email:-----</a:t>
            </a:r>
            <a:endParaRPr lang="es-ES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55776" y="46531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Teléfono:-----</a:t>
            </a:r>
            <a:endParaRPr lang="es-E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18" name="17 Rectángulo"/>
          <p:cNvSpPr/>
          <p:nvPr/>
        </p:nvSpPr>
        <p:spPr>
          <a:xfrm>
            <a:off x="1331640" y="2996952"/>
            <a:ext cx="432048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"/>
          <p:cNvCxnSpPr/>
          <p:nvPr/>
        </p:nvCxnSpPr>
        <p:spPr>
          <a:xfrm>
            <a:off x="1331640" y="3356992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2699792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995936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403648" y="30172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771800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283968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</a:t>
            </a:r>
            <a:endParaRPr lang="es-ES" dirty="0"/>
          </a:p>
        </p:txBody>
      </p:sp>
      <p:cxnSp>
        <p:nvCxnSpPr>
          <p:cNvPr id="28" name="27 Conector recto"/>
          <p:cNvCxnSpPr>
            <a:stCxn id="18" idx="1"/>
            <a:endCxn id="18" idx="3"/>
          </p:cNvCxnSpPr>
          <p:nvPr/>
        </p:nvCxnSpPr>
        <p:spPr>
          <a:xfrm>
            <a:off x="1331640" y="378904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1331640" y="414908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796136" y="3429000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5868144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5796136" y="386104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5868144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5796136" y="422108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5868144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476672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Ejercicios SQL:</a:t>
            </a:r>
          </a:p>
          <a:p>
            <a:endParaRPr lang="es-ES" dirty="0" smtClean="0"/>
          </a:p>
          <a:p>
            <a:r>
              <a:rPr lang="es-ES" dirty="0" smtClean="0"/>
              <a:t>1- Lista de movimientos de la cuenta 1000</a:t>
            </a:r>
          </a:p>
          <a:p>
            <a:r>
              <a:rPr lang="es-ES" dirty="0" smtClean="0"/>
              <a:t>2- Subir 100 euros a todos los movimientos de tipo ingreso</a:t>
            </a:r>
          </a:p>
          <a:p>
            <a:r>
              <a:rPr lang="es-ES" smtClean="0"/>
              <a:t>3- Lista </a:t>
            </a:r>
            <a:r>
              <a:rPr lang="es-ES" dirty="0" smtClean="0"/>
              <a:t>de movimientos de todas las cuentas </a:t>
            </a:r>
            <a:r>
              <a:rPr lang="es-ES" smtClean="0"/>
              <a:t>de ahorro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609725"/>
            <a:ext cx="6810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 de flecha"/>
          <p:cNvCxnSpPr/>
          <p:nvPr/>
        </p:nvCxnSpPr>
        <p:spPr>
          <a:xfrm>
            <a:off x="2987824" y="2348880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436096" y="400506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5940152" y="256490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940152" y="25649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059832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436096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580112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652120" y="24208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33265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Servicios REST</a:t>
            </a:r>
            <a:endParaRPr lang="es-ES" sz="3200" dirty="0"/>
          </a:p>
        </p:txBody>
      </p:sp>
      <p:sp>
        <p:nvSpPr>
          <p:cNvPr id="3" name="2 Elipse"/>
          <p:cNvSpPr/>
          <p:nvPr/>
        </p:nvSpPr>
        <p:spPr>
          <a:xfrm>
            <a:off x="5652120" y="2060848"/>
            <a:ext cx="201622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6084168" y="234888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364088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3" idx="2"/>
          </p:cNvCxnSpPr>
          <p:nvPr/>
        </p:nvCxnSpPr>
        <p:spPr>
          <a:xfrm>
            <a:off x="5292080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436096" y="32129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Nube"/>
          <p:cNvSpPr/>
          <p:nvPr/>
        </p:nvSpPr>
        <p:spPr>
          <a:xfrm>
            <a:off x="2987824" y="2348880"/>
            <a:ext cx="1512168" cy="86409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467544" y="2420888"/>
            <a:ext cx="18722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49289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 (cualquier programa)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346385" y="1769853"/>
            <a:ext cx="3036498" cy="800819"/>
          </a:xfrm>
          <a:custGeom>
            <a:avLst/>
            <a:gdLst>
              <a:gd name="connsiteX0" fmla="*/ 0 w 3036498"/>
              <a:gd name="connsiteY0" fmla="*/ 800819 h 800819"/>
              <a:gd name="connsiteX1" fmla="*/ 1233577 w 3036498"/>
              <a:gd name="connsiteY1" fmla="*/ 58947 h 800819"/>
              <a:gd name="connsiteX2" fmla="*/ 3036498 w 3036498"/>
              <a:gd name="connsiteY2" fmla="*/ 447136 h 80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6498" h="800819">
                <a:moveTo>
                  <a:pt x="0" y="800819"/>
                </a:moveTo>
                <a:cubicBezTo>
                  <a:pt x="363747" y="459356"/>
                  <a:pt x="727494" y="117894"/>
                  <a:pt x="1233577" y="58947"/>
                </a:cubicBezTo>
                <a:cubicBezTo>
                  <a:pt x="1739660" y="0"/>
                  <a:pt x="2388079" y="223568"/>
                  <a:pt x="3036498" y="4471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orma libre"/>
          <p:cNvSpPr/>
          <p:nvPr/>
        </p:nvSpPr>
        <p:spPr>
          <a:xfrm>
            <a:off x="2398143" y="3372928"/>
            <a:ext cx="2907102" cy="644106"/>
          </a:xfrm>
          <a:custGeom>
            <a:avLst/>
            <a:gdLst>
              <a:gd name="connsiteX0" fmla="*/ 2907102 w 2907102"/>
              <a:gd name="connsiteY0" fmla="*/ 0 h 644106"/>
              <a:gd name="connsiteX1" fmla="*/ 1621766 w 2907102"/>
              <a:gd name="connsiteY1" fmla="*/ 629729 h 644106"/>
              <a:gd name="connsiteX2" fmla="*/ 0 w 2907102"/>
              <a:gd name="connsiteY2" fmla="*/ 86264 h 64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102" h="644106">
                <a:moveTo>
                  <a:pt x="2907102" y="0"/>
                </a:moveTo>
                <a:cubicBezTo>
                  <a:pt x="2506692" y="307676"/>
                  <a:pt x="2106283" y="615352"/>
                  <a:pt x="1621766" y="629729"/>
                </a:cubicBezTo>
                <a:cubicBezTo>
                  <a:pt x="1137249" y="644106"/>
                  <a:pt x="568624" y="365185"/>
                  <a:pt x="0" y="8626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3347864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691680" y="1412776"/>
            <a:ext cx="51125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"/>
          <p:cNvCxnSpPr/>
          <p:nvPr/>
        </p:nvCxnSpPr>
        <p:spPr>
          <a:xfrm>
            <a:off x="3563888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763688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cabecera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427984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cuerpo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1979712" y="4509120"/>
            <a:ext cx="51125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"/>
          <p:cNvCxnSpPr/>
          <p:nvPr/>
        </p:nvCxnSpPr>
        <p:spPr>
          <a:xfrm>
            <a:off x="3851920" y="45091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051720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cabecera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716016" y="42210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cuerpo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979712" y="14127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URL</a:t>
            </a:r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33265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Envio</a:t>
            </a:r>
            <a:r>
              <a:rPr lang="es-ES" dirty="0" smtClean="0"/>
              <a:t> datos a servicio REST</a:t>
            </a:r>
            <a:endParaRPr lang="es-ES" dirty="0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1115616" y="1700808"/>
            <a:ext cx="5832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971600" y="126876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URL:http://</a:t>
            </a:r>
            <a:r>
              <a:rPr lang="es-ES" dirty="0" err="1" smtClean="0"/>
              <a:t>www.datos.com</a:t>
            </a:r>
            <a:r>
              <a:rPr lang="es-ES" dirty="0" smtClean="0"/>
              <a:t>/</a:t>
            </a:r>
            <a:r>
              <a:rPr lang="es-ES" dirty="0" err="1" smtClean="0"/>
              <a:t>app</a:t>
            </a:r>
            <a:r>
              <a:rPr lang="es-ES" dirty="0" smtClean="0"/>
              <a:t>/recurso/variable1/variable2</a:t>
            </a:r>
            <a:endParaRPr lang="es-ES" dirty="0"/>
          </a:p>
        </p:txBody>
      </p:sp>
      <p:sp>
        <p:nvSpPr>
          <p:cNvPr id="6" name="5 Cerrar llave"/>
          <p:cNvSpPr/>
          <p:nvPr/>
        </p:nvSpPr>
        <p:spPr>
          <a:xfrm rot="16200000">
            <a:off x="5719947" y="264828"/>
            <a:ext cx="216024" cy="17918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148064" y="6926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path</a:t>
            </a:r>
            <a:r>
              <a:rPr lang="es-ES" dirty="0" smtClean="0"/>
              <a:t> variables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115616" y="2780928"/>
            <a:ext cx="5832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043608" y="23488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URL:http://</a:t>
            </a:r>
            <a:r>
              <a:rPr lang="es-ES" dirty="0" err="1" smtClean="0"/>
              <a:t>www.datos.com</a:t>
            </a:r>
            <a:r>
              <a:rPr lang="es-ES" dirty="0" smtClean="0"/>
              <a:t>/</a:t>
            </a:r>
            <a:r>
              <a:rPr lang="es-ES" dirty="0" err="1" smtClean="0"/>
              <a:t>app</a:t>
            </a:r>
            <a:r>
              <a:rPr lang="es-ES" dirty="0" smtClean="0"/>
              <a:t>/recurso?nombre1=valor1&amp;nombre2=valor2</a:t>
            </a:r>
            <a:endParaRPr lang="es-ES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444210" y="620687"/>
            <a:ext cx="216023" cy="32403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96136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115616" y="4293096"/>
            <a:ext cx="6120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043608" y="3789040"/>
            <a:ext cx="66967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"/>
          <p:cNvCxnSpPr/>
          <p:nvPr/>
        </p:nvCxnSpPr>
        <p:spPr>
          <a:xfrm>
            <a:off x="2915816" y="378904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79512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95536" y="32129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URL:http://</a:t>
            </a:r>
            <a:r>
              <a:rPr lang="es-ES" dirty="0" err="1" smtClean="0"/>
              <a:t>www.datos.com</a:t>
            </a:r>
            <a:r>
              <a:rPr lang="es-ES" dirty="0" smtClean="0"/>
              <a:t>/</a:t>
            </a:r>
            <a:r>
              <a:rPr lang="es-ES" dirty="0" err="1" smtClean="0"/>
              <a:t>app</a:t>
            </a:r>
            <a:r>
              <a:rPr lang="es-ES" dirty="0" smtClean="0"/>
              <a:t>/recurso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3851920" y="378904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nombre1=valor1&amp;nombre2=valor2</a:t>
            </a:r>
            <a:endParaRPr lang="es-ES" dirty="0"/>
          </a:p>
        </p:txBody>
      </p:sp>
      <p:sp>
        <p:nvSpPr>
          <p:cNvPr id="24" name="23 Cerrar llave"/>
          <p:cNvSpPr/>
          <p:nvPr/>
        </p:nvSpPr>
        <p:spPr>
          <a:xfrm rot="16200000">
            <a:off x="5868145" y="1988839"/>
            <a:ext cx="216023" cy="32403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004048" y="321297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form-urlencoded</a:t>
            </a:r>
            <a:endParaRPr lang="es-ES" dirty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1043608" y="4509120"/>
            <a:ext cx="5832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1043608" y="6021288"/>
            <a:ext cx="6120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971600" y="5517232"/>
            <a:ext cx="66967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/>
          <p:nvPr/>
        </p:nvCxnSpPr>
        <p:spPr>
          <a:xfrm>
            <a:off x="2843808" y="55172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07504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23528" y="49411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URL:http://</a:t>
            </a:r>
            <a:r>
              <a:rPr lang="es-ES" dirty="0" err="1" smtClean="0"/>
              <a:t>www.datos.com</a:t>
            </a:r>
            <a:r>
              <a:rPr lang="es-ES" dirty="0" smtClean="0"/>
              <a:t>/</a:t>
            </a:r>
            <a:r>
              <a:rPr lang="es-ES" dirty="0" err="1" smtClean="0"/>
              <a:t>app</a:t>
            </a:r>
            <a:r>
              <a:rPr lang="es-ES" dirty="0" smtClean="0"/>
              <a:t>/recurso</a:t>
            </a: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3779912" y="5517232"/>
            <a:ext cx="374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{"nom1":"valor1","nom2":"valor2",…}</a:t>
            </a:r>
            <a:endParaRPr lang="es-ES" dirty="0"/>
          </a:p>
        </p:txBody>
      </p:sp>
      <p:sp>
        <p:nvSpPr>
          <p:cNvPr id="33" name="32 Cerrar llave"/>
          <p:cNvSpPr/>
          <p:nvPr/>
        </p:nvSpPr>
        <p:spPr>
          <a:xfrm rot="16200000">
            <a:off x="5796137" y="3717031"/>
            <a:ext cx="216023" cy="32403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5568486" y="49152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26064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Métodos HTTP</a:t>
            </a:r>
            <a:endParaRPr lang="es-ES" sz="2800" b="1" dirty="0"/>
          </a:p>
        </p:txBody>
      </p:sp>
      <p:sp>
        <p:nvSpPr>
          <p:cNvPr id="3" name="2 Forma libre"/>
          <p:cNvSpPr/>
          <p:nvPr/>
        </p:nvSpPr>
        <p:spPr>
          <a:xfrm>
            <a:off x="1380226" y="1465053"/>
            <a:ext cx="5244861" cy="708804"/>
          </a:xfrm>
          <a:custGeom>
            <a:avLst/>
            <a:gdLst>
              <a:gd name="connsiteX0" fmla="*/ 0 w 5244861"/>
              <a:gd name="connsiteY0" fmla="*/ 708804 h 708804"/>
              <a:gd name="connsiteX1" fmla="*/ 2311880 w 5244861"/>
              <a:gd name="connsiteY1" fmla="*/ 27317 h 708804"/>
              <a:gd name="connsiteX2" fmla="*/ 5244861 w 5244861"/>
              <a:gd name="connsiteY2" fmla="*/ 544902 h 70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861" h="708804">
                <a:moveTo>
                  <a:pt x="0" y="708804"/>
                </a:moveTo>
                <a:cubicBezTo>
                  <a:pt x="718868" y="381719"/>
                  <a:pt x="1437737" y="54634"/>
                  <a:pt x="2311880" y="27317"/>
                </a:cubicBezTo>
                <a:cubicBezTo>
                  <a:pt x="3186023" y="0"/>
                  <a:pt x="4215442" y="272451"/>
                  <a:pt x="5244861" y="54490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755576" y="2852936"/>
            <a:ext cx="6192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GET</a:t>
            </a:r>
          </a:p>
          <a:p>
            <a:endParaRPr lang="es-ES" sz="2800" dirty="0" smtClean="0"/>
          </a:p>
          <a:p>
            <a:r>
              <a:rPr lang="es-ES" sz="2800" dirty="0" smtClean="0"/>
              <a:t>POST</a:t>
            </a:r>
          </a:p>
          <a:p>
            <a:endParaRPr lang="es-ES" sz="2800" dirty="0" smtClean="0"/>
          </a:p>
          <a:p>
            <a:r>
              <a:rPr lang="es-ES" sz="2800" dirty="0" smtClean="0"/>
              <a:t>PUT</a:t>
            </a:r>
          </a:p>
          <a:p>
            <a:endParaRPr lang="es-ES" sz="2800" dirty="0" smtClean="0"/>
          </a:p>
          <a:p>
            <a:r>
              <a:rPr lang="es-ES" sz="2800" dirty="0" smtClean="0"/>
              <a:t>DELETE</a:t>
            </a:r>
            <a:endParaRPr lang="es-ES" sz="2800" dirty="0"/>
          </a:p>
        </p:txBody>
      </p:sp>
      <p:sp>
        <p:nvSpPr>
          <p:cNvPr id="5" name="4 Flecha derecha"/>
          <p:cNvSpPr/>
          <p:nvPr/>
        </p:nvSpPr>
        <p:spPr>
          <a:xfrm>
            <a:off x="1547664" y="2996952"/>
            <a:ext cx="122413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059832" y="292494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Petición de datos (envío de parámetros por </a:t>
            </a:r>
            <a:r>
              <a:rPr lang="es-ES" dirty="0" err="1" smtClean="0"/>
              <a:t>path</a:t>
            </a:r>
            <a:r>
              <a:rPr lang="es-ES" dirty="0" smtClean="0"/>
              <a:t> variables o </a:t>
            </a:r>
            <a:r>
              <a:rPr lang="es-ES" dirty="0" err="1" smtClean="0"/>
              <a:t>querystring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1835696" y="3861048"/>
            <a:ext cx="122413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275856" y="3717032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Altas de datos (envío de datos en el cuerpo como </a:t>
            </a:r>
            <a:r>
              <a:rPr lang="es-ES" dirty="0" err="1" smtClean="0"/>
              <a:t>form-urlencoded</a:t>
            </a:r>
            <a:r>
              <a:rPr lang="es-ES" dirty="0" smtClean="0"/>
              <a:t> o JSON)</a:t>
            </a:r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1907704" y="4653136"/>
            <a:ext cx="122413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419872" y="458112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Actualizaciones (envío </a:t>
            </a:r>
            <a:r>
              <a:rPr lang="es-ES" dirty="0" smtClean="0"/>
              <a:t>de datos en el cuerpo como </a:t>
            </a:r>
            <a:r>
              <a:rPr lang="es-ES" dirty="0" err="1" smtClean="0"/>
              <a:t>form-urlencoded</a:t>
            </a:r>
            <a:r>
              <a:rPr lang="es-ES" dirty="0" smtClean="0"/>
              <a:t> o JSON)</a:t>
            </a:r>
            <a:endParaRPr lang="es-ES" dirty="0"/>
          </a:p>
        </p:txBody>
      </p:sp>
      <p:sp>
        <p:nvSpPr>
          <p:cNvPr id="11" name="10 Flecha derecha"/>
          <p:cNvSpPr/>
          <p:nvPr/>
        </p:nvSpPr>
        <p:spPr>
          <a:xfrm>
            <a:off x="2123728" y="5517232"/>
            <a:ext cx="122413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419872" y="544522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Eliminaciones </a:t>
            </a:r>
            <a:r>
              <a:rPr lang="es-ES" dirty="0" smtClean="0"/>
              <a:t>(envío de parámetros por </a:t>
            </a:r>
            <a:r>
              <a:rPr lang="es-ES" dirty="0" err="1" smtClean="0"/>
              <a:t>path</a:t>
            </a:r>
            <a:r>
              <a:rPr lang="es-ES" dirty="0" smtClean="0"/>
              <a:t> variables o </a:t>
            </a:r>
            <a:r>
              <a:rPr lang="es-ES" dirty="0" err="1" smtClean="0"/>
              <a:t>querystring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84482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this.http.get</a:t>
            </a:r>
            <a:r>
              <a:rPr lang="en-US" dirty="0" smtClean="0">
                <a:latin typeface="Consolas" pitchFamily="49" charset="0"/>
              </a:rPr>
              <a:t>&lt;Book[]&gt;("http://localhost:9000/books",{</a:t>
            </a:r>
          </a:p>
          <a:p>
            <a:r>
              <a:rPr lang="en-US" dirty="0" smtClean="0">
                <a:latin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</a:rPr>
              <a:t>params</a:t>
            </a:r>
            <a:r>
              <a:rPr lang="en-US" dirty="0" smtClean="0">
                <a:latin typeface="Consolas" pitchFamily="49" charset="0"/>
              </a:rPr>
              <a:t>:{"</a:t>
            </a:r>
            <a:r>
              <a:rPr lang="en-US" dirty="0" err="1" smtClean="0">
                <a:latin typeface="Consolas" pitchFamily="49" charset="0"/>
              </a:rPr>
              <a:t>isbn</a:t>
            </a:r>
            <a:r>
              <a:rPr lang="en-US" dirty="0" smtClean="0">
                <a:latin typeface="Consolas" pitchFamily="49" charset="0"/>
              </a:rPr>
              <a:t>":</a:t>
            </a:r>
            <a:r>
              <a:rPr lang="en-US" dirty="0" err="1" smtClean="0">
                <a:latin typeface="Consolas" pitchFamily="49" charset="0"/>
              </a:rPr>
              <a:t>isbn</a:t>
            </a:r>
            <a:r>
              <a:rPr lang="en-US" dirty="0" smtClean="0">
                <a:latin typeface="Consolas" pitchFamily="49" charset="0"/>
              </a:rPr>
              <a:t>});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335699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this.http.get</a:t>
            </a:r>
            <a:r>
              <a:rPr lang="en-US" dirty="0" smtClean="0">
                <a:latin typeface="Consolas" pitchFamily="49" charset="0"/>
              </a:rPr>
              <a:t>&lt;Book</a:t>
            </a:r>
            <a:r>
              <a:rPr lang="en-US" dirty="0" smtClean="0">
                <a:latin typeface="Consolas" pitchFamily="49" charset="0"/>
              </a:rPr>
              <a:t>[]&gt;(`http</a:t>
            </a:r>
            <a:r>
              <a:rPr lang="en-US" dirty="0" smtClean="0">
                <a:latin typeface="Consolas" pitchFamily="49" charset="0"/>
              </a:rPr>
              <a:t>://</a:t>
            </a:r>
            <a:r>
              <a:rPr lang="en-US" dirty="0" smtClean="0">
                <a:latin typeface="Consolas" pitchFamily="49" charset="0"/>
              </a:rPr>
              <a:t>localhost:9000/books?isbn=${isbn}`);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79712" y="76470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/>
              <a:t>QueryString</a:t>
            </a:r>
            <a:endParaRPr lang="es-E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268760"/>
            <a:ext cx="568863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475656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1: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15816" y="170080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475656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2: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15816" y="256490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1331640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sumar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779912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23928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multiplicar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2699792" y="429309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915816" y="42413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&gt;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556792"/>
            <a:ext cx="655272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051720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87824" y="1916832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051720" y="256490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195736" y="25649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3995936" y="2564904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139952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843808" y="321297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Media: ----</a:t>
            </a:r>
          </a:p>
          <a:p>
            <a:r>
              <a:rPr lang="es-ES" dirty="0" smtClean="0"/>
              <a:t>Nota más alta:---</a:t>
            </a:r>
          </a:p>
          <a:p>
            <a:r>
              <a:rPr lang="es-ES" dirty="0" smtClean="0"/>
              <a:t>Nota más baja:---</a:t>
            </a:r>
          </a:p>
          <a:p>
            <a:r>
              <a:rPr lang="es-ES" dirty="0" smtClean="0"/>
              <a:t>Total aprobados:---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90872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JSON en </a:t>
            </a:r>
            <a:r>
              <a:rPr lang="es-ES" sz="2400" dirty="0" err="1" smtClean="0"/>
              <a:t>TypeScript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87624" y="21328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persona={nombre:"pepito",edad:23,email:"ppp@gmail.com"};</a:t>
            </a:r>
            <a:endParaRPr lang="es-ES" dirty="0"/>
          </a:p>
        </p:txBody>
      </p:sp>
      <p:sp>
        <p:nvSpPr>
          <p:cNvPr id="4" name="3 Flecha abajo"/>
          <p:cNvSpPr/>
          <p:nvPr/>
        </p:nvSpPr>
        <p:spPr>
          <a:xfrm>
            <a:off x="2843808" y="2708920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35896" y="32849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4509120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Persona{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clase:</a:t>
            </a:r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3851920" y="5085184"/>
            <a:ext cx="1296144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95936" y="45091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objeto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08104" y="450912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p=new Persona();</a:t>
            </a:r>
          </a:p>
          <a:p>
            <a:r>
              <a:rPr lang="es-ES" dirty="0" err="1" smtClean="0"/>
              <a:t>p.nombre</a:t>
            </a:r>
            <a:r>
              <a:rPr lang="es-ES" dirty="0" smtClean="0"/>
              <a:t>="pepito";</a:t>
            </a:r>
          </a:p>
          <a:p>
            <a:r>
              <a:rPr lang="es-ES" dirty="0" err="1" smtClean="0"/>
              <a:t>p.edad</a:t>
            </a:r>
            <a:r>
              <a:rPr lang="es-ES" dirty="0" smtClean="0"/>
              <a:t>=23;</a:t>
            </a:r>
          </a:p>
          <a:p>
            <a:r>
              <a:rPr lang="es-ES" dirty="0" err="1" smtClean="0"/>
              <a:t>p.email</a:t>
            </a:r>
            <a:r>
              <a:rPr lang="es-ES" dirty="0" smtClean="0"/>
              <a:t>="pppp@gmail.com";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836712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Contacto{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995936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c=new Contacto();</a:t>
            </a:r>
          </a:p>
          <a:p>
            <a:r>
              <a:rPr lang="es-ES" dirty="0" err="1" smtClean="0"/>
              <a:t>c.nombre</a:t>
            </a:r>
            <a:r>
              <a:rPr lang="es-ES" dirty="0" smtClean="0"/>
              <a:t>="Prueba";</a:t>
            </a:r>
          </a:p>
          <a:p>
            <a:r>
              <a:rPr lang="es-ES" dirty="0" err="1" smtClean="0"/>
              <a:t>c.edad</a:t>
            </a:r>
            <a:r>
              <a:rPr lang="es-ES" dirty="0" smtClean="0"/>
              <a:t>=10;</a:t>
            </a:r>
          </a:p>
          <a:p>
            <a:r>
              <a:rPr lang="es-ES" dirty="0" err="1" smtClean="0"/>
              <a:t>c.email</a:t>
            </a:r>
            <a:r>
              <a:rPr lang="es-ES" dirty="0" smtClean="0"/>
              <a:t>="dddd@gmail.com";</a:t>
            </a:r>
          </a:p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4644008" y="3861048"/>
            <a:ext cx="2448272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11760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11760" y="4797152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>
            <a:stCxn id="6" idx="0"/>
            <a:endCxn id="4" idx="2"/>
          </p:cNvCxnSpPr>
          <p:nvPr/>
        </p:nvCxnSpPr>
        <p:spPr>
          <a:xfrm flipV="1">
            <a:off x="2591780" y="4473116"/>
            <a:ext cx="205222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716016" y="429309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716016" y="465313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29208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Prueba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4283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004048" y="46531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ddd@gmail.com</a:t>
            </a:r>
            <a:endParaRPr lang="es-ES" dirty="0"/>
          </a:p>
        </p:txBody>
      </p:sp>
      <p:sp>
        <p:nvSpPr>
          <p:cNvPr id="15" name="14 Flecha abajo"/>
          <p:cNvSpPr/>
          <p:nvPr/>
        </p:nvSpPr>
        <p:spPr>
          <a:xfrm>
            <a:off x="4932040" y="2708920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7664" y="1556792"/>
            <a:ext cx="6552728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411760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563888" y="19888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83768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95936" y="263691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987824" y="335699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275856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Validar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err="1" smtClean="0"/>
              <a:t>Registrese</a:t>
            </a:r>
            <a:endParaRPr lang="es-ES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868144" y="422108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499992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868144" y="465313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788024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940152" y="50851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4788024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40152" y="551723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5796136" y="60212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940152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Registrar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23928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Clientes</a:t>
            </a:r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980728"/>
            <a:ext cx="7920880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971600" y="1268760"/>
            <a:ext cx="669674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5364088" y="476672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148064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 </a:t>
            </a:r>
            <a:r>
              <a:rPr lang="es-ES" dirty="0" err="1" smtClean="0"/>
              <a:t>raiz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33164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link1</a:t>
            </a:r>
            <a:endParaRPr lang="es-ES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link2</a:t>
            </a:r>
            <a:endParaRPr lang="es-ES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5076056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link3</a:t>
            </a:r>
            <a:endParaRPr lang="es-ES" u="sng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691680" y="2708920"/>
            <a:ext cx="4896544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6588224" y="692696"/>
            <a:ext cx="79208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236296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router</a:t>
            </a:r>
            <a:r>
              <a:rPr lang="es-ES" dirty="0" smtClean="0"/>
              <a:t> </a:t>
            </a:r>
            <a:r>
              <a:rPr lang="es-ES" dirty="0" err="1" smtClean="0"/>
              <a:t>outlet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8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Teléfono: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699792" y="270892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699792" y="328498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699792" y="378904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3059832" y="4509120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03648" y="54452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se pueden repetir emails!!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362</Words>
  <Application>Microsoft Office PowerPoint</Application>
  <PresentationFormat>Presentación en pantalla (4:3)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17</cp:revision>
  <dcterms:created xsi:type="dcterms:W3CDTF">2025-04-28T10:10:29Z</dcterms:created>
  <dcterms:modified xsi:type="dcterms:W3CDTF">2025-05-14T08:18:26Z</dcterms:modified>
</cp:coreProperties>
</file>