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88</Words>
  <Application>Microsoft Office PowerPoint</Application>
  <PresentationFormat>Presentación en pantalla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7</cp:revision>
  <dcterms:created xsi:type="dcterms:W3CDTF">2025-05-20T07:46:52Z</dcterms:created>
  <dcterms:modified xsi:type="dcterms:W3CDTF">2025-06-03T12:11:32Z</dcterms:modified>
</cp:coreProperties>
</file>