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20/05/2025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20/05/2025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23728" y="5486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NEST JS</a:t>
            </a:r>
            <a:endParaRPr lang="es-ES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77281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Instalación</a:t>
            </a:r>
            <a:r>
              <a:rPr lang="es-ES" dirty="0" smtClean="0"/>
              <a:t>: </a:t>
            </a:r>
            <a:r>
              <a:rPr lang="es-ES" b="1" dirty="0" err="1" smtClean="0"/>
              <a:t>npm</a:t>
            </a:r>
            <a:r>
              <a:rPr lang="es-ES" b="1" dirty="0" smtClean="0"/>
              <a:t> </a:t>
            </a:r>
            <a:r>
              <a:rPr lang="es-ES" b="1" dirty="0" err="1" smtClean="0"/>
              <a:t>install</a:t>
            </a:r>
            <a:r>
              <a:rPr lang="es-ES" b="1" dirty="0" smtClean="0"/>
              <a:t> -g @</a:t>
            </a:r>
            <a:r>
              <a:rPr lang="es-ES" b="1" dirty="0" err="1" smtClean="0"/>
              <a:t>nestjs</a:t>
            </a:r>
            <a:r>
              <a:rPr lang="es-ES" b="1" dirty="0" smtClean="0"/>
              <a:t>/</a:t>
            </a:r>
            <a:r>
              <a:rPr lang="es-ES" b="1" dirty="0" err="1" smtClean="0"/>
              <a:t>cli</a:t>
            </a:r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278092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Visual Studio</a:t>
            </a:r>
            <a:r>
              <a:rPr lang="es-ES" dirty="0" smtClean="0"/>
              <a:t>: </a:t>
            </a:r>
            <a:r>
              <a:rPr lang="es-ES" b="1" dirty="0" err="1" smtClean="0"/>
              <a:t>NestJS</a:t>
            </a:r>
            <a:r>
              <a:rPr lang="es-ES" b="1" dirty="0" smtClean="0"/>
              <a:t> </a:t>
            </a:r>
            <a:r>
              <a:rPr lang="es-ES" b="1" dirty="0" err="1" smtClean="0"/>
              <a:t>File</a:t>
            </a:r>
            <a:r>
              <a:rPr lang="es-ES" b="1" dirty="0" smtClean="0"/>
              <a:t> </a:t>
            </a:r>
            <a:r>
              <a:rPr lang="es-ES" b="1" dirty="0" err="1" smtClean="0"/>
              <a:t>Generator</a:t>
            </a:r>
            <a:endParaRPr lang="es-E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6926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411760" y="2636912"/>
            <a:ext cx="4968552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>
            <a:stCxn id="3" idx="0"/>
            <a:endCxn id="3" idx="2"/>
          </p:cNvCxnSpPr>
          <p:nvPr/>
        </p:nvCxnSpPr>
        <p:spPr>
          <a:xfrm>
            <a:off x="4896036" y="2636912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555776" y="2204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364088" y="22048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4499992" y="4725144"/>
            <a:ext cx="86409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572000" y="47251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2771800" y="3140968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987824" y="31409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5220072" y="2852936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436096" y="28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4" name="13 Elipse"/>
          <p:cNvSpPr/>
          <p:nvPr/>
        </p:nvSpPr>
        <p:spPr>
          <a:xfrm>
            <a:off x="5220072" y="3429000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5436096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6" name="15 Cilindro"/>
          <p:cNvSpPr/>
          <p:nvPr/>
        </p:nvSpPr>
        <p:spPr>
          <a:xfrm>
            <a:off x="8172400" y="2996952"/>
            <a:ext cx="792088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0" y="2924944"/>
            <a:ext cx="9716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79512" y="24928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Front</a:t>
            </a:r>
            <a:endParaRPr lang="es-ES" dirty="0"/>
          </a:p>
        </p:txBody>
      </p:sp>
      <p:sp>
        <p:nvSpPr>
          <p:cNvPr id="19" name="18 Forma libre"/>
          <p:cNvSpPr/>
          <p:nvPr/>
        </p:nvSpPr>
        <p:spPr>
          <a:xfrm>
            <a:off x="1000664" y="2917167"/>
            <a:ext cx="1397479" cy="317739"/>
          </a:xfrm>
          <a:custGeom>
            <a:avLst/>
            <a:gdLst>
              <a:gd name="connsiteX0" fmla="*/ 0 w 1397479"/>
              <a:gd name="connsiteY0" fmla="*/ 317739 h 317739"/>
              <a:gd name="connsiteX1" fmla="*/ 569344 w 1397479"/>
              <a:gd name="connsiteY1" fmla="*/ 24441 h 317739"/>
              <a:gd name="connsiteX2" fmla="*/ 1397479 w 1397479"/>
              <a:gd name="connsiteY2" fmla="*/ 171090 h 3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479" h="317739">
                <a:moveTo>
                  <a:pt x="0" y="317739"/>
                </a:moveTo>
                <a:cubicBezTo>
                  <a:pt x="168215" y="183311"/>
                  <a:pt x="336431" y="48883"/>
                  <a:pt x="569344" y="24441"/>
                </a:cubicBezTo>
                <a:cubicBezTo>
                  <a:pt x="802257" y="0"/>
                  <a:pt x="1099868" y="85545"/>
                  <a:pt x="1397479" y="17109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orma libre"/>
          <p:cNvSpPr/>
          <p:nvPr/>
        </p:nvSpPr>
        <p:spPr>
          <a:xfrm>
            <a:off x="983411" y="3528204"/>
            <a:ext cx="1449238" cy="234351"/>
          </a:xfrm>
          <a:custGeom>
            <a:avLst/>
            <a:gdLst>
              <a:gd name="connsiteX0" fmla="*/ 1449238 w 1449238"/>
              <a:gd name="connsiteY0" fmla="*/ 8626 h 234351"/>
              <a:gd name="connsiteX1" fmla="*/ 724619 w 1449238"/>
              <a:gd name="connsiteY1" fmla="*/ 232913 h 234351"/>
              <a:gd name="connsiteX2" fmla="*/ 0 w 1449238"/>
              <a:gd name="connsiteY2" fmla="*/ 0 h 23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9238" h="234351">
                <a:moveTo>
                  <a:pt x="1449238" y="8626"/>
                </a:moveTo>
                <a:cubicBezTo>
                  <a:pt x="1207698" y="121488"/>
                  <a:pt x="966159" y="234351"/>
                  <a:pt x="724619" y="232913"/>
                </a:cubicBezTo>
                <a:cubicBezTo>
                  <a:pt x="483079" y="231475"/>
                  <a:pt x="241539" y="115737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1259632" y="32129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7020272" y="335699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Presentación en pantalla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1</cp:revision>
  <dcterms:created xsi:type="dcterms:W3CDTF">2025-05-20T07:46:52Z</dcterms:created>
  <dcterms:modified xsi:type="dcterms:W3CDTF">2025-05-20T10:45:22Z</dcterms:modified>
</cp:coreProperties>
</file>