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2"/>
    <a:srgbClr val="5B4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094CA-DDCC-5A48-B379-A68E5B7B9F3E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E1604-3C8C-B944-9BC3-5B05D75739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4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E1604-3C8C-B944-9BC3-5B05D75739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7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7C35-C088-521D-E26B-E4D68344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2365-4D04-5825-9675-05E690D8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B297-97D2-8888-E07B-79EDFCE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6/12/23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EDCC-3C12-0845-D887-6375EE6F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AB24-F94E-FD12-8A47-C2125272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966C-ACD7-2EDE-1ABF-2D8533DF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21712-AFDA-E616-E6F7-6793E5D3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1D4-4198-86F6-7F72-93EC1FB5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DBD-8A91-B322-B164-772C52CF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3701-A260-1E24-6F95-A6B3618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6BBDC-9826-A313-539B-C090CF580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D31F-A0AC-0514-D1FC-4F806691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0300-065C-7533-4704-9047F80C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5C0C-B4DF-1B5F-14B7-A1910513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82EC-4BBB-F3DF-88C4-628A45CF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D284-4349-FFF3-AA43-82DD97EE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246D-D097-75E6-EA49-881D782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A828-04B1-3278-A79C-D4A00D1C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6DF9-351B-C11D-BD9A-B66736C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8968-8022-16DC-29E4-F49D3E3A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9E9F-CB8C-678E-921F-0F7047F0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E8525-A999-3FC9-386F-A674330E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FF3E-6A8F-2184-5AA1-44020D7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A3D5-B918-30AC-E584-47DC98B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C967-6191-58C8-A759-758A36C5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039A-4BC2-1AAF-B79F-CCDEE097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5E1F-393F-98FC-63C0-221F173DF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7914-1AE4-14D8-A98B-4657AA14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EA4D-F551-4AD5-25AC-1A28DBD1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8268-78A2-E441-E484-85270714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19BF-46C4-26CE-ED16-CD8C827D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7AA-62B7-A75E-A782-F2F1634E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1E8A-5743-1DC2-0C8C-C6FE5083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2315-6384-FCBB-0617-CBFCA1C0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B1FA9-E7E9-B230-98BB-60CD5ABC0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8283F-4163-E057-A3FE-A04896C0F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A89DD-236B-5E84-0B4A-855746A3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CD3D0-A856-F2C5-9056-245D9B1D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11BC-66AE-7DD5-2A7C-0B20986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8DB4-BFB2-F5E1-C2DD-641EA1C6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DE56-70B5-A476-4812-6F72245B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3E7E5-DC61-6CDE-1905-80D4F3AE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8145D-9265-7602-A575-5B90C68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57C6B-2448-8738-7C36-1B67DF6F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72449-4D22-0CF0-79B7-49A6C92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F73A-5C63-24FA-176E-46923655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2A51-BF7E-1BBD-756E-B04D842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7668-5894-2369-4873-A24669E9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3BBFE-F5B0-7E97-9AAF-991B74530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15DE-EAB8-DA46-3131-E33F49E4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4792C-1754-3E93-1735-E0CB4EBA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F7C6-BA6D-0B3C-B5DD-02747DF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E518-A314-1BA9-FCD6-2D4FB814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CCC0-5B94-6078-2832-3CE5E2C03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C24F-C96A-31B9-F6AA-36E7A1723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E871A-1823-42CE-668F-5B8EB180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846A2-345F-2EF8-DAB0-49CC3065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B493B-FF1B-402D-E310-C67156B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236C9-45B6-BFF3-5669-12398267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53B4-D010-F773-3327-178C3ADD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9DA-DDF7-DEAE-96AE-05255022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F90F-47D9-602E-C476-34F32D4B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D927-ACAA-BE26-BD4F-AF1A3C63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1CB7-F6A3-91C5-270B-AF0E7221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4386" y="1309922"/>
            <a:ext cx="4812957" cy="2722164"/>
          </a:xfrm>
        </p:spPr>
        <p:txBody>
          <a:bodyPr>
            <a:noAutofit/>
          </a:bodyPr>
          <a:lstStyle/>
          <a:p>
            <a:pPr algn="l"/>
            <a:r>
              <a:rPr lang="pt-BR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AWS INFRA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A461A-7102-E23B-5598-AF6DB119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386" y="4032086"/>
            <a:ext cx="4655719" cy="1156715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Uma linguagem desenvolvida para auxiliar a criação de infraestrutura de </a:t>
            </a:r>
            <a:r>
              <a:rPr lang="pt-BR" b="1" i="1" dirty="0" err="1">
                <a:solidFill>
                  <a:srgbClr val="5B4F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>
                <a:solidFill>
                  <a:srgbClr val="FF990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Picture 3" descr="Vector background of vibrant colors splashing">
            <a:extLst>
              <a:ext uri="{FF2B5EF4-FFF2-40B4-BE49-F238E27FC236}">
                <a16:creationId xmlns:a16="http://schemas.microsoft.com/office/drawing/2014/main" id="{57C3FD41-6183-47B0-CBD1-9CBA67DE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0" r="14450" b="-1"/>
          <a:stretch/>
        </p:blipFill>
        <p:spPr>
          <a:xfrm>
            <a:off x="-5817" y="10"/>
            <a:ext cx="6038037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DC943-7BE0-9FE9-754C-91FBD089EBC6}"/>
              </a:ext>
            </a:extLst>
          </p:cNvPr>
          <p:cNvSpPr/>
          <p:nvPr/>
        </p:nvSpPr>
        <p:spPr>
          <a:xfrm>
            <a:off x="10428515" y="387250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D14B3-226C-0395-AE46-67570999F207}"/>
              </a:ext>
            </a:extLst>
          </p:cNvPr>
          <p:cNvSpPr/>
          <p:nvPr/>
        </p:nvSpPr>
        <p:spPr>
          <a:xfrm>
            <a:off x="6322393" y="6074228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4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4BE9-2C0B-D9D3-44BD-A0D7B297FDF8}"/>
              </a:ext>
            </a:extLst>
          </p:cNvPr>
          <p:cNvSpPr/>
          <p:nvPr/>
        </p:nvSpPr>
        <p:spPr>
          <a:xfrm>
            <a:off x="11373364" y="6172200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2E0DF5-8B8C-2A72-BBEA-7B9D5A9DF0E8}"/>
              </a:ext>
            </a:extLst>
          </p:cNvPr>
          <p:cNvSpPr>
            <a:spLocks noChangeAspect="1"/>
          </p:cNvSpPr>
          <p:nvPr/>
        </p:nvSpPr>
        <p:spPr>
          <a:xfrm>
            <a:off x="1866793" y="2508986"/>
            <a:ext cx="900000" cy="90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D9C6A-E4BF-D1DA-34E9-6E196D234678}"/>
              </a:ext>
            </a:extLst>
          </p:cNvPr>
          <p:cNvSpPr txBox="1"/>
          <p:nvPr/>
        </p:nvSpPr>
        <p:spPr>
          <a:xfrm>
            <a:off x="4379464" y="2249015"/>
            <a:ext cx="3287486" cy="1419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Melhorar meu conhecimento sobre as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tecnologias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3B5B4-0FB0-7FB8-C839-E693CD7C3E3E}"/>
              </a:ext>
            </a:extLst>
          </p:cNvPr>
          <p:cNvSpPr txBox="1"/>
          <p:nvPr/>
        </p:nvSpPr>
        <p:spPr>
          <a:xfrm>
            <a:off x="673050" y="3736771"/>
            <a:ext cx="3287486" cy="1881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está nos tópicos que mais gosto de trabalhar e onde pretendo me desenvolver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6A3D92-A417-83A4-53EF-530D52269650}"/>
              </a:ext>
            </a:extLst>
          </p:cNvPr>
          <p:cNvSpPr>
            <a:spLocks noChangeAspect="1"/>
          </p:cNvSpPr>
          <p:nvPr/>
        </p:nvSpPr>
        <p:spPr>
          <a:xfrm>
            <a:off x="5573207" y="4227573"/>
            <a:ext cx="900000" cy="90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2.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0780B2-DC1B-79F7-9433-52F3C09A8593}"/>
              </a:ext>
            </a:extLst>
          </p:cNvPr>
          <p:cNvSpPr>
            <a:spLocks noChangeAspect="1"/>
          </p:cNvSpPr>
          <p:nvPr/>
        </p:nvSpPr>
        <p:spPr>
          <a:xfrm>
            <a:off x="9279621" y="2508985"/>
            <a:ext cx="900000" cy="90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36230-0529-33C5-B261-BA905CD04AA6}"/>
              </a:ext>
            </a:extLst>
          </p:cNvPr>
          <p:cNvSpPr txBox="1"/>
          <p:nvPr/>
        </p:nvSpPr>
        <p:spPr>
          <a:xfrm>
            <a:off x="8085878" y="3736772"/>
            <a:ext cx="3287486" cy="1881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Uma linguagem que facilite a introdução de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novos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Engenheiros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endParaRPr lang="pt-BR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4BE9-2C0B-D9D3-44BD-A0D7B297FDF8}"/>
              </a:ext>
            </a:extLst>
          </p:cNvPr>
          <p:cNvSpPr/>
          <p:nvPr/>
        </p:nvSpPr>
        <p:spPr>
          <a:xfrm>
            <a:off x="11373364" y="6172200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2E0DF5-8B8C-2A72-BBEA-7B9D5A9DF0E8}"/>
              </a:ext>
            </a:extLst>
          </p:cNvPr>
          <p:cNvSpPr>
            <a:spLocks noChangeAspect="1"/>
          </p:cNvSpPr>
          <p:nvPr/>
        </p:nvSpPr>
        <p:spPr>
          <a:xfrm>
            <a:off x="480730" y="2112590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3B5B4-0FB0-7FB8-C839-E693CD7C3E3E}"/>
              </a:ext>
            </a:extLst>
          </p:cNvPr>
          <p:cNvSpPr txBox="1"/>
          <p:nvPr/>
        </p:nvSpPr>
        <p:spPr>
          <a:xfrm>
            <a:off x="1195562" y="1900263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As variáveis de chaves privadas da conta da AWS devem ser declaradas como “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KEY_ID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” e “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SECRET_KEY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0B6855-9927-53CA-9175-6B0BDD8EC0F0}"/>
              </a:ext>
            </a:extLst>
          </p:cNvPr>
          <p:cNvSpPr>
            <a:spLocks noChangeAspect="1"/>
          </p:cNvSpPr>
          <p:nvPr/>
        </p:nvSpPr>
        <p:spPr>
          <a:xfrm>
            <a:off x="480730" y="3148114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D31A3-F267-3512-4731-DC186046680D}"/>
              </a:ext>
            </a:extLst>
          </p:cNvPr>
          <p:cNvSpPr txBox="1"/>
          <p:nvPr/>
        </p:nvSpPr>
        <p:spPr>
          <a:xfrm>
            <a:off x="1195562" y="2911382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linguagem trabalha majoritariamente com declaração de constantes. As variáveis aparecem na execução dos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loops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 Os valores podem ser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dígitos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(iniciadas e finalizadas com [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“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]).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D590A5-A6D3-ABDB-DD29-AD33B4458101}"/>
              </a:ext>
            </a:extLst>
          </p:cNvPr>
          <p:cNvSpPr>
            <a:spLocks noChangeAspect="1"/>
          </p:cNvSpPr>
          <p:nvPr/>
        </p:nvSpPr>
        <p:spPr>
          <a:xfrm>
            <a:off x="480730" y="4336353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40F98-28BB-0E3B-7C24-9DA7B383D512}"/>
              </a:ext>
            </a:extLst>
          </p:cNvPr>
          <p:cNvSpPr txBox="1"/>
          <p:nvPr/>
        </p:nvSpPr>
        <p:spPr>
          <a:xfrm>
            <a:off x="1195562" y="3966238"/>
            <a:ext cx="10615438" cy="12872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funções não permitem criar funções genéricas, mas configurar previamente algumas variáveis necessárias ou opcionais de entre uma de duas funções possíveis atualmente: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InstanceBuilder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SecurityGroupBuilder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 Essa predefinição é salva em um identificador.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9A077-1070-4349-B856-CE3BFC785120}"/>
              </a:ext>
            </a:extLst>
          </p:cNvPr>
          <p:cNvSpPr>
            <a:spLocks noChangeAspect="1"/>
          </p:cNvSpPr>
          <p:nvPr/>
        </p:nvSpPr>
        <p:spPr>
          <a:xfrm>
            <a:off x="480730" y="5658457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0AF79-93E7-62B8-E569-DE0B43DD69C5}"/>
              </a:ext>
            </a:extLst>
          </p:cNvPr>
          <p:cNvSpPr txBox="1"/>
          <p:nvPr/>
        </p:nvSpPr>
        <p:spPr>
          <a:xfrm>
            <a:off x="1195562" y="5438171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aplicação de estruturas condicionais se dá à criação de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alertas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CloudWatch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AWS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onde a comparação é feita entre métricas disponíveis para uma instância e valores de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treshold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4BE9-2C0B-D9D3-44BD-A0D7B297FDF8}"/>
              </a:ext>
            </a:extLst>
          </p:cNvPr>
          <p:cNvSpPr/>
          <p:nvPr/>
        </p:nvSpPr>
        <p:spPr>
          <a:xfrm>
            <a:off x="11373364" y="6172200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2E0DF5-8B8C-2A72-BBEA-7B9D5A9DF0E8}"/>
              </a:ext>
            </a:extLst>
          </p:cNvPr>
          <p:cNvSpPr>
            <a:spLocks noChangeAspect="1"/>
          </p:cNvSpPr>
          <p:nvPr/>
        </p:nvSpPr>
        <p:spPr>
          <a:xfrm>
            <a:off x="480730" y="2112590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3B5B4-0FB0-7FB8-C839-E693CD7C3E3E}"/>
              </a:ext>
            </a:extLst>
          </p:cNvPr>
          <p:cNvSpPr txBox="1"/>
          <p:nvPr/>
        </p:nvSpPr>
        <p:spPr>
          <a:xfrm>
            <a:off x="1195562" y="1900263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Toda a execução de funções,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condicionais ocorrem dentro dos limites de “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START_BUILD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“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END_BUILD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0B6855-9927-53CA-9175-6B0BDD8EC0F0}"/>
              </a:ext>
            </a:extLst>
          </p:cNvPr>
          <p:cNvSpPr>
            <a:spLocks noChangeAspect="1"/>
          </p:cNvSpPr>
          <p:nvPr/>
        </p:nvSpPr>
        <p:spPr>
          <a:xfrm>
            <a:off x="480730" y="3148114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D31A3-F267-3512-4731-DC186046680D}"/>
              </a:ext>
            </a:extLst>
          </p:cNvPr>
          <p:cNvSpPr txBox="1"/>
          <p:nvPr/>
        </p:nvSpPr>
        <p:spPr>
          <a:xfrm>
            <a:off x="1195562" y="2911382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loops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ocorrem no espaço dos números naturais, começando no valor antes dos [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] e indo até o valor depois. Varia de 1 em 1, e os valores indicados devem ser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inteiros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D590A5-A6D3-ABDB-DD29-AD33B4458101}"/>
              </a:ext>
            </a:extLst>
          </p:cNvPr>
          <p:cNvSpPr>
            <a:spLocks noChangeAspect="1"/>
          </p:cNvSpPr>
          <p:nvPr/>
        </p:nvSpPr>
        <p:spPr>
          <a:xfrm>
            <a:off x="480730" y="4183638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7.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40F98-28BB-0E3B-7C24-9DA7B383D512}"/>
              </a:ext>
            </a:extLst>
          </p:cNvPr>
          <p:cNvSpPr txBox="1"/>
          <p:nvPr/>
        </p:nvSpPr>
        <p:spPr>
          <a:xfrm>
            <a:off x="1195562" y="3966238"/>
            <a:ext cx="10615438" cy="871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linguagem, ao ser compilada, cria a infraestrutura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indicada, mas não a executa. Tanto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init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quanto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devem ser executados pelo usuário dentro da pasta gerada após compilar.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4EC28-C47F-9EE3-E5BE-A77D77576A5A}"/>
              </a:ext>
            </a:extLst>
          </p:cNvPr>
          <p:cNvSpPr/>
          <p:nvPr/>
        </p:nvSpPr>
        <p:spPr>
          <a:xfrm>
            <a:off x="-261258" y="1627414"/>
            <a:ext cx="7228115" cy="5040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4629A0-3211-2DEA-B531-152FA609B5EC}"/>
              </a:ext>
            </a:extLst>
          </p:cNvPr>
          <p:cNvSpPr/>
          <p:nvPr/>
        </p:nvSpPr>
        <p:spPr>
          <a:xfrm>
            <a:off x="5812973" y="1807106"/>
            <a:ext cx="6640284" cy="1850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4BE9-2C0B-D9D3-44BD-A0D7B297FDF8}"/>
              </a:ext>
            </a:extLst>
          </p:cNvPr>
          <p:cNvSpPr/>
          <p:nvPr/>
        </p:nvSpPr>
        <p:spPr>
          <a:xfrm>
            <a:off x="11373364" y="6172200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F9234-714D-44CF-AA43-1361D08AEDF0}"/>
              </a:ext>
            </a:extLst>
          </p:cNvPr>
          <p:cNvSpPr txBox="1"/>
          <p:nvPr/>
        </p:nvSpPr>
        <p:spPr>
          <a:xfrm>
            <a:off x="141515" y="2155007"/>
            <a:ext cx="682534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KEY_ID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"[YOUR_KEY_ID]"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SECRET_KEY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"[YOUR_SECRET_KEY]"</a:t>
            </a:r>
          </a:p>
          <a:p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general_instance_description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"General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Description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</a:p>
          <a:p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function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InstanceBuilder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instance_builder_type1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with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instance_type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"t2.medium"</a:t>
            </a:r>
          </a:p>
          <a:p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end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START_BUILD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perform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SecurityGroupBuilder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with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sg_name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"Teste SG"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and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sg_description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general_instance_description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. " for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SecGroup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and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ingress_port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22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and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ingress_protocol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"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tcp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end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perform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instance_builder_type1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with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instance_name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"Teste 1"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end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for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in 1:(2*1)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perform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InstanceBuilder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with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instance_name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as "Teste 2 (" . (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+ 4) . ")"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end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END_BUILD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F24426-4B85-7C2F-2D52-DF7A4E67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39" y="2214081"/>
            <a:ext cx="7772400" cy="573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A9E19F-B158-A6DE-8DD7-9441AE2B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39" y="3268585"/>
            <a:ext cx="7772400" cy="16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488CB7-BE97-0625-5698-85A9063B7F16}"/>
              </a:ext>
            </a:extLst>
          </p:cNvPr>
          <p:cNvSpPr txBox="1"/>
          <p:nvPr/>
        </p:nvSpPr>
        <p:spPr>
          <a:xfrm>
            <a:off x="5843419" y="1917983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INSTÂNCIAS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AC5C9-A111-58A0-3706-DE8835E69A8D}"/>
              </a:ext>
            </a:extLst>
          </p:cNvPr>
          <p:cNvSpPr txBox="1"/>
          <p:nvPr/>
        </p:nvSpPr>
        <p:spPr>
          <a:xfrm>
            <a:off x="5843419" y="2974874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SECURITY GROUPS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4CA713F-ED82-AC3C-BD9C-80E0C76F785A}"/>
              </a:ext>
            </a:extLst>
          </p:cNvPr>
          <p:cNvSpPr>
            <a:spLocks noChangeAspect="1"/>
          </p:cNvSpPr>
          <p:nvPr/>
        </p:nvSpPr>
        <p:spPr>
          <a:xfrm>
            <a:off x="9040478" y="4014899"/>
            <a:ext cx="900000" cy="90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1.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81B10-6A47-0416-F09F-8B1EC04C3311}"/>
              </a:ext>
            </a:extLst>
          </p:cNvPr>
          <p:cNvSpPr txBox="1"/>
          <p:nvPr/>
        </p:nvSpPr>
        <p:spPr>
          <a:xfrm>
            <a:off x="7846735" y="4981263"/>
            <a:ext cx="3287486" cy="12872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Exemplo com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Instâncias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declaração de função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FC8D1-F7B4-CE4A-FA0E-244F7906CB92}"/>
              </a:ext>
            </a:extLst>
          </p:cNvPr>
          <p:cNvSpPr txBox="1"/>
          <p:nvPr/>
        </p:nvSpPr>
        <p:spPr>
          <a:xfrm>
            <a:off x="5745794" y="14665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do </a:t>
            </a:r>
            <a:r>
              <a:rPr lang="pt-BR" i="1" dirty="0" err="1"/>
              <a:t>apply</a:t>
            </a:r>
            <a:r>
              <a:rPr lang="pt-BR" i="1" dirty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92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4EC28-C47F-9EE3-E5BE-A77D77576A5A}"/>
              </a:ext>
            </a:extLst>
          </p:cNvPr>
          <p:cNvSpPr/>
          <p:nvPr/>
        </p:nvSpPr>
        <p:spPr>
          <a:xfrm>
            <a:off x="-261258" y="1627414"/>
            <a:ext cx="7228115" cy="5040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4629A0-3211-2DEA-B531-152FA609B5EC}"/>
              </a:ext>
            </a:extLst>
          </p:cNvPr>
          <p:cNvSpPr/>
          <p:nvPr/>
        </p:nvSpPr>
        <p:spPr>
          <a:xfrm>
            <a:off x="-544285" y="3839423"/>
            <a:ext cx="12736285" cy="32070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F9234-714D-44CF-AA43-1361D08AEDF0}"/>
              </a:ext>
            </a:extLst>
          </p:cNvPr>
          <p:cNvSpPr txBox="1"/>
          <p:nvPr/>
        </p:nvSpPr>
        <p:spPr>
          <a:xfrm>
            <a:off x="141515" y="1924438"/>
            <a:ext cx="68253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KEY_ID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"[YOUR_KEY_ID]"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SECRET_KEY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"[YOUR_SECRET_KEY]"</a:t>
            </a:r>
          </a:p>
          <a:p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treshhold_limit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90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instance_1_id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is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"i-092990761db1e7ca1"</a:t>
            </a:r>
          </a:p>
          <a:p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START_BUILD</a:t>
            </a: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CPUUtilization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&gt;=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treshhold_limit</a:t>
            </a:r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 in instance_1_id </a:t>
            </a:r>
            <a:r>
              <a:rPr lang="pt-BR" sz="1100" dirty="0" err="1">
                <a:latin typeface="Fira Code" panose="020B0809050000020004" pitchFamily="49" charset="0"/>
                <a:ea typeface="Fira Code" panose="020B0809050000020004" pitchFamily="49" charset="0"/>
              </a:rPr>
              <a:t>alert</a:t>
            </a:r>
            <a:endParaRPr lang="pt-BR" sz="11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pt-BR" sz="1100" dirty="0">
                <a:latin typeface="Fira Code" panose="020B0809050000020004" pitchFamily="49" charset="0"/>
                <a:ea typeface="Fira Code" panose="020B0809050000020004" pitchFamily="49" charset="0"/>
              </a:rPr>
              <a:t>END_BUILD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88CB7-BE97-0625-5698-85A9063B7F16}"/>
              </a:ext>
            </a:extLst>
          </p:cNvPr>
          <p:cNvSpPr txBox="1"/>
          <p:nvPr/>
        </p:nvSpPr>
        <p:spPr>
          <a:xfrm>
            <a:off x="5802086" y="392544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DESCRIÇÃO DO ALARME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4CA713F-ED82-AC3C-BD9C-80E0C76F785A}"/>
              </a:ext>
            </a:extLst>
          </p:cNvPr>
          <p:cNvSpPr>
            <a:spLocks noChangeAspect="1"/>
          </p:cNvSpPr>
          <p:nvPr/>
        </p:nvSpPr>
        <p:spPr>
          <a:xfrm>
            <a:off x="7656172" y="2008060"/>
            <a:ext cx="900000" cy="90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81B10-6A47-0416-F09F-8B1EC04C3311}"/>
              </a:ext>
            </a:extLst>
          </p:cNvPr>
          <p:cNvSpPr txBox="1"/>
          <p:nvPr/>
        </p:nvSpPr>
        <p:spPr>
          <a:xfrm>
            <a:off x="8556172" y="1814454"/>
            <a:ext cx="3287486" cy="12872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Exemplo com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Alerta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condicional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infraestrutura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já existente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FC8D1-F7B4-CE4A-FA0E-244F7906CB92}"/>
              </a:ext>
            </a:extLst>
          </p:cNvPr>
          <p:cNvSpPr txBox="1"/>
          <p:nvPr/>
        </p:nvSpPr>
        <p:spPr>
          <a:xfrm>
            <a:off x="10276091" y="347009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do </a:t>
            </a:r>
            <a:r>
              <a:rPr lang="pt-BR" i="1" dirty="0" err="1"/>
              <a:t>apply</a:t>
            </a:r>
            <a:r>
              <a:rPr lang="pt-BR" i="1" dirty="0"/>
              <a:t>...</a:t>
            </a:r>
            <a:endParaRPr lang="pt-BR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EF3CD32-E211-F38B-146E-ADFFDF40E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12" y="4262035"/>
            <a:ext cx="6114086" cy="20226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2EA432-A6EA-4DFB-0002-3F92B671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96" y="4262035"/>
            <a:ext cx="5559984" cy="2297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53738-C418-5B47-0252-A84FB9607D14}"/>
              </a:ext>
            </a:extLst>
          </p:cNvPr>
          <p:cNvSpPr txBox="1"/>
          <p:nvPr/>
        </p:nvSpPr>
        <p:spPr>
          <a:xfrm>
            <a:off x="152401" y="392779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ALARME E CPUUTILIZATION</a:t>
            </a:r>
          </a:p>
        </p:txBody>
      </p:sp>
    </p:spTree>
    <p:extLst>
      <p:ext uri="{BB962C8B-B14F-4D97-AF65-F5344CB8AC3E}">
        <p14:creationId xmlns:p14="http://schemas.microsoft.com/office/powerpoint/2010/main" val="3583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7EC471B-1C81-CA36-BA43-57C21EF4D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 t="18630" r="-11" b="64560"/>
          <a:stretch/>
        </p:blipFill>
        <p:spPr>
          <a:xfrm>
            <a:off x="0" y="0"/>
            <a:ext cx="12192000" cy="13903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6E841E-5B75-9CA2-4CD3-6D3DB98679CF}"/>
              </a:ext>
            </a:extLst>
          </p:cNvPr>
          <p:cNvSpPr txBox="1">
            <a:spLocks/>
          </p:cNvSpPr>
          <p:nvPr/>
        </p:nvSpPr>
        <p:spPr>
          <a:xfrm>
            <a:off x="141515" y="373751"/>
            <a:ext cx="8414657" cy="1172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CURIOSIDADES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F1EC0-1A6C-AC16-911B-62ACF38D8F21}"/>
              </a:ext>
            </a:extLst>
          </p:cNvPr>
          <p:cNvSpPr/>
          <p:nvPr/>
        </p:nvSpPr>
        <p:spPr>
          <a:xfrm>
            <a:off x="250373" y="1545772"/>
            <a:ext cx="1360714" cy="1632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784BE9-2C0B-D9D3-44BD-A0D7B297FDF8}"/>
              </a:ext>
            </a:extLst>
          </p:cNvPr>
          <p:cNvSpPr/>
          <p:nvPr/>
        </p:nvSpPr>
        <p:spPr>
          <a:xfrm>
            <a:off x="11373364" y="6172200"/>
            <a:ext cx="523985" cy="496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2E0DF5-8B8C-2A72-BBEA-7B9D5A9DF0E8}"/>
              </a:ext>
            </a:extLst>
          </p:cNvPr>
          <p:cNvSpPr>
            <a:spLocks noChangeAspect="1"/>
          </p:cNvSpPr>
          <p:nvPr/>
        </p:nvSpPr>
        <p:spPr>
          <a:xfrm>
            <a:off x="480730" y="2324016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3B5B4-0FB0-7FB8-C839-E693CD7C3E3E}"/>
              </a:ext>
            </a:extLst>
          </p:cNvPr>
          <p:cNvSpPr txBox="1"/>
          <p:nvPr/>
        </p:nvSpPr>
        <p:spPr>
          <a:xfrm>
            <a:off x="1195562" y="1900263"/>
            <a:ext cx="10615438" cy="12872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linguagem inicialmente não foi idealizada como um auxílio para construção de infraestrutura para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mas conversando com os professores e outros alunos, achei uma motivação pertinente e um espaço de atuação adequado para valorizar o que foi produzido.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0B6855-9927-53CA-9175-6B0BDD8EC0F0}"/>
              </a:ext>
            </a:extLst>
          </p:cNvPr>
          <p:cNvSpPr>
            <a:spLocks noChangeAspect="1"/>
          </p:cNvSpPr>
          <p:nvPr/>
        </p:nvSpPr>
        <p:spPr>
          <a:xfrm>
            <a:off x="480730" y="3993985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D31A3-F267-3512-4731-DC186046680D}"/>
              </a:ext>
            </a:extLst>
          </p:cNvPr>
          <p:cNvSpPr txBox="1"/>
          <p:nvPr/>
        </p:nvSpPr>
        <p:spPr>
          <a:xfrm>
            <a:off x="1195562" y="3379377"/>
            <a:ext cx="10615438" cy="1702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CloudWatch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quando configurado é um sistema de alertas muito interessante e pode ser utilizado junto de outras ferramentas de segurança, como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Zabbix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b="1" dirty="0" err="1">
                <a:latin typeface="Segoe UI" panose="020B0502040204020203" pitchFamily="34" charset="0"/>
                <a:cs typeface="Segoe UI" panose="020B0502040204020203" pitchFamily="34" charset="0"/>
              </a:rPr>
              <a:t>Wazuh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para aprimorar o monitoramento da infraestrutura como um todo. Pode ser também aplicado para sistemas de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Balancer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Auto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Scalling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tanto pela dashboard quanto por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D590A5-A6D3-ABDB-DD29-AD33B4458101}"/>
              </a:ext>
            </a:extLst>
          </p:cNvPr>
          <p:cNvSpPr>
            <a:spLocks noChangeAspect="1"/>
          </p:cNvSpPr>
          <p:nvPr/>
        </p:nvSpPr>
        <p:spPr>
          <a:xfrm>
            <a:off x="480730" y="5599542"/>
            <a:ext cx="540000" cy="540000"/>
          </a:xfrm>
          <a:prstGeom prst="roundRect">
            <a:avLst>
              <a:gd name="adj" fmla="val 69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Impact" panose="020B0806030902050204" pitchFamily="34" charset="0"/>
              </a:rPr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40F98-28BB-0E3B-7C24-9DA7B383D512}"/>
              </a:ext>
            </a:extLst>
          </p:cNvPr>
          <p:cNvSpPr txBox="1"/>
          <p:nvPr/>
        </p:nvSpPr>
        <p:spPr>
          <a:xfrm>
            <a:off x="1195562" y="5191287"/>
            <a:ext cx="10615438" cy="12872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linguagem foi criada com o intuito de ser um MVP para a ideia de traduzir o código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uma linguagem mais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reconhecível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pelos alunos. Por ser criada pensando nesse cenário,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expandi-la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se adequar a outras estruturas e receber outros argumentos é trivial. 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709</Words>
  <Application>Microsoft Macintosh PowerPoint</Application>
  <PresentationFormat>Widescreen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Fira Code</vt:lpstr>
      <vt:lpstr>Impact</vt:lpstr>
      <vt:lpstr>Segoe UI</vt:lpstr>
      <vt:lpstr>Office Theme</vt:lpstr>
      <vt:lpstr>AWS INFRA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INFRA BUILDER</dc:title>
  <dc:creator>Francisco Janela</dc:creator>
  <cp:lastModifiedBy>Francisco Janela</cp:lastModifiedBy>
  <cp:revision>4</cp:revision>
  <dcterms:created xsi:type="dcterms:W3CDTF">2023-06-12T20:20:07Z</dcterms:created>
  <dcterms:modified xsi:type="dcterms:W3CDTF">2023-06-12T21:33:40Z</dcterms:modified>
</cp:coreProperties>
</file>