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275" r:id="rId3"/>
    <p:sldId id="274" r:id="rId4"/>
    <p:sldId id="266" r:id="rId5"/>
    <p:sldId id="302" r:id="rId6"/>
    <p:sldId id="303" r:id="rId7"/>
    <p:sldId id="304" r:id="rId8"/>
    <p:sldId id="282" r:id="rId9"/>
    <p:sldId id="305" r:id="rId10"/>
    <p:sldId id="267" r:id="rId11"/>
    <p:sldId id="264" r:id="rId12"/>
    <p:sldId id="30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Hernan Bruno" initials="MHB" lastIdx="1" clrIdx="0">
    <p:extLst>
      <p:ext uri="{19B8F6BF-5375-455C-9EA6-DF929625EA0E}">
        <p15:presenceInfo xmlns:p15="http://schemas.microsoft.com/office/powerpoint/2012/main" userId="S::BRUNOM@redlink.com.ar::217c7327-4eb1-4af1-9dc4-df889a0eba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68849" autoAdjust="0"/>
  </p:normalViewPr>
  <p:slideViewPr>
    <p:cSldViewPr>
      <p:cViewPr varScale="1">
        <p:scale>
          <a:sx n="87" d="100"/>
          <a:sy n="87" d="100"/>
        </p:scale>
        <p:origin x="23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310D-B3BE-4D56-A312-442AF589F243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D296-5AC6-42E9-B7DD-EE4BFF6D6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4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¿Qué es un Archivo y cómo funciona?</a:t>
            </a: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información de un ordenador está almacenada en lo que se llaman archivos. Normalmente 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archivos están formados por un nombre, un punto y una extensión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p.e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PROGRAMA.EXE). El nombre nos sirve para diferenciar unos archivos de otros y la extensión para atribuirle unas propiedades concretas. Estas propiedades asociadas o 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"tipo de archivo"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vienen dadas por las letras que conforman la extensión. Normalmente su máximo son tres letras aunque existen algunas excepciones (.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.java, etc.). Cada uno de estos pequeños grupos de caracteres está asociado a un tipo de archivo.</a:t>
            </a:r>
          </a:p>
          <a:p>
            <a:pPr fontAlgn="t"/>
            <a:endParaRPr lang="es-A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 de Archivo</a:t>
            </a: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dividir los archivos en dos grandes grupos. Éstos son los 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ejecutables y los no ejecutables o archivos de datos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diferencia fundamental entre ellos es que los primeros están creados para funcionar por si mismos y los segundos almacenan información que tendrá que ser utilizada con ayuda de algún programa.</a:t>
            </a:r>
          </a:p>
          <a:p>
            <a:pPr fontAlgn="t"/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todos modos, la mayoría de los programas llevan otros archivos que resultan necesarios aparte del ejecutable. Estos archivos adjuntos que requieren los programas son necesarios para su buen funcionamiento, y aunque puedan tener formatos distintos no pueden ser separados de su programa original. O al menos si queremos que siga funcionando bien.</a:t>
            </a:r>
          </a:p>
          <a:p>
            <a:pPr fontAlgn="t"/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Dentro de los tipos de archivos de datos se pueden crear grupos, especialmente por la temática o clase de información que guarden. Así lo haremos en este tutorial. Separaremos los grupos en archivos de imágenes, de texto, de vídeo, comprimidos... y nombraremos algunos programas asociados.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59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186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826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¿Que son los archivos </a:t>
            </a:r>
            <a:r>
              <a:rPr lang="es-E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s-A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archivos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también conocidos popularmente como BAT, son aplicaciones ejecutables, son simplemente pequeños archivo de texto, que contienen códigos o instrucciones escritos en el lenguaje de MSDOS, estos códigos son lo que se conoce como comandos.</a:t>
            </a:r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 archivos son guardados con la extensión de archivo .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.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 ejecutarse alguno de ellos (dar dos clics), Windows automáticamente inicia la consola o interprete de comandos de MSDOS y ejecuta las instrucciones o códigos que contienen en grupo, de forma secuencial.</a:t>
            </a: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A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51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principal uso de estos archivos en la actualidad, es la de realizar tareas sencillas pero tediosas y repetitivas, de acuerdo a la labor en que usemos cada uno nuestra PC y así evitar la instalación de software de terceros, que a la larga harán la misma función, que un archivo </a:t>
            </a:r>
            <a:r>
              <a:rPr lang="es-MX" dirty="0" err="1"/>
              <a:t>batch</a:t>
            </a:r>
            <a:r>
              <a:rPr lang="es-MX" dirty="0"/>
              <a:t> creado con un simple archivo de texto.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29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64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6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D296-5AC6-42E9-B7DD-EE4BFF6D6626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4F86-A7F6-4C50-8DE4-75A7D40E5290}" type="datetimeFigureOut">
              <a:rPr lang="es-ES" smtClean="0"/>
              <a:pPr/>
              <a:t>27/03/2022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B44C-4398-48CC-BD3E-9A63AF926D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2 normas fundamentales que debe seguir tu Archivo">
            <a:extLst>
              <a:ext uri="{FF2B5EF4-FFF2-40B4-BE49-F238E27FC236}">
                <a16:creationId xmlns:a16="http://schemas.microsoft.com/office/drawing/2014/main" id="{3BCF4696-EB40-4B7A-BA36-C31C1B51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571" y="0"/>
            <a:ext cx="99401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CF320E0-3B76-43A7-8753-0465BD351AA0}"/>
              </a:ext>
            </a:extLst>
          </p:cNvPr>
          <p:cNvSpPr/>
          <p:nvPr/>
        </p:nvSpPr>
        <p:spPr>
          <a:xfrm>
            <a:off x="818090" y="351516"/>
            <a:ext cx="80023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¿Como esta confeccionado </a:t>
            </a:r>
          </a:p>
          <a:p>
            <a:pPr algn="ctr"/>
            <a:r>
              <a:rPr lang="es-E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 Archivo?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5D36E1-7115-4228-A3CA-245C00AB5E88}"/>
              </a:ext>
            </a:extLst>
          </p:cNvPr>
          <p:cNvSpPr/>
          <p:nvPr/>
        </p:nvSpPr>
        <p:spPr>
          <a:xfrm>
            <a:off x="1322973" y="2416258"/>
            <a:ext cx="1926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Nombre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7CD1FE-6BD5-4EBC-AB36-59CCD5DC629D}"/>
              </a:ext>
            </a:extLst>
          </p:cNvPr>
          <p:cNvSpPr/>
          <p:nvPr/>
        </p:nvSpPr>
        <p:spPr>
          <a:xfrm>
            <a:off x="3249141" y="234888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72EC43-9EAB-4D65-92F2-98F6898C451A}"/>
              </a:ext>
            </a:extLst>
          </p:cNvPr>
          <p:cNvSpPr/>
          <p:nvPr/>
        </p:nvSpPr>
        <p:spPr>
          <a:xfrm>
            <a:off x="3778453" y="2391846"/>
            <a:ext cx="22590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extensión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35565C-76A6-4506-A51B-4C7A9AD5E77B}"/>
              </a:ext>
            </a:extLst>
          </p:cNvPr>
          <p:cNvSpPr/>
          <p:nvPr/>
        </p:nvSpPr>
        <p:spPr>
          <a:xfrm>
            <a:off x="842606" y="4530314"/>
            <a:ext cx="2635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Ejecutables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4270AD-3DDC-4562-ADBF-759E7F69B3F8}"/>
              </a:ext>
            </a:extLst>
          </p:cNvPr>
          <p:cNvSpPr/>
          <p:nvPr/>
        </p:nvSpPr>
        <p:spPr>
          <a:xfrm>
            <a:off x="1763688" y="5333751"/>
            <a:ext cx="46483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 datos o no Ejecutable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25F109-015C-4B67-9894-D1B8A13DAE30}"/>
              </a:ext>
            </a:extLst>
          </p:cNvPr>
          <p:cNvSpPr/>
          <p:nvPr/>
        </p:nvSpPr>
        <p:spPr>
          <a:xfrm>
            <a:off x="2987824" y="3828829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TIPOS</a:t>
            </a:r>
          </a:p>
        </p:txBody>
      </p:sp>
    </p:spTree>
    <p:extLst>
      <p:ext uri="{BB962C8B-B14F-4D97-AF65-F5344CB8AC3E}">
        <p14:creationId xmlns:p14="http://schemas.microsoft.com/office/powerpoint/2010/main" val="4265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6" grpId="0"/>
      <p:bldP spid="1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9773" y="241484"/>
            <a:ext cx="338458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Armado de Ambiente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5" y="1600730"/>
            <a:ext cx="1229408" cy="48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5" y="2241502"/>
            <a:ext cx="1063330" cy="37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6" y="2745558"/>
            <a:ext cx="1348378" cy="45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7" y="3429000"/>
            <a:ext cx="1857933" cy="36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7" y="980728"/>
            <a:ext cx="816570" cy="41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H="1" flipV="1">
            <a:off x="1675715" y="1218033"/>
            <a:ext cx="1888639" cy="26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564354" y="1188071"/>
            <a:ext cx="446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- Archivos de </a:t>
            </a:r>
            <a:r>
              <a:rPr lang="es-AR" dirty="0" err="1"/>
              <a:t>parametro</a:t>
            </a:r>
            <a:r>
              <a:rPr lang="es-AR" dirty="0"/>
              <a:t> y/o </a:t>
            </a:r>
            <a:r>
              <a:rPr lang="es-AR" dirty="0" err="1"/>
              <a:t>Configuracion</a:t>
            </a:r>
            <a:endParaRPr lang="es-AR" dirty="0"/>
          </a:p>
          <a:p>
            <a:r>
              <a:rPr lang="es-AR" dirty="0"/>
              <a:t>- Archivo de Conexión</a:t>
            </a:r>
          </a:p>
          <a:p>
            <a:r>
              <a:rPr lang="es-AR" dirty="0"/>
              <a:t>- Aplicativo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" y="4149080"/>
            <a:ext cx="9126335" cy="182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91514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thinkandstart.com/assets/teamwork2.jpeg">
            <a:extLst>
              <a:ext uri="{FF2B5EF4-FFF2-40B4-BE49-F238E27FC236}">
                <a16:creationId xmlns:a16="http://schemas.microsoft.com/office/drawing/2014/main" id="{ECFDEE6D-38F6-4A59-82AC-EDC60893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37850" y="2544211"/>
            <a:ext cx="2817352" cy="1457980"/>
          </a:xfrm>
          <a:prstGeom prst="rect">
            <a:avLst/>
          </a:prstGeom>
          <a:noFill/>
        </p:spPr>
      </p:pic>
      <p:pic>
        <p:nvPicPr>
          <p:cNvPr id="1026" name="Picture 2" descr="El ABC de las Bases de Datos (parte 1)! | Techcetera">
            <a:extLst>
              <a:ext uri="{FF2B5EF4-FFF2-40B4-BE49-F238E27FC236}">
                <a16:creationId xmlns:a16="http://schemas.microsoft.com/office/drawing/2014/main" id="{DD19CBAB-112B-44B4-9405-E2D71BBC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56516"/>
            <a:ext cx="1594609" cy="113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7BBC313-B2A8-47AC-88CB-AC7B036AE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32" y="4442313"/>
            <a:ext cx="1354500" cy="6953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B76D8E-FB06-4520-823F-782AEAC1D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86" y="2936406"/>
            <a:ext cx="1565825" cy="803821"/>
          </a:xfrm>
          <a:prstGeom prst="rect">
            <a:avLst/>
          </a:prstGeom>
        </p:spPr>
      </p:pic>
      <p:pic>
        <p:nvPicPr>
          <p:cNvPr id="7" name="Picture 2" descr="El ABC de las Bases de Datos (parte 1)! | Techcetera">
            <a:extLst>
              <a:ext uri="{FF2B5EF4-FFF2-40B4-BE49-F238E27FC236}">
                <a16:creationId xmlns:a16="http://schemas.microsoft.com/office/drawing/2014/main" id="{A5B6CEB0-B1C0-4332-8E0B-27C0B2B8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60" y="4505492"/>
            <a:ext cx="1594609" cy="113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6 Arco">
            <a:extLst>
              <a:ext uri="{FF2B5EF4-FFF2-40B4-BE49-F238E27FC236}">
                <a16:creationId xmlns:a16="http://schemas.microsoft.com/office/drawing/2014/main" id="{E5618859-F889-4269-85E1-01A47FCDD9FA}"/>
              </a:ext>
            </a:extLst>
          </p:cNvPr>
          <p:cNvSpPr/>
          <p:nvPr/>
        </p:nvSpPr>
        <p:spPr>
          <a:xfrm rot="20814626">
            <a:off x="1741887" y="1592949"/>
            <a:ext cx="2071286" cy="1902522"/>
          </a:xfrm>
          <a:prstGeom prst="arc">
            <a:avLst>
              <a:gd name="adj1" fmla="val 13961570"/>
              <a:gd name="adj2" fmla="val 182115"/>
            </a:avLst>
          </a:prstGeom>
          <a:ln w="57150">
            <a:tailEnd type="triangle" w="lg" len="lg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" name="10 Arco">
            <a:extLst>
              <a:ext uri="{FF2B5EF4-FFF2-40B4-BE49-F238E27FC236}">
                <a16:creationId xmlns:a16="http://schemas.microsoft.com/office/drawing/2014/main" id="{B19E40A7-0A12-41DC-B11A-858762CCA1A0}"/>
              </a:ext>
            </a:extLst>
          </p:cNvPr>
          <p:cNvSpPr/>
          <p:nvPr/>
        </p:nvSpPr>
        <p:spPr>
          <a:xfrm rot="7532466">
            <a:off x="2204120" y="3776411"/>
            <a:ext cx="1836204" cy="1458162"/>
          </a:xfrm>
          <a:prstGeom prst="arc">
            <a:avLst>
              <a:gd name="adj1" fmla="val 13008576"/>
              <a:gd name="adj2" fmla="val 21575641"/>
            </a:avLst>
          </a:prstGeom>
          <a:ln w="57150">
            <a:headEnd type="stealth" w="lg" len="lg"/>
            <a:tailEnd type="none" w="lg" len="lg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10 Arco">
            <a:extLst>
              <a:ext uri="{FF2B5EF4-FFF2-40B4-BE49-F238E27FC236}">
                <a16:creationId xmlns:a16="http://schemas.microsoft.com/office/drawing/2014/main" id="{3CA905AA-A056-4097-83D3-FE4ACA600E18}"/>
              </a:ext>
            </a:extLst>
          </p:cNvPr>
          <p:cNvSpPr/>
          <p:nvPr/>
        </p:nvSpPr>
        <p:spPr>
          <a:xfrm rot="11922053">
            <a:off x="4832733" y="3713232"/>
            <a:ext cx="1836204" cy="1458162"/>
          </a:xfrm>
          <a:prstGeom prst="arc">
            <a:avLst>
              <a:gd name="adj1" fmla="val 13008576"/>
              <a:gd name="adj2" fmla="val 21575641"/>
            </a:avLst>
          </a:prstGeom>
          <a:ln w="57150">
            <a:headEnd type="stealth" w="lg" len="lg"/>
            <a:tailEnd type="none" w="lg" len="lg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6 Arco">
            <a:extLst>
              <a:ext uri="{FF2B5EF4-FFF2-40B4-BE49-F238E27FC236}">
                <a16:creationId xmlns:a16="http://schemas.microsoft.com/office/drawing/2014/main" id="{0AAE11B4-AFF3-4976-A65D-7DBF1FF600DE}"/>
              </a:ext>
            </a:extLst>
          </p:cNvPr>
          <p:cNvSpPr/>
          <p:nvPr/>
        </p:nvSpPr>
        <p:spPr>
          <a:xfrm rot="20814626">
            <a:off x="4794885" y="2178180"/>
            <a:ext cx="2071286" cy="1902522"/>
          </a:xfrm>
          <a:prstGeom prst="arc">
            <a:avLst>
              <a:gd name="adj1" fmla="val 13961570"/>
              <a:gd name="adj2" fmla="val 182115"/>
            </a:avLst>
          </a:prstGeom>
          <a:ln w="57150">
            <a:tailEnd type="triangle" w="lg" len="lg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33329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776" y="-105493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¿Cuál es el Formato de un Archivo?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1136" y="850220"/>
            <a:ext cx="792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formado por un 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gistros o un conjunto de ellos los cuales pueden tener una longitud fija o no  y estar divido o no por campos.</a:t>
            </a:r>
          </a:p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su vez los registros pueden tener o no salto de línea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8" y="2016233"/>
            <a:ext cx="1190625" cy="9620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61" y="2004783"/>
            <a:ext cx="2390775" cy="14859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3784076"/>
            <a:ext cx="4308732" cy="108508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53" y="3684975"/>
            <a:ext cx="2974473" cy="21922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1916832"/>
            <a:ext cx="5112568" cy="9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9" y="4373734"/>
            <a:ext cx="223075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15" y="4149578"/>
            <a:ext cx="2364740" cy="1843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1331640" y="513843"/>
            <a:ext cx="3324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Esto pueden tener una </a:t>
            </a:r>
          </a:p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Cabecera y una Cola o ambos.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389840" y="691598"/>
            <a:ext cx="25922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Dividido por Lotes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65" y="1323320"/>
            <a:ext cx="3600450" cy="24955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126" y="1060930"/>
            <a:ext cx="2273716" cy="28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4" y="1124744"/>
            <a:ext cx="2787925" cy="510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127277"/>
            <a:ext cx="3872999" cy="352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922534" y="486718"/>
            <a:ext cx="1899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Parametros</a:t>
            </a:r>
            <a:endParaRPr lang="es-E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292079" y="404664"/>
            <a:ext cx="20519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Configracion</a:t>
            </a:r>
            <a:endParaRPr lang="es-E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5148064" y="4852529"/>
            <a:ext cx="1573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Conexion</a:t>
            </a:r>
            <a:endParaRPr lang="es-ES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06" y="5398944"/>
            <a:ext cx="3419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C3F53-487B-4809-AAB1-521F017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2" y="1622066"/>
            <a:ext cx="2665669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 es un </a:t>
            </a: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archivo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BATCH?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Qué es un archivo .BAT?">
            <a:extLst>
              <a:ext uri="{FF2B5EF4-FFF2-40B4-BE49-F238E27FC236}">
                <a16:creationId xmlns:a16="http://schemas.microsoft.com/office/drawing/2014/main" id="{57C13487-2960-490B-90D4-216CD9E2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6078" y="1764214"/>
            <a:ext cx="4854271" cy="27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CE40A-183E-41BB-BF59-BBB7B15E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¿Y para que sirve?</a:t>
            </a:r>
          </a:p>
        </p:txBody>
      </p:sp>
      <p:pic>
        <p:nvPicPr>
          <p:cNvPr id="3074" name="Picture 2" descr="Programar y ejecutar Script automático comandos PowerShell en Windows 10 -  Solvetic">
            <a:extLst>
              <a:ext uri="{FF2B5EF4-FFF2-40B4-BE49-F238E27FC236}">
                <a16:creationId xmlns:a16="http://schemas.microsoft.com/office/drawing/2014/main" id="{86A81285-AB1B-4B86-A984-626F8411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9006295" cy="47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FFF1A68-331B-427A-B07D-A47043820197}"/>
              </a:ext>
            </a:extLst>
          </p:cNvPr>
          <p:cNvSpPr/>
          <p:nvPr/>
        </p:nvSpPr>
        <p:spPr>
          <a:xfrm>
            <a:off x="659582" y="3933056"/>
            <a:ext cx="7824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Para correr procesos Batch</a:t>
            </a:r>
          </a:p>
        </p:txBody>
      </p:sp>
    </p:spTree>
    <p:extLst>
      <p:ext uri="{BB962C8B-B14F-4D97-AF65-F5344CB8AC3E}">
        <p14:creationId xmlns:p14="http://schemas.microsoft.com/office/powerpoint/2010/main" val="4278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072D44-0C8B-4E44-AD77-6B04229A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31891"/>
            <a:ext cx="7396662" cy="864096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39B99F5-EB4C-4829-985E-4DF9C6E4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" y="4077072"/>
            <a:ext cx="9126335" cy="182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306781-968F-400C-AB70-163A2651D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16632"/>
            <a:ext cx="2647950" cy="1438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FB0A0-1BC0-4611-8314-C37845306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56" y="121302"/>
            <a:ext cx="61626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91680" y="1224793"/>
            <a:ext cx="4572000" cy="5229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Op.exe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 </a:t>
            </a:r>
            <a:r>
              <a:rPr lang="es-AR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                                    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 </a:t>
            </a:r>
            <a:r>
              <a:rPr lang="es-A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 </a:t>
            </a:r>
            <a:r>
              <a:rPr lang="es-AR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desde </a:t>
            </a:r>
            <a:r>
              <a:rPr lang="es-AR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yymmdd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-D </a:t>
            </a:r>
            <a:r>
              <a:rPr lang="es-A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150320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</a:t>
            </a:r>
            <a:r>
              <a:rPr lang="es-AR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totalizador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“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Si”o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“No”                            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 </a:t>
            </a:r>
            <a:r>
              <a:rPr lang="es-AR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hasta</a:t>
            </a: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-B </a:t>
            </a:r>
            <a:r>
              <a:rPr lang="es-A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150321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 </a:t>
            </a:r>
            <a:r>
              <a:rPr lang="es-AR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log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pepe.txt                                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op.exe    -H   -D  -B   -T  -L                                       total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op.exe    -H   -D  -B   -L                                             1 opción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dirty="0"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op.exe    -H   -D  -B   -T                                             1 opción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op.exe    -H   -D  -B                                                    sin opcional 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2F9E19-88B2-4AA8-A4F1-D034501165AB}"/>
              </a:ext>
            </a:extLst>
          </p:cNvPr>
          <p:cNvSpPr/>
          <p:nvPr/>
        </p:nvSpPr>
        <p:spPr>
          <a:xfrm>
            <a:off x="1824696" y="11381"/>
            <a:ext cx="454925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Parámetros </a:t>
            </a:r>
          </a:p>
          <a:p>
            <a:pPr algn="ctr"/>
            <a:r>
              <a:rPr lang="es-E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Opcionales u Obligatorios</a:t>
            </a:r>
          </a:p>
        </p:txBody>
      </p:sp>
    </p:spTree>
    <p:extLst>
      <p:ext uri="{BB962C8B-B14F-4D97-AF65-F5344CB8AC3E}">
        <p14:creationId xmlns:p14="http://schemas.microsoft.com/office/powerpoint/2010/main" val="73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49A168-B2A1-4FB4-8CB3-AEB152017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1" r="27545" b="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B8C24-D68E-4F42-A5DA-2089D1B2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2076827"/>
            <a:ext cx="4939836" cy="3843666"/>
          </a:xfrm>
        </p:spPr>
        <p:txBody>
          <a:bodyPr>
            <a:normAutofit/>
          </a:bodyPr>
          <a:lstStyle/>
          <a:p>
            <a:pPr lvl="0"/>
            <a:r>
              <a:rPr lang="es-AR" sz="1700" dirty="0"/>
              <a:t>Que genere el archivo de proceso</a:t>
            </a:r>
          </a:p>
          <a:p>
            <a:pPr marL="0" lvl="0" indent="0">
              <a:buNone/>
            </a:pPr>
            <a:endParaRPr lang="es-AR" sz="1700" dirty="0"/>
          </a:p>
          <a:p>
            <a:pPr lvl="0"/>
            <a:r>
              <a:rPr lang="es-AR" sz="1700" dirty="0"/>
              <a:t>Que genere el archivo de Error</a:t>
            </a:r>
          </a:p>
          <a:p>
            <a:pPr lvl="0"/>
            <a:endParaRPr lang="es-AR" sz="1700" dirty="0"/>
          </a:p>
          <a:p>
            <a:pPr lvl="0"/>
            <a:r>
              <a:rPr lang="es-AR" sz="1700" dirty="0"/>
              <a:t>Que guarde los archivos en la ruta que se le indica (se debe cambiar la que viene por default)</a:t>
            </a:r>
          </a:p>
          <a:p>
            <a:pPr lvl="0"/>
            <a:endParaRPr lang="es-AR" sz="1700" dirty="0"/>
          </a:p>
          <a:p>
            <a:pPr lvl="0"/>
            <a:r>
              <a:rPr lang="es-AR" sz="1700" dirty="0"/>
              <a:t>Si se trabaja con fecha verificar que valide el formato. </a:t>
            </a:r>
          </a:p>
          <a:p>
            <a:pPr marL="0" lvl="0" indent="0">
              <a:buNone/>
            </a:pPr>
            <a:endParaRPr lang="es-AR" sz="1700" dirty="0"/>
          </a:p>
          <a:p>
            <a:pPr lvl="0"/>
            <a:r>
              <a:rPr lang="es-AR" sz="1700" dirty="0"/>
              <a:t>Alternar el orden del formato fecha y la cantidad de caracteres para el año</a:t>
            </a:r>
          </a:p>
          <a:p>
            <a:endParaRPr lang="es-AR" sz="17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3A4B08-2023-40E8-859F-A59C171F6162}"/>
              </a:ext>
            </a:extLst>
          </p:cNvPr>
          <p:cNvSpPr/>
          <p:nvPr/>
        </p:nvSpPr>
        <p:spPr>
          <a:xfrm>
            <a:off x="3995936" y="260648"/>
            <a:ext cx="4116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¿Qué Probar?</a:t>
            </a:r>
          </a:p>
        </p:txBody>
      </p:sp>
    </p:spTree>
    <p:extLst>
      <p:ext uri="{BB962C8B-B14F-4D97-AF65-F5344CB8AC3E}">
        <p14:creationId xmlns:p14="http://schemas.microsoft.com/office/powerpoint/2010/main" val="319921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329</Words>
  <Application>Microsoft Office PowerPoint</Application>
  <PresentationFormat>Presentación en pantalla (4:3)</PresentationFormat>
  <Paragraphs>68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¿Cuál es el Formato de un Archivo?</vt:lpstr>
      <vt:lpstr>Presentación de PowerPoint</vt:lpstr>
      <vt:lpstr>Presentación de PowerPoint</vt:lpstr>
      <vt:lpstr>¿Que es un archivo BATCH?</vt:lpstr>
      <vt:lpstr>¿Y para que sirve?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Hernan Bruno</dc:creator>
  <cp:lastModifiedBy>Marcos Hernan Bruno</cp:lastModifiedBy>
  <cp:revision>4</cp:revision>
  <dcterms:created xsi:type="dcterms:W3CDTF">2022-03-28T10:43:20Z</dcterms:created>
  <dcterms:modified xsi:type="dcterms:W3CDTF">2022-03-28T12:20:35Z</dcterms:modified>
</cp:coreProperties>
</file>