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Hello everyone! My name is Andrea Sarti, the son of Mr. Galileo's housekeeper.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All of them are very smart.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Even I, who taught mathematics in college, didn't know better than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This monthly salary is almost not enough to make ends meet! Whatever.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He said that if you don't give the money, he will sue you in court.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OK.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(He opens a Ptolemaic model of the universe) What's this?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This is called an astrolabe.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It shows how the stars orbited the earth in the eyes of the ancients.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I see.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Is the one in the middle the Earth?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Our story takes place in an absurd era when thought is censored, reason is suppressed, and technology is excluded.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Yes.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These shells outside the earth are called crystal spheres.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These little balls on the sphere are the stars.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There seems to be some small characters next to the stars! Yes, the name of each star.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This is ...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the moon! That is the sun! That's right.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Now let's make the sun and the moon spin.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(turns the star model) It's so pretty.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But it makes me feels like we are sealed in these layers of spheres, it's too stuffy to panic.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Exactly.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So, for the next two hours, put away your mobile phone, do not take photos, videos, or tweets.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I thought the same thing when I first saw this.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But in the past hundred years, all perceptions have begun to change.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Great voyages brought new discoveries and stimulated people's thirst for knowledge.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Now every star can be the center, and every star is not the center.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Because our space is so vast, and full of possibilities!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Otherwise, be careful that monks are going to confiscated it! The story begins in 1609, more than 400 years ago.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That year, I was only eleven years old.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Put down the milk and bread first, but don't close the book.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Mom said we should pay for the milk.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The milkman is almost to come and block the door for the bill.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7764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 bIns="0" lIns="0" rIns="0"/>
          <a:lstStyle/>
          <a:p>
            <a:pPr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sz="7500">
                <a:solidFill>
                  <a:srgbClr val="FFFFFF"/>
                </a:solidFill>
              </a:rPr>
              <a:t>Another bill to pay.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