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9" r:id="rId3"/>
    <p:sldId id="262" r:id="rId4"/>
    <p:sldId id="287" r:id="rId5"/>
    <p:sldId id="264" r:id="rId6"/>
    <p:sldId id="281" r:id="rId7"/>
    <p:sldId id="265" r:id="rId8"/>
    <p:sldId id="292" r:id="rId9"/>
    <p:sldId id="267" r:id="rId10"/>
    <p:sldId id="268" r:id="rId11"/>
    <p:sldId id="282" r:id="rId12"/>
    <p:sldId id="269" r:id="rId13"/>
    <p:sldId id="272" r:id="rId14"/>
    <p:sldId id="273" r:id="rId15"/>
    <p:sldId id="275" r:id="rId16"/>
    <p:sldId id="276" r:id="rId17"/>
    <p:sldId id="283" r:id="rId18"/>
    <p:sldId id="279" r:id="rId19"/>
    <p:sldId id="277" r:id="rId20"/>
    <p:sldId id="284" r:id="rId21"/>
    <p:sldId id="280" r:id="rId22"/>
    <p:sldId id="285" r:id="rId23"/>
    <p:sldId id="288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D9C1F1D-23CB-43E4-9B14-3F3277AB62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1A1565-A1B3-4156-9211-6E390F22A4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8877D-75A4-49B3-A9E7-352EDE4B7CE7}" type="datetimeFigureOut">
              <a:rPr lang="es-AR" smtClean="0"/>
              <a:t>6/11/2023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ADA5CF-60A6-4E15-B990-3DA33A4DAD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Andrade Francisco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82712E-4300-4020-87C1-A18ED81345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F5534-E850-402E-A50A-B3958103D82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4354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EBF49-EBC4-4B6A-960B-895AC2C80DB8}" type="datetimeFigureOut">
              <a:rPr lang="es-AR" smtClean="0"/>
              <a:t>6/11/2023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Andrade Francisco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F7C4-370C-4701-B486-D2AA39735B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4902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4A7C-5CAF-4492-A2E7-26BD1D5CE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91E18-5164-48F8-8247-A9DA90CB3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1369E-29FF-4950-86A2-BB0E4D92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1B9-B3E3-4766-AF19-754382ACB45E}" type="datetime1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886FD-73D0-45D3-8949-7E1B27E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5C65F-501A-4C9B-AD62-C387AD57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80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D4DC2-3A0A-4B42-9C9C-C11A6AC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CCE24C-5169-4DA1-B0F5-A04E4E73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E7A18-2E4E-4EA6-97BE-9A10E43D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7D40-E159-45E5-9A45-B1B6C0750224}" type="datetime1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39256-0685-4892-BEB1-DAD6BB05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330836-BDCF-47D8-B198-D072A057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12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6A5EF-652A-45D7-97DF-DA76FAF48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DC5E7D-5C08-43F2-89D1-6BBE603E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12CFE-E431-490C-8566-F92B4CE4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1E9B-9FCC-43C4-B0C6-D10E04D6464F}" type="datetime1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1AFB-9EAF-4475-9EB3-073E8C37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E4F9F3-397F-44B5-98C2-7061CB72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374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339E1-5C8E-4A9F-A198-81CADB53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8F5D6-9191-44C9-AA4F-C3105456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22B19-3866-4B48-B53F-38C9F787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5207-AF24-412A-95B8-1E7F0B179B85}" type="datetime1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D7F2A-AA17-4D2D-8DCF-89390F2E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4BB45-CAFA-49AA-97E1-FDC4FB11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9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5D8C-07C0-4E23-9C29-47583CEA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BE79C-22B2-4D55-938B-734AF8C5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202BF3-5605-4CFF-A8E9-F56A2D8A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2509-649E-4829-9262-4F247B580861}" type="datetime1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9D1F1-30A4-4452-9C4C-46FB6C1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6671A-ECDD-4645-969C-43DED46E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7E5D4-B086-44D1-B11A-A8C3F0B9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842A0-90F4-44A6-9FAE-5C68E0B4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A6C61C-8815-46F2-962E-A27173C3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A5C9BC-14E1-4B0C-B3D2-BE08772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174-6F4E-4CCA-8785-087F22CE52AB}" type="datetime1">
              <a:rPr lang="es-AR" smtClean="0"/>
              <a:t>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D6D6DD-BFB5-40CF-8CE6-A1EFBA01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0C6FD-2298-4AEB-9222-2B46C4A2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62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226C-8EB8-4E19-B3CF-CF608AD6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3F9EB2-845D-4652-9A98-3002888E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7BEBD4-46D4-4AF2-9175-D412214E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CBC779-5F2A-4427-857F-11CBF8715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AD2EFE-37E8-4301-9CAD-30104428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BE16A1-F9F3-4304-9321-95A16514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925-B117-4E35-B80B-2C4455CA1C93}" type="datetime1">
              <a:rPr lang="es-AR" smtClean="0"/>
              <a:t>7/11/2023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839FD8-B87E-461C-9B80-340A3E67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174A4C-EDCF-4E90-8026-7A54C0D4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8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B7596-16DE-4D92-8DA7-85F3DDE8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4C0907-5648-4674-92D7-22DFA9F2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E7C7-344B-4572-8412-DD6843F04645}" type="datetime1">
              <a:rPr lang="es-AR" smtClean="0"/>
              <a:t>7/11/2023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6BF942-F7EE-469D-B6E2-65D7FD1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149C52-6CD1-4D1E-9F05-F6630B66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7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EE61B-456E-4E9D-87E6-4E4AE6E6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B508-7FD1-41A3-BEC7-AB7A3DDFAC6D}" type="datetime1">
              <a:rPr lang="es-AR" smtClean="0"/>
              <a:t>7/11/2023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A7DD48-4020-40EC-91C5-2DB9D62D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DBEB21-E43E-44DC-A4ED-5E1C1EA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02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1627-3EBF-4E9B-88E6-55EEE40C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4B0DD-DC27-4817-B32E-31A73F68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B2445-6133-423D-B202-24952DA7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7BCDA2-9626-416D-8213-ECB28DBA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382-44F4-43CF-B7CA-1F497FCE6C41}" type="datetime1">
              <a:rPr lang="es-AR" smtClean="0"/>
              <a:t>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B5C018-7DC7-4081-A2CE-A4513B7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6F053-DFD3-4178-ABDF-88459014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95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B401C-76A4-4E22-AF83-AAEEA863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AD95B-BCF2-481A-A8C2-04E0769D9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CA00BE-44D0-4ED3-A5D1-57E9ED53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7DB9F8-5E73-4A0F-929E-EE21E39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ACF4-9A40-4B9A-8339-6ACB60F7AD6F}" type="datetime1">
              <a:rPr lang="es-AR" smtClean="0"/>
              <a:t>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02536-AF76-4007-B630-4887AF65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87A89F-CC98-4504-9EE0-DDF506C8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89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B4F3E6-ED23-4AE8-882F-B80C03A1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55DFD-5726-4E3E-A03B-F39EED5D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102F5-FE55-4A33-8FF3-E27232E0C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3E2B3-0C60-4CD8-B0C1-A542D6FF88D2}" type="datetime1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A8A60-ABA6-4E0E-83C4-A5C05F1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Francisco Andrade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F2DEE-DACD-465B-A374-E74CA05FD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1711-0C48-4A5B-B292-E02C1507EB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2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B1414-9E8C-48CE-AFB1-954BC8043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Ordenamiento </a:t>
            </a:r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C8ECF-B62B-44AB-A5E0-C516EF0AF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Representación grafica del comportamiento del ordenamiento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97B36C-5F36-49F1-9540-C7BDC9D3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87B36-7C80-498F-BCCC-B8F8A3EC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</p:spTree>
    <p:extLst>
      <p:ext uri="{BB962C8B-B14F-4D97-AF65-F5344CB8AC3E}">
        <p14:creationId xmlns:p14="http://schemas.microsoft.com/office/powerpoint/2010/main" val="183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10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3841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5547576" y="3381852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6160456" y="3723083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6654697" y="339500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7267577" y="373624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003FF0-76FC-43A3-A7EB-287A56C84D85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27A270B-0731-4CE0-90F4-69905B8EA037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D56D6D5-0DA2-4A43-A213-2ECAF6622C91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3627E7-35BA-4567-A401-B4AAE3C7791D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7">
            <a:extLst>
              <a:ext uri="{FF2B5EF4-FFF2-40B4-BE49-F238E27FC236}">
                <a16:creationId xmlns:a16="http://schemas.microsoft.com/office/drawing/2014/main" id="{417B2C02-E7EB-4BB3-B327-B0491B06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36904"/>
              </p:ext>
            </p:extLst>
          </p:nvPr>
        </p:nvGraphicFramePr>
        <p:xfrm>
          <a:off x="3313093" y="4868363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921C6A22-C65B-4067-B83C-03432A1F5A0F}"/>
              </a:ext>
            </a:extLst>
          </p:cNvPr>
          <p:cNvSpPr txBox="1"/>
          <p:nvPr/>
        </p:nvSpPr>
        <p:spPr>
          <a:xfrm>
            <a:off x="9578828" y="48121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FD7DEF1-E4E3-4B9E-A71A-38805BE40F8D}"/>
              </a:ext>
            </a:extLst>
          </p:cNvPr>
          <p:cNvCxnSpPr>
            <a:cxnSpLocks/>
          </p:cNvCxnSpPr>
          <p:nvPr/>
        </p:nvCxnSpPr>
        <p:spPr>
          <a:xfrm>
            <a:off x="7333032" y="4679941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DAFDC7E-3023-4D53-8470-15CC6E903C37}"/>
              </a:ext>
            </a:extLst>
          </p:cNvPr>
          <p:cNvCxnSpPr>
            <a:cxnSpLocks/>
          </p:cNvCxnSpPr>
          <p:nvPr/>
        </p:nvCxnSpPr>
        <p:spPr>
          <a:xfrm>
            <a:off x="8440153" y="4693098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D555FEA-91AB-4BB0-9F09-F943956849EB}"/>
              </a:ext>
            </a:extLst>
          </p:cNvPr>
          <p:cNvSpPr txBox="1"/>
          <p:nvPr/>
        </p:nvSpPr>
        <p:spPr>
          <a:xfrm>
            <a:off x="6720152" y="433078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CA5880-6084-40EC-837D-341CA64BC3E2}"/>
              </a:ext>
            </a:extLst>
          </p:cNvPr>
          <p:cNvSpPr txBox="1"/>
          <p:nvPr/>
        </p:nvSpPr>
        <p:spPr>
          <a:xfrm>
            <a:off x="7827273" y="4343943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38175F9-FA6A-4362-A006-2FE20756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C4E139D-FBA3-4A90-A4B7-D24FB09E9C28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4E0A73E-DEC5-4DA1-808A-7B3BA3A20F7B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24257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11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3841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5547576" y="3381852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6160456" y="3723083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6654697" y="339500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7267577" y="373624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003FF0-76FC-43A3-A7EB-287A56C84D85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27A270B-0731-4CE0-90F4-69905B8EA037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D56D6D5-0DA2-4A43-A213-2ECAF6622C91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3627E7-35BA-4567-A401-B4AAE3C7791D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7">
            <a:extLst>
              <a:ext uri="{FF2B5EF4-FFF2-40B4-BE49-F238E27FC236}">
                <a16:creationId xmlns:a16="http://schemas.microsoft.com/office/drawing/2014/main" id="{417B2C02-E7EB-4BB3-B327-B0491B06A95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4868363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921C6A22-C65B-4067-B83C-03432A1F5A0F}"/>
              </a:ext>
            </a:extLst>
          </p:cNvPr>
          <p:cNvSpPr txBox="1"/>
          <p:nvPr/>
        </p:nvSpPr>
        <p:spPr>
          <a:xfrm>
            <a:off x="9578828" y="48121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FD7DEF1-E4E3-4B9E-A71A-38805BE40F8D}"/>
              </a:ext>
            </a:extLst>
          </p:cNvPr>
          <p:cNvCxnSpPr>
            <a:cxnSpLocks/>
          </p:cNvCxnSpPr>
          <p:nvPr/>
        </p:nvCxnSpPr>
        <p:spPr>
          <a:xfrm>
            <a:off x="7333032" y="4679941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DAFDC7E-3023-4D53-8470-15CC6E903C37}"/>
              </a:ext>
            </a:extLst>
          </p:cNvPr>
          <p:cNvCxnSpPr>
            <a:cxnSpLocks/>
          </p:cNvCxnSpPr>
          <p:nvPr/>
        </p:nvCxnSpPr>
        <p:spPr>
          <a:xfrm>
            <a:off x="8440153" y="4693098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D555FEA-91AB-4BB0-9F09-F943956849EB}"/>
              </a:ext>
            </a:extLst>
          </p:cNvPr>
          <p:cNvSpPr txBox="1"/>
          <p:nvPr/>
        </p:nvSpPr>
        <p:spPr>
          <a:xfrm>
            <a:off x="6720152" y="433078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CA5880-6084-40EC-837D-341CA64BC3E2}"/>
              </a:ext>
            </a:extLst>
          </p:cNvPr>
          <p:cNvSpPr txBox="1"/>
          <p:nvPr/>
        </p:nvSpPr>
        <p:spPr>
          <a:xfrm>
            <a:off x="7827273" y="4343943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38175F9-FA6A-4362-A006-2FE20756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42" name="Flecha: curvada hacia arriba 41">
            <a:extLst>
              <a:ext uri="{FF2B5EF4-FFF2-40B4-BE49-F238E27FC236}">
                <a16:creationId xmlns:a16="http://schemas.microsoft.com/office/drawing/2014/main" id="{850FA3C1-9B54-478E-90AC-461EDCE1CF63}"/>
              </a:ext>
            </a:extLst>
          </p:cNvPr>
          <p:cNvSpPr/>
          <p:nvPr/>
        </p:nvSpPr>
        <p:spPr>
          <a:xfrm>
            <a:off x="7366215" y="5357774"/>
            <a:ext cx="1078813" cy="3205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E436F81-BE3C-455C-86BD-A87D2ED1E20F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A31A95B-A5E8-4904-AB67-B39B5E0D1D91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30810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12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3841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5547576" y="3381852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6160456" y="3723083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6654697" y="339500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7267577" y="373624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003FF0-76FC-43A3-A7EB-287A56C84D85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27A270B-0731-4CE0-90F4-69905B8EA037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D56D6D5-0DA2-4A43-A213-2ECAF6622C91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3627E7-35BA-4567-A401-B4AAE3C7791D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7">
            <a:extLst>
              <a:ext uri="{FF2B5EF4-FFF2-40B4-BE49-F238E27FC236}">
                <a16:creationId xmlns:a16="http://schemas.microsoft.com/office/drawing/2014/main" id="{417B2C02-E7EB-4BB3-B327-B0491B06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85590"/>
              </p:ext>
            </p:extLst>
          </p:nvPr>
        </p:nvGraphicFramePr>
        <p:xfrm>
          <a:off x="3313093" y="4868363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921C6A22-C65B-4067-B83C-03432A1F5A0F}"/>
              </a:ext>
            </a:extLst>
          </p:cNvPr>
          <p:cNvSpPr txBox="1"/>
          <p:nvPr/>
        </p:nvSpPr>
        <p:spPr>
          <a:xfrm>
            <a:off x="9578828" y="48121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FD7DEF1-E4E3-4B9E-A71A-38805BE40F8D}"/>
              </a:ext>
            </a:extLst>
          </p:cNvPr>
          <p:cNvCxnSpPr>
            <a:cxnSpLocks/>
          </p:cNvCxnSpPr>
          <p:nvPr/>
        </p:nvCxnSpPr>
        <p:spPr>
          <a:xfrm>
            <a:off x="7333032" y="4679941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DAFDC7E-3023-4D53-8470-15CC6E903C37}"/>
              </a:ext>
            </a:extLst>
          </p:cNvPr>
          <p:cNvCxnSpPr>
            <a:cxnSpLocks/>
          </p:cNvCxnSpPr>
          <p:nvPr/>
        </p:nvCxnSpPr>
        <p:spPr>
          <a:xfrm>
            <a:off x="8440153" y="4693098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D555FEA-91AB-4BB0-9F09-F943956849EB}"/>
              </a:ext>
            </a:extLst>
          </p:cNvPr>
          <p:cNvSpPr txBox="1"/>
          <p:nvPr/>
        </p:nvSpPr>
        <p:spPr>
          <a:xfrm>
            <a:off x="6720152" y="433078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CA5880-6084-40EC-837D-341CA64BC3E2}"/>
              </a:ext>
            </a:extLst>
          </p:cNvPr>
          <p:cNvSpPr txBox="1"/>
          <p:nvPr/>
        </p:nvSpPr>
        <p:spPr>
          <a:xfrm>
            <a:off x="7827273" y="4343943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ECB2078-9E15-4AB2-98B0-8D8A8DD6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E4F91BD-7FA1-4DDB-9BA8-FFE7C37E74B7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91EA406-33B9-4620-BB1E-556081610E0E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73134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13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16" name="Tabla 7">
            <a:extLst>
              <a:ext uri="{FF2B5EF4-FFF2-40B4-BE49-F238E27FC236}">
                <a16:creationId xmlns:a16="http://schemas.microsoft.com/office/drawing/2014/main" id="{8159619E-2E62-4AF5-B3C3-7381D5F18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81402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35DADE0C-4935-48EA-A9C9-C98C4871F50A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9A2103-9533-4035-B3F1-8BF51C367CAA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= di 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867DF3-7A5B-4684-A99A-097FE8DEACA6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D8C8527-3B90-4BC2-96C9-217FA563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2DBFB2-F8CD-4C76-80BC-582CEC49B0FE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2°Recorrido Externo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76EDA4-6F17-4F5B-B298-BB9CD6081F10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29986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14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25" name="Tabla 7">
            <a:extLst>
              <a:ext uri="{FF2B5EF4-FFF2-40B4-BE49-F238E27FC236}">
                <a16:creationId xmlns:a16="http://schemas.microsoft.com/office/drawing/2014/main" id="{EB66C15A-D1FE-4865-8235-02D290B2F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42207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1552203B-D799-452F-AA5C-2A72C1336AEB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7869C5B-7844-4BDD-BD09-48CF107F1C5A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C519F8-B317-4230-9550-300534594580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4A51DC-47F1-41C6-87AA-C9B278A5A39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89C23B8-FF58-4C74-8F7C-4C683B3DCD61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B4E566F-3156-45AD-8EA2-65C901A9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334E25-A1A7-4335-8A02-EEDF1E8FE1C1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2°Recorrido Externo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95B87-4CD9-4CB3-A3CE-3357F05FE58E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402094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79679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15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13674"/>
              </p:ext>
            </p:extLst>
          </p:nvPr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902231B-B4AC-4A75-9B6B-0BBDC0DD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1EBD85C-F6F8-45DD-A07D-8D8CC95D5FF0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2°Recorrido Externo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29D8D08-786C-452B-8BFA-082C1496B1D4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84569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69869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16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38030"/>
              </p:ext>
            </p:extLst>
          </p:nvPr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3841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5547576" y="3381852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6160456" y="3723083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6654697" y="339500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7267577" y="373624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33208"/>
              </p:ext>
            </p:extLst>
          </p:nvPr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003FF0-76FC-43A3-A7EB-287A56C84D85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27A270B-0731-4CE0-90F4-69905B8EA037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D56D6D5-0DA2-4A43-A213-2ECAF6622C91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3627E7-35BA-4567-A401-B4AAE3C7791D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86643A7-A1B0-4317-A661-6A6A9196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4FDCBA4-73EA-4B4B-9F18-0B6E572175BA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2°Recorrido Externo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3745F33-AB9A-44F6-8C23-EF7035DA8CD1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49434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17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3841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5547576" y="3381852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6160456" y="3723083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6654697" y="339500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7267577" y="373624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003FF0-76FC-43A3-A7EB-287A56C84D85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27A270B-0731-4CE0-90F4-69905B8EA037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D56D6D5-0DA2-4A43-A213-2ECAF6622C91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3627E7-35BA-4567-A401-B4AAE3C7791D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86643A7-A1B0-4317-A661-6A6A9196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25" name="Flecha: curvada hacia arriba 24">
            <a:extLst>
              <a:ext uri="{FF2B5EF4-FFF2-40B4-BE49-F238E27FC236}">
                <a16:creationId xmlns:a16="http://schemas.microsoft.com/office/drawing/2014/main" id="{A3D18926-7985-49F3-9294-39B0D5F372CB}"/>
              </a:ext>
            </a:extLst>
          </p:cNvPr>
          <p:cNvSpPr/>
          <p:nvPr/>
        </p:nvSpPr>
        <p:spPr>
          <a:xfrm>
            <a:off x="6193639" y="4356346"/>
            <a:ext cx="1078813" cy="3205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2C80BFC-789D-483A-A278-0130C854FC57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2°Recorrido Externo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C5A5638-89BF-43D9-958C-18612E8F9159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95873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18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13198"/>
              </p:ext>
            </p:extLst>
          </p:nvPr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3841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5547576" y="3381852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6160456" y="3723083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6654697" y="339500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7267577" y="373624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003FF0-76FC-43A3-A7EB-287A56C84D85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27A270B-0731-4CE0-90F4-69905B8EA037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D56D6D5-0DA2-4A43-A213-2ECAF6622C91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3627E7-35BA-4567-A401-B4AAE3C7791D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6BF85B7-649F-4D31-9A0D-CD9ACFF0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34BFF48-224F-4D4B-BFC1-B23F050DB070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2°Recorrido Externo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7DE7786-8BD7-4C57-8B6C-C050B540E632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63853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42631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19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72516"/>
              </p:ext>
            </p:extLst>
          </p:nvPr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3841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5547576" y="3381852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6160456" y="3723083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6654697" y="339500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7267577" y="373624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023"/>
              </p:ext>
            </p:extLst>
          </p:nvPr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003FF0-76FC-43A3-A7EB-287A56C84D85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27A270B-0731-4CE0-90F4-69905B8EA037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D56D6D5-0DA2-4A43-A213-2ECAF6622C91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3627E7-35BA-4567-A401-B4AAE3C7791D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7">
            <a:extLst>
              <a:ext uri="{FF2B5EF4-FFF2-40B4-BE49-F238E27FC236}">
                <a16:creationId xmlns:a16="http://schemas.microsoft.com/office/drawing/2014/main" id="{417B2C02-E7EB-4BB3-B327-B0491B06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26598"/>
              </p:ext>
            </p:extLst>
          </p:nvPr>
        </p:nvGraphicFramePr>
        <p:xfrm>
          <a:off x="3313093" y="4868363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921C6A22-C65B-4067-B83C-03432A1F5A0F}"/>
              </a:ext>
            </a:extLst>
          </p:cNvPr>
          <p:cNvSpPr txBox="1"/>
          <p:nvPr/>
        </p:nvSpPr>
        <p:spPr>
          <a:xfrm>
            <a:off x="9578828" y="48121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3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FD7DEF1-E4E3-4B9E-A71A-38805BE40F8D}"/>
              </a:ext>
            </a:extLst>
          </p:cNvPr>
          <p:cNvCxnSpPr>
            <a:cxnSpLocks/>
          </p:cNvCxnSpPr>
          <p:nvPr/>
        </p:nvCxnSpPr>
        <p:spPr>
          <a:xfrm>
            <a:off x="7333032" y="4679941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DAFDC7E-3023-4D53-8470-15CC6E903C37}"/>
              </a:ext>
            </a:extLst>
          </p:cNvPr>
          <p:cNvCxnSpPr>
            <a:cxnSpLocks/>
          </p:cNvCxnSpPr>
          <p:nvPr/>
        </p:nvCxnSpPr>
        <p:spPr>
          <a:xfrm>
            <a:off x="8440153" y="4693098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D555FEA-91AB-4BB0-9F09-F943956849EB}"/>
              </a:ext>
            </a:extLst>
          </p:cNvPr>
          <p:cNvSpPr txBox="1"/>
          <p:nvPr/>
        </p:nvSpPr>
        <p:spPr>
          <a:xfrm>
            <a:off x="6720152" y="433078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CA5880-6084-40EC-837D-341CA64BC3E2}"/>
              </a:ext>
            </a:extLst>
          </p:cNvPr>
          <p:cNvSpPr txBox="1"/>
          <p:nvPr/>
        </p:nvSpPr>
        <p:spPr>
          <a:xfrm>
            <a:off x="7827273" y="4343943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024CD6-588D-410B-94E9-CF3A05FA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CE45107-6054-4009-B777-ABA8B94C2AC6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2°Recorrido Externo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5D187D1-D387-4482-B116-2786A335103C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71528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96A402-2213-4EB7-9AC0-951E36CB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327C56-A7D4-44AF-8E3C-C3F0BB68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2</a:t>
            </a:fld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CD2188-402D-41A1-A38F-FA2695A1031E}"/>
              </a:ext>
            </a:extLst>
          </p:cNvPr>
          <p:cNvSpPr txBox="1"/>
          <p:nvPr/>
        </p:nvSpPr>
        <p:spPr>
          <a:xfrm>
            <a:off x="4102218" y="771787"/>
            <a:ext cx="398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 Codigo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893E74-AF83-4029-A947-8DF495CA5B2F}"/>
              </a:ext>
            </a:extLst>
          </p:cNvPr>
          <p:cNvSpPr txBox="1"/>
          <p:nvPr/>
        </p:nvSpPr>
        <p:spPr>
          <a:xfrm>
            <a:off x="437746" y="1410584"/>
            <a:ext cx="6653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mov</a:t>
            </a:r>
            <a:r>
              <a:rPr lang="es-ES" dirty="0"/>
              <a:t> </a:t>
            </a:r>
            <a:r>
              <a:rPr lang="es-ES" dirty="0" err="1"/>
              <a:t>cx</a:t>
            </a:r>
            <a:r>
              <a:rPr lang="es-ES" dirty="0"/>
              <a:t>, </a:t>
            </a:r>
            <a:r>
              <a:rPr lang="es-ES" dirty="0" err="1"/>
              <a:t>cant_bytes</a:t>
            </a:r>
            <a:r>
              <a:rPr lang="es-ES" dirty="0"/>
              <a:t> - 1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b="1" dirty="0" err="1"/>
              <a:t>bucle_exterior</a:t>
            </a:r>
            <a:r>
              <a:rPr lang="es-ES" b="1" dirty="0"/>
              <a:t>:</a:t>
            </a:r>
          </a:p>
          <a:p>
            <a:r>
              <a:rPr lang="es-ES" dirty="0"/>
              <a:t>        </a:t>
            </a:r>
            <a:r>
              <a:rPr lang="es-ES" dirty="0" err="1">
                <a:solidFill>
                  <a:srgbClr val="C00000"/>
                </a:solidFill>
              </a:rPr>
              <a:t>mov</a:t>
            </a:r>
            <a:r>
              <a:rPr lang="es-ES" dirty="0"/>
              <a:t> si, 0</a:t>
            </a:r>
          </a:p>
          <a:p>
            <a:r>
              <a:rPr lang="es-ES" dirty="0"/>
              <a:t>        </a:t>
            </a:r>
            <a:r>
              <a:rPr lang="es-ES" dirty="0" err="1">
                <a:solidFill>
                  <a:srgbClr val="C00000"/>
                </a:solidFill>
              </a:rPr>
              <a:t>mov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/>
              <a:t>di, si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    </a:t>
            </a:r>
            <a:r>
              <a:rPr lang="es-ES" b="1" dirty="0" err="1"/>
              <a:t>bucle_interior</a:t>
            </a:r>
            <a:r>
              <a:rPr lang="es-ES" b="1" dirty="0"/>
              <a:t>: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inc</a:t>
            </a:r>
            <a:r>
              <a:rPr lang="es-ES" dirty="0"/>
              <a:t> di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mov</a:t>
            </a:r>
            <a:r>
              <a:rPr lang="es-ES" dirty="0"/>
              <a:t> al, datos[si]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; Carga el byte actual desde el arreglo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cmp</a:t>
            </a:r>
            <a:r>
              <a:rPr lang="es-ES" dirty="0"/>
              <a:t> al, datos[di]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; Compara con el siguiente byte en el arreglo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jbe</a:t>
            </a:r>
            <a:r>
              <a:rPr lang="es-ES" dirty="0"/>
              <a:t> </a:t>
            </a:r>
            <a:r>
              <a:rPr lang="es-ES" b="1" dirty="0" err="1"/>
              <a:t>no_intercambio</a:t>
            </a:r>
            <a:r>
              <a:rPr lang="es-ES" b="1" dirty="0"/>
              <a:t>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; al &lt;= datos[di]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           ; Intercambio los valores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mov</a:t>
            </a:r>
            <a:r>
              <a:rPr lang="es-ES" dirty="0"/>
              <a:t> ah, datos[di]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mov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/>
              <a:t>datos[di], al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mov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/>
              <a:t>datos[si], ah</a:t>
            </a:r>
          </a:p>
          <a:p>
            <a:r>
              <a:rPr lang="es-ES" dirty="0"/>
              <a:t>  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01D2FC-51AD-4F7F-88DA-9B70163A409C}"/>
              </a:ext>
            </a:extLst>
          </p:cNvPr>
          <p:cNvSpPr txBox="1"/>
          <p:nvPr/>
        </p:nvSpPr>
        <p:spPr>
          <a:xfrm>
            <a:off x="8019682" y="1994243"/>
            <a:ext cx="33341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b="1" dirty="0" err="1"/>
              <a:t>no_intercambio</a:t>
            </a:r>
            <a:r>
              <a:rPr lang="es-ES" b="1" dirty="0"/>
              <a:t>: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inc</a:t>
            </a:r>
            <a:r>
              <a:rPr lang="es-ES" dirty="0"/>
              <a:t> si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cmp</a:t>
            </a:r>
            <a:r>
              <a:rPr lang="es-ES" dirty="0"/>
              <a:t> si, </a:t>
            </a:r>
            <a:r>
              <a:rPr lang="es-ES" dirty="0" err="1"/>
              <a:t>cx</a:t>
            </a:r>
            <a:r>
              <a:rPr lang="es-ES" dirty="0"/>
              <a:t>         </a:t>
            </a:r>
          </a:p>
          <a:p>
            <a:r>
              <a:rPr lang="es-ES" dirty="0"/>
              <a:t>            </a:t>
            </a:r>
            <a:r>
              <a:rPr lang="es-ES" dirty="0" err="1">
                <a:solidFill>
                  <a:srgbClr val="C00000"/>
                </a:solidFill>
              </a:rPr>
              <a:t>jb</a:t>
            </a:r>
            <a:r>
              <a:rPr lang="es-ES" dirty="0"/>
              <a:t> </a:t>
            </a:r>
            <a:r>
              <a:rPr lang="es-ES" b="1" dirty="0" err="1"/>
              <a:t>bucle_interior</a:t>
            </a:r>
            <a:r>
              <a:rPr lang="es-ES" b="1" dirty="0"/>
              <a:t> </a:t>
            </a:r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(SI &lt; CX)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    </a:t>
            </a:r>
            <a:r>
              <a:rPr lang="es-ES" dirty="0" err="1">
                <a:solidFill>
                  <a:srgbClr val="C00000"/>
                </a:solidFill>
              </a:rPr>
              <a:t>dec</a:t>
            </a:r>
            <a:r>
              <a:rPr lang="es-ES" dirty="0"/>
              <a:t> </a:t>
            </a:r>
            <a:r>
              <a:rPr lang="es-ES" dirty="0" err="1"/>
              <a:t>cx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err="1">
                <a:solidFill>
                  <a:srgbClr val="C00000"/>
                </a:solidFill>
              </a:rPr>
              <a:t>cmp</a:t>
            </a:r>
            <a:r>
              <a:rPr lang="es-ES" dirty="0"/>
              <a:t> </a:t>
            </a:r>
            <a:r>
              <a:rPr lang="es-ES" dirty="0" err="1"/>
              <a:t>cx</a:t>
            </a:r>
            <a:r>
              <a:rPr lang="es-ES" dirty="0"/>
              <a:t>, 0</a:t>
            </a:r>
          </a:p>
          <a:p>
            <a:r>
              <a:rPr lang="es-ES" dirty="0"/>
              <a:t>        </a:t>
            </a:r>
            <a:r>
              <a:rPr lang="es-ES" dirty="0" err="1">
                <a:solidFill>
                  <a:srgbClr val="C00000"/>
                </a:solidFill>
              </a:rPr>
              <a:t>jne</a:t>
            </a:r>
            <a:r>
              <a:rPr lang="es-ES" dirty="0"/>
              <a:t> </a:t>
            </a:r>
            <a:r>
              <a:rPr lang="es-ES" b="1" dirty="0" err="1"/>
              <a:t>bucle_exterior</a:t>
            </a:r>
            <a:r>
              <a:rPr lang="es-ES" b="1" dirty="0"/>
              <a:t>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; (CX != 0)</a:t>
            </a:r>
          </a:p>
          <a:p>
            <a:r>
              <a:rPr lang="es-ES" dirty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40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20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5FD33-F82F-44A5-8FB0-07B58970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C2775E-CB6A-419D-B389-FD121013666C}"/>
              </a:ext>
            </a:extLst>
          </p:cNvPr>
          <p:cNvSpPr txBox="1"/>
          <p:nvPr/>
        </p:nvSpPr>
        <p:spPr>
          <a:xfrm>
            <a:off x="729573" y="2551837"/>
            <a:ext cx="2431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 valor en </a:t>
            </a:r>
            <a:r>
              <a:rPr lang="es-AR" b="1" i="1" dirty="0"/>
              <a:t>si</a:t>
            </a:r>
            <a:r>
              <a:rPr lang="es-AR" dirty="0"/>
              <a:t> es menor que en </a:t>
            </a:r>
            <a:r>
              <a:rPr lang="es-AR" b="1" i="1" dirty="0"/>
              <a:t>di</a:t>
            </a:r>
            <a:r>
              <a:rPr lang="es-AR" dirty="0"/>
              <a:t> se ejecuta el </a:t>
            </a:r>
            <a:r>
              <a:rPr lang="es-AR" b="1" i="1" dirty="0"/>
              <a:t>salto </a:t>
            </a:r>
            <a:r>
              <a:rPr lang="es-AR" b="1" i="1" dirty="0" err="1"/>
              <a:t>jbe</a:t>
            </a:r>
            <a:r>
              <a:rPr lang="es-AR" b="1" i="1" dirty="0"/>
              <a:t> </a:t>
            </a:r>
            <a:r>
              <a:rPr lang="es-AR" b="1" i="1" dirty="0" err="1"/>
              <a:t>no_intercambio</a:t>
            </a:r>
            <a:r>
              <a:rPr lang="es-AR" b="1" i="1" dirty="0"/>
              <a:t> </a:t>
            </a:r>
            <a:r>
              <a:rPr lang="es-AR" dirty="0"/>
              <a:t>y decrementa hasta terminar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8609A6-D47A-43AF-B1F3-EB3045D3E4C6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3°Recorrido Externo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025ED3-528A-4B1B-98A4-FE9F6A172FBB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010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15921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21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2</a:t>
            </a:r>
          </a:p>
        </p:txBody>
      </p: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80298"/>
              </p:ext>
            </p:extLst>
          </p:nvPr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1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5FD33-F82F-44A5-8FB0-07B58970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C2775E-CB6A-419D-B389-FD121013666C}"/>
              </a:ext>
            </a:extLst>
          </p:cNvPr>
          <p:cNvSpPr txBox="1"/>
          <p:nvPr/>
        </p:nvSpPr>
        <p:spPr>
          <a:xfrm>
            <a:off x="729573" y="2551837"/>
            <a:ext cx="2431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 valor en </a:t>
            </a:r>
            <a:r>
              <a:rPr lang="es-AR" b="1" i="1" dirty="0"/>
              <a:t>si</a:t>
            </a:r>
            <a:r>
              <a:rPr lang="es-AR" dirty="0"/>
              <a:t> es menor que en </a:t>
            </a:r>
            <a:r>
              <a:rPr lang="es-AR" b="1" i="1" dirty="0"/>
              <a:t>di</a:t>
            </a:r>
            <a:r>
              <a:rPr lang="es-AR" dirty="0"/>
              <a:t> se ejecuta el </a:t>
            </a:r>
            <a:r>
              <a:rPr lang="es-AR" b="1" i="1" dirty="0"/>
              <a:t>salto </a:t>
            </a:r>
            <a:r>
              <a:rPr lang="es-AR" b="1" i="1" dirty="0" err="1"/>
              <a:t>jbe</a:t>
            </a:r>
            <a:r>
              <a:rPr lang="es-AR" b="1" i="1" dirty="0"/>
              <a:t> </a:t>
            </a:r>
            <a:r>
              <a:rPr lang="es-AR" b="1" i="1" dirty="0" err="1"/>
              <a:t>no_intercambio</a:t>
            </a:r>
            <a:r>
              <a:rPr lang="es-AR" b="1" i="1" dirty="0"/>
              <a:t> </a:t>
            </a:r>
            <a:r>
              <a:rPr lang="es-AR" dirty="0"/>
              <a:t>y decrementa hasta terminar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06B0C86-1A37-495F-8197-3B3EC01857EA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3°Recorrido Externo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3172AED-3F34-48D4-BB8A-6AF3A1A96219}"/>
              </a:ext>
            </a:extLst>
          </p:cNvPr>
          <p:cNvSpPr txBox="1"/>
          <p:nvPr/>
        </p:nvSpPr>
        <p:spPr>
          <a:xfrm>
            <a:off x="9572472" y="255828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4°Recorrido Externo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A226327-6DF2-41AD-A268-6ABB791DB154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981231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22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26285"/>
              </p:ext>
            </p:extLst>
          </p:nvPr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5FD33-F82F-44A5-8FB0-07B58970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C2775E-CB6A-419D-B389-FD121013666C}"/>
              </a:ext>
            </a:extLst>
          </p:cNvPr>
          <p:cNvSpPr txBox="1"/>
          <p:nvPr/>
        </p:nvSpPr>
        <p:spPr>
          <a:xfrm>
            <a:off x="729573" y="2551837"/>
            <a:ext cx="2431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 valor en </a:t>
            </a:r>
            <a:r>
              <a:rPr lang="es-AR" b="1" i="1" dirty="0"/>
              <a:t>si</a:t>
            </a:r>
            <a:r>
              <a:rPr lang="es-AR" dirty="0"/>
              <a:t> es menor que en </a:t>
            </a:r>
            <a:r>
              <a:rPr lang="es-AR" b="1" i="1" dirty="0"/>
              <a:t>di</a:t>
            </a:r>
            <a:r>
              <a:rPr lang="es-AR" dirty="0"/>
              <a:t> se ejecuta el </a:t>
            </a:r>
            <a:r>
              <a:rPr lang="es-AR" b="1" i="1" dirty="0"/>
              <a:t>salto </a:t>
            </a:r>
            <a:r>
              <a:rPr lang="es-AR" b="1" i="1" dirty="0" err="1"/>
              <a:t>jbe</a:t>
            </a:r>
            <a:r>
              <a:rPr lang="es-AR" b="1" i="1" dirty="0"/>
              <a:t> </a:t>
            </a:r>
            <a:r>
              <a:rPr lang="es-AR" b="1" i="1" dirty="0" err="1"/>
              <a:t>no_intercambio</a:t>
            </a:r>
            <a:r>
              <a:rPr lang="es-AR" b="1" i="1" dirty="0"/>
              <a:t> </a:t>
            </a:r>
            <a:r>
              <a:rPr lang="es-AR" dirty="0"/>
              <a:t>y decrementa hasta terminar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BF6F16-B547-48AD-BFC5-85A44E0DE9B8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7C7A7-379B-4E3E-BBC6-21C5EA3A08F5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833CC4-1AE6-44BC-97FE-19B5D44785BB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3°Recorrido Externo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0B919C-0676-485D-ACCC-D43787A74126}"/>
              </a:ext>
            </a:extLst>
          </p:cNvPr>
          <p:cNvSpPr txBox="1"/>
          <p:nvPr/>
        </p:nvSpPr>
        <p:spPr>
          <a:xfrm>
            <a:off x="9572472" y="255828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4°Recorrido Externo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7DE4F03-FE2A-493F-B16E-F8FD4E17344F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196291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23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22165"/>
              </p:ext>
            </p:extLst>
          </p:nvPr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42" name="CuadroTexto 41">
            <a:extLst>
              <a:ext uri="{FF2B5EF4-FFF2-40B4-BE49-F238E27FC236}">
                <a16:creationId xmlns:a16="http://schemas.microsoft.com/office/drawing/2014/main" id="{C85993C0-FE09-40E1-9503-21719441B028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5FD33-F82F-44A5-8FB0-07B58970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C2775E-CB6A-419D-B389-FD121013666C}"/>
              </a:ext>
            </a:extLst>
          </p:cNvPr>
          <p:cNvSpPr txBox="1"/>
          <p:nvPr/>
        </p:nvSpPr>
        <p:spPr>
          <a:xfrm>
            <a:off x="729573" y="2551837"/>
            <a:ext cx="2431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2">
                    <a:lumMod val="25000"/>
                  </a:schemeClr>
                </a:solidFill>
              </a:rPr>
              <a:t>Como valor en </a:t>
            </a:r>
            <a:r>
              <a:rPr lang="es-AR" b="1" i="1" dirty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s-AR" dirty="0">
                <a:solidFill>
                  <a:schemeClr val="bg2">
                    <a:lumMod val="25000"/>
                  </a:schemeClr>
                </a:solidFill>
              </a:rPr>
              <a:t> es menor que en </a:t>
            </a:r>
            <a:r>
              <a:rPr lang="es-AR" b="1" i="1" dirty="0">
                <a:solidFill>
                  <a:schemeClr val="bg2">
                    <a:lumMod val="25000"/>
                  </a:schemeClr>
                </a:solidFill>
              </a:rPr>
              <a:t>di</a:t>
            </a:r>
            <a:r>
              <a:rPr lang="es-AR" dirty="0">
                <a:solidFill>
                  <a:schemeClr val="bg2">
                    <a:lumMod val="25000"/>
                  </a:schemeClr>
                </a:solidFill>
              </a:rPr>
              <a:t> se ejecuta el </a:t>
            </a:r>
            <a:r>
              <a:rPr lang="es-AR" b="1" i="1" dirty="0">
                <a:solidFill>
                  <a:schemeClr val="bg2">
                    <a:lumMod val="25000"/>
                  </a:schemeClr>
                </a:solidFill>
              </a:rPr>
              <a:t>salto </a:t>
            </a:r>
            <a:r>
              <a:rPr lang="es-AR" b="1" i="1" dirty="0" err="1">
                <a:solidFill>
                  <a:schemeClr val="bg2">
                    <a:lumMod val="25000"/>
                  </a:schemeClr>
                </a:solidFill>
              </a:rPr>
              <a:t>jbe</a:t>
            </a:r>
            <a:r>
              <a:rPr lang="es-AR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AR" b="1" i="1" dirty="0" err="1">
                <a:solidFill>
                  <a:schemeClr val="bg2">
                    <a:lumMod val="25000"/>
                  </a:schemeClr>
                </a:solidFill>
              </a:rPr>
              <a:t>no_intercambio</a:t>
            </a:r>
            <a:r>
              <a:rPr lang="es-AR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AR" dirty="0">
                <a:solidFill>
                  <a:schemeClr val="bg2">
                    <a:lumMod val="25000"/>
                  </a:schemeClr>
                </a:solidFill>
              </a:rPr>
              <a:t>y decrementa hasta terminar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BF6F16-B547-48AD-BFC5-85A44E0DE9B8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7C7A7-379B-4E3E-BBC6-21C5EA3A08F5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833CC4-1AE6-44BC-97FE-19B5D44785BB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3°Recorrido Externo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0B919C-0676-485D-ACCC-D43787A74126}"/>
              </a:ext>
            </a:extLst>
          </p:cNvPr>
          <p:cNvSpPr txBox="1"/>
          <p:nvPr/>
        </p:nvSpPr>
        <p:spPr>
          <a:xfrm>
            <a:off x="9572472" y="255828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4°Recorrido Externo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7E18F48-2124-4CF0-BDA6-E0556799344A}"/>
              </a:ext>
            </a:extLst>
          </p:cNvPr>
          <p:cNvSpPr txBox="1"/>
          <p:nvPr/>
        </p:nvSpPr>
        <p:spPr>
          <a:xfrm>
            <a:off x="4664892" y="4833732"/>
            <a:ext cx="286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arreglo quedo ordenado!</a:t>
            </a:r>
          </a:p>
        </p:txBody>
      </p:sp>
    </p:spTree>
    <p:extLst>
      <p:ext uri="{BB962C8B-B14F-4D97-AF65-F5344CB8AC3E}">
        <p14:creationId xmlns:p14="http://schemas.microsoft.com/office/powerpoint/2010/main" val="338389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3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16" name="Tabla 7">
            <a:extLst>
              <a:ext uri="{FF2B5EF4-FFF2-40B4-BE49-F238E27FC236}">
                <a16:creationId xmlns:a16="http://schemas.microsoft.com/office/drawing/2014/main" id="{8159619E-2E62-4AF5-B3C3-7381D5F18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44740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34AD90F-5185-43BB-A0A9-252B5257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ED80BA-EBBF-4D83-9C79-F494DBDB4EFD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49946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4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16" name="Tabla 7">
            <a:extLst>
              <a:ext uri="{FF2B5EF4-FFF2-40B4-BE49-F238E27FC236}">
                <a16:creationId xmlns:a16="http://schemas.microsoft.com/office/drawing/2014/main" id="{8159619E-2E62-4AF5-B3C3-7381D5F1801B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35DADE0C-4935-48EA-A9C9-C98C4871F50A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9A2103-9533-4035-B3F1-8BF51C367CAA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= di 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867DF3-7A5B-4684-A99A-097FE8DEACA6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34AD90F-5185-43BB-A0A9-252B5257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CF0830-B97F-4992-857A-3552B67F45A3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53F613-4AB9-4081-A730-78D45BCAECB0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4327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5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25" name="Tabla 7">
            <a:extLst>
              <a:ext uri="{FF2B5EF4-FFF2-40B4-BE49-F238E27FC236}">
                <a16:creationId xmlns:a16="http://schemas.microsoft.com/office/drawing/2014/main" id="{EB66C15A-D1FE-4865-8235-02D290B2F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88704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1552203B-D799-452F-AA5C-2A72C1336AEB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7869C5B-7844-4BDD-BD09-48CF107F1C5A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C519F8-B317-4230-9550-300534594580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4A51DC-47F1-41C6-87AA-C9B278A5A39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89C23B8-FF58-4C74-8F7C-4C683B3DCD61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B2A079F-7FF4-458C-87E2-DF9B087B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13486CA-C074-4D52-9C9A-2A3E9DCA7709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F16A53D-96C7-4CBC-8E9A-9005E84AA8EC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77317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6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25" name="Tabla 7">
            <a:extLst>
              <a:ext uri="{FF2B5EF4-FFF2-40B4-BE49-F238E27FC236}">
                <a16:creationId xmlns:a16="http://schemas.microsoft.com/office/drawing/2014/main" id="{EB66C15A-D1FE-4865-8235-02D290B2F1BD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1552203B-D799-452F-AA5C-2A72C1336AEB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7869C5B-7844-4BDD-BD09-48CF107F1C5A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C519F8-B317-4230-9550-300534594580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4A51DC-47F1-41C6-87AA-C9B278A5A39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89C23B8-FF58-4C74-8F7C-4C683B3DCD61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B2A079F-7FF4-458C-87E2-DF9B087B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31" name="Flecha: curvada hacia arriba 30">
            <a:extLst>
              <a:ext uri="{FF2B5EF4-FFF2-40B4-BE49-F238E27FC236}">
                <a16:creationId xmlns:a16="http://schemas.microsoft.com/office/drawing/2014/main" id="{ABB5329E-F2AF-40BA-B222-5A4407C79A2F}"/>
              </a:ext>
            </a:extLst>
          </p:cNvPr>
          <p:cNvSpPr/>
          <p:nvPr/>
        </p:nvSpPr>
        <p:spPr>
          <a:xfrm>
            <a:off x="3896173" y="2416568"/>
            <a:ext cx="1078813" cy="3205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2C673DF-B826-4698-8F82-31B180E4D2D8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DFB64BE-F79F-458B-87F3-F64178F7561F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45860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7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8018173B-7574-42FB-8840-94F7F5AC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2782"/>
              </p:ext>
            </p:extLst>
          </p:nvPr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24D90DE-8EA6-4FBB-AC62-8C8431640400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48C127-25B6-423E-ACE2-0BECF011D064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EFE4E59-2AAD-4083-9CE6-1DBE4BDBCD7C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7DC76EC-9497-4AA8-B72C-D82817A3665D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2AC7181-C5C7-4FA1-A349-4DBF00655F44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4BFE249-163A-46E2-96A5-E074C724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40CBFA-D2AE-4967-B871-DAEB3A014DE5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914C737-916D-476B-A607-9A1ED2578875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65988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8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07CEC3A-FCB3-4F22-9D8C-FCCEF828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4EF896D-478A-48CB-821D-406B98B624F7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B7A21A4-C49C-469E-B388-FF5211B480C8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29522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91EB026-2A95-415E-80AA-8A07E7759319}"/>
              </a:ext>
            </a:extLst>
          </p:cNvPr>
          <p:cNvGraphicFramePr>
            <a:graphicFrameLocks noGrp="1"/>
          </p:cNvGraphicFramePr>
          <p:nvPr/>
        </p:nvGraphicFramePr>
        <p:xfrm>
          <a:off x="3313093" y="199933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7124474-8098-4197-80C5-AEFFEAE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1711-0C48-4A5B-B292-E02C1507EB79}" type="slidenum">
              <a:rPr lang="es-AR" smtClean="0"/>
              <a:t>9</a:t>
            </a:fld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E0282-2A4E-468C-BB0E-58FEE51A43BB}"/>
              </a:ext>
            </a:extLst>
          </p:cNvPr>
          <p:cNvSpPr txBox="1"/>
          <p:nvPr/>
        </p:nvSpPr>
        <p:spPr>
          <a:xfrm>
            <a:off x="4567633" y="771787"/>
            <a:ext cx="305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u="sng" dirty="0"/>
              <a:t>Ordenamiento Burbuja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48ECA0-F5FC-4FFA-89BE-C3618F06F13C}"/>
              </a:ext>
            </a:extLst>
          </p:cNvPr>
          <p:cNvSpPr txBox="1"/>
          <p:nvPr/>
        </p:nvSpPr>
        <p:spPr>
          <a:xfrm>
            <a:off x="9572472" y="19488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B384A-2812-42E8-9F18-2EE9448CCE7B}"/>
              </a:ext>
            </a:extLst>
          </p:cNvPr>
          <p:cNvSpPr txBox="1"/>
          <p:nvPr/>
        </p:nvSpPr>
        <p:spPr>
          <a:xfrm>
            <a:off x="3303438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96AC71-CCEE-4D66-AC6A-A371D62D0A75}"/>
              </a:ext>
            </a:extLst>
          </p:cNvPr>
          <p:cNvCxnSpPr>
            <a:cxnSpLocks/>
          </p:cNvCxnSpPr>
          <p:nvPr/>
        </p:nvCxnSpPr>
        <p:spPr>
          <a:xfrm>
            <a:off x="3916318" y="183338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1AA22E-6E03-4797-ACD9-6CF5C1069705}"/>
              </a:ext>
            </a:extLst>
          </p:cNvPr>
          <p:cNvSpPr txBox="1"/>
          <p:nvPr/>
        </p:nvSpPr>
        <p:spPr>
          <a:xfrm>
            <a:off x="4362106" y="149214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BDE50F-4748-4953-AEF0-77543DB5530A}"/>
              </a:ext>
            </a:extLst>
          </p:cNvPr>
          <p:cNvCxnSpPr>
            <a:cxnSpLocks/>
          </p:cNvCxnSpPr>
          <p:nvPr/>
        </p:nvCxnSpPr>
        <p:spPr>
          <a:xfrm>
            <a:off x="4974986" y="183338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0B4B334B-CA67-4F10-9CB8-DA7DC9B3E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98275"/>
              </p:ext>
            </p:extLst>
          </p:nvPr>
        </p:nvGraphicFramePr>
        <p:xfrm>
          <a:off x="3313093" y="3897577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361E61F5-36C9-4434-9AC1-D7F19283D257}"/>
              </a:ext>
            </a:extLst>
          </p:cNvPr>
          <p:cNvSpPr txBox="1"/>
          <p:nvPr/>
        </p:nvSpPr>
        <p:spPr>
          <a:xfrm>
            <a:off x="9578828" y="3841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1908BA-F4D8-4385-B9E5-C848A2719157}"/>
              </a:ext>
            </a:extLst>
          </p:cNvPr>
          <p:cNvSpPr txBox="1"/>
          <p:nvPr/>
        </p:nvSpPr>
        <p:spPr>
          <a:xfrm>
            <a:off x="5547576" y="3381852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222E5E-D04F-4A06-A89A-8104372745CD}"/>
              </a:ext>
            </a:extLst>
          </p:cNvPr>
          <p:cNvCxnSpPr>
            <a:cxnSpLocks/>
          </p:cNvCxnSpPr>
          <p:nvPr/>
        </p:nvCxnSpPr>
        <p:spPr>
          <a:xfrm>
            <a:off x="6160456" y="3723083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65976B-B2C7-4666-B45A-BFE1EB1BA8CA}"/>
              </a:ext>
            </a:extLst>
          </p:cNvPr>
          <p:cNvSpPr txBox="1"/>
          <p:nvPr/>
        </p:nvSpPr>
        <p:spPr>
          <a:xfrm>
            <a:off x="6654697" y="339500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852279-D5EB-4F66-A2B9-A09EEBBC3F96}"/>
              </a:ext>
            </a:extLst>
          </p:cNvPr>
          <p:cNvCxnSpPr>
            <a:cxnSpLocks/>
          </p:cNvCxnSpPr>
          <p:nvPr/>
        </p:nvCxnSpPr>
        <p:spPr>
          <a:xfrm>
            <a:off x="7267577" y="3736240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7">
            <a:extLst>
              <a:ext uri="{FF2B5EF4-FFF2-40B4-BE49-F238E27FC236}">
                <a16:creationId xmlns:a16="http://schemas.microsoft.com/office/drawing/2014/main" id="{8191C436-7AE4-4815-BFC5-E246327D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62272"/>
              </p:ext>
            </p:extLst>
          </p:nvPr>
        </p:nvGraphicFramePr>
        <p:xfrm>
          <a:off x="3313093" y="2961422"/>
          <a:ext cx="5719270" cy="3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3215875675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159732143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3854794078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4004024256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1993899018"/>
                    </a:ext>
                  </a:extLst>
                </a:gridCol>
              </a:tblGrid>
              <a:tr h="313130"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210" marR="77210" marT="38605" marB="38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29322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BBCC5F61-229E-486A-8937-8F317B7C45D9}"/>
              </a:ext>
            </a:extLst>
          </p:cNvPr>
          <p:cNvSpPr txBox="1"/>
          <p:nvPr/>
        </p:nvSpPr>
        <p:spPr>
          <a:xfrm>
            <a:off x="9578828" y="29052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CX =  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003FF0-76FC-43A3-A7EB-287A56C84D85}"/>
              </a:ext>
            </a:extLst>
          </p:cNvPr>
          <p:cNvSpPr txBox="1"/>
          <p:nvPr/>
        </p:nvSpPr>
        <p:spPr>
          <a:xfrm>
            <a:off x="4412009" y="2454239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si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27A270B-0731-4CE0-90F4-69905B8EA037}"/>
              </a:ext>
            </a:extLst>
          </p:cNvPr>
          <p:cNvCxnSpPr>
            <a:cxnSpLocks/>
          </p:cNvCxnSpPr>
          <p:nvPr/>
        </p:nvCxnSpPr>
        <p:spPr>
          <a:xfrm>
            <a:off x="5024889" y="2795470"/>
            <a:ext cx="0" cy="1378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D56D6D5-0DA2-4A43-A213-2ECAF6622C91}"/>
              </a:ext>
            </a:extLst>
          </p:cNvPr>
          <p:cNvSpPr txBox="1"/>
          <p:nvPr/>
        </p:nvSpPr>
        <p:spPr>
          <a:xfrm>
            <a:off x="5519130" y="2467396"/>
            <a:ext cx="1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3627E7-35BA-4567-A401-B4AAE3C7791D}"/>
              </a:ext>
            </a:extLst>
          </p:cNvPr>
          <p:cNvCxnSpPr>
            <a:cxnSpLocks/>
          </p:cNvCxnSpPr>
          <p:nvPr/>
        </p:nvCxnSpPr>
        <p:spPr>
          <a:xfrm>
            <a:off x="6132010" y="2808627"/>
            <a:ext cx="0" cy="1378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A9C32BE-0318-495A-94CB-0260C980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Francisco Andrade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B7FF04D-D487-4AD1-BA45-00798EA41468}"/>
              </a:ext>
            </a:extLst>
          </p:cNvPr>
          <p:cNvSpPr txBox="1"/>
          <p:nvPr/>
        </p:nvSpPr>
        <p:spPr>
          <a:xfrm>
            <a:off x="9532239" y="1601899"/>
            <a:ext cx="212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1°Recorrido Externo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BB3987A-EA86-4C94-B1E1-0DB268F746EB}"/>
              </a:ext>
            </a:extLst>
          </p:cNvPr>
          <p:cNvSpPr txBox="1"/>
          <p:nvPr/>
        </p:nvSpPr>
        <p:spPr>
          <a:xfrm>
            <a:off x="1599447" y="1971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591789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928</Words>
  <Application>Microsoft Office PowerPoint</Application>
  <PresentationFormat>Panorámica</PresentationFormat>
  <Paragraphs>504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Ordenamiento Bubble Sort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</dc:creator>
  <cp:lastModifiedBy>Francisco</cp:lastModifiedBy>
  <cp:revision>12</cp:revision>
  <dcterms:created xsi:type="dcterms:W3CDTF">2023-11-07T01:38:45Z</dcterms:created>
  <dcterms:modified xsi:type="dcterms:W3CDTF">2023-11-07T03:48:26Z</dcterms:modified>
</cp:coreProperties>
</file>