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modernComment_109_A140A717.xml" ContentType="application/vnd.ms-powerpoint.comments+xml"/>
  <Override PartName="/ppt/comments/modernComment_10A_1EFE34C9.xml" ContentType="application/vnd.ms-powerpoint.comments+xml"/>
  <Override PartName="/ppt/comments/modernComment_10B_B3ACC047.xml" ContentType="application/vnd.ms-powerpoint.comments+xml"/>
  <Override PartName="/ppt/comments/modernComment_10C_176C4F85.xml" ContentType="application/vnd.ms-powerpoint.comments+xml"/>
  <Override PartName="/ppt/comments/modernComment_10E_C7583DB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1" r:id="rId12"/>
    <p:sldId id="273" r:id="rId13"/>
    <p:sldId id="275" r:id="rId14"/>
    <p:sldId id="276" r:id="rId15"/>
    <p:sldId id="278" r:id="rId16"/>
    <p:sldId id="280" r:id="rId17"/>
    <p:sldId id="274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6D1E18-CEAB-9E26-1DD3-1AB1812180CF}" name="Maksim Kos" initials="MK" userId="0b47850433201b2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omments/modernComment_109_A140A7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C15BDD-9D0F-4637-82EB-2BA879388009}" authorId="{B36D1E18-CEAB-9E26-1DD3-1AB1812180CF}" created="2023-01-11T11:23:33.905">
    <pc:sldMkLst xmlns:pc="http://schemas.microsoft.com/office/powerpoint/2013/main/command">
      <pc:docMk/>
      <pc:sldMk cId="2705368855" sldId="265"/>
    </pc:sldMkLst>
    <p188:txBody>
      <a:bodyPr/>
      <a:lstStyle/>
      <a:p>
        <a:r>
          <a:rPr lang="en-GB"/>
          <a:t>Ideja: Ideja projekta je ostvariti platformu putem koje studenti mogu tražiti i pružati pomoć jedni drugima u vezi nastavnog sadržaja.
Cilj: Cilj projekta je povećati razmjenu informacija i pomoć među studentima, te im pomoći da se bolje pripreme za ispite i da bolje razumiju gradivo.</a:t>
        </a:r>
      </a:p>
    </p188:txBody>
  </p188:cm>
</p188:cmLst>
</file>

<file path=ppt/comments/modernComment_10A_1EFE34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02A8D0-5F5B-4F59-88D6-0CC312259CC3}" authorId="{B36D1E18-CEAB-9E26-1DD3-1AB1812180CF}" created="2023-01-11T11:29:32.217">
    <pc:sldMkLst xmlns:pc="http://schemas.microsoft.com/office/powerpoint/2013/main/command">
      <pc:docMk/>
      <pc:sldMk cId="519976137" sldId="266"/>
    </pc:sldMkLst>
    <p188:txBody>
      <a:bodyPr/>
      <a:lstStyle/>
      <a:p>
        <a:r>
          <a:rPr lang="en-GB"/>
          <a:t>Piazza: postavljanje pitanja u formatu foruma. Instruktori mogu moderirati raspravu, uz potvrđivanje točnih odgovora.
Chegg:Pruža pomoć pri izradi domaćih zadaća, iznajmljivanje digitalnih i fizičkih udžbenika, udžbenike, online podučavanje i druge studentske usluge.</a:t>
        </a:r>
      </a:p>
    </p188:txBody>
  </p188:cm>
</p188:cmLst>
</file>

<file path=ppt/comments/modernComment_10B_B3ACC0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445EF9-C0B8-4DDD-B28D-7F1D70D21347}" authorId="{B36D1E18-CEAB-9E26-1DD3-1AB1812180CF}" created="2023-01-11T11:29:40.175">
    <pc:sldMkLst xmlns:pc="http://schemas.microsoft.com/office/powerpoint/2013/main/command">
      <pc:docMk/>
      <pc:sldMk cId="3014443079" sldId="267"/>
    </pc:sldMkLst>
    <p188:txBody>
      <a:bodyPr/>
      <a:lstStyle/>
      <a:p>
        <a:r>
          <a:rPr lang="en-GB"/>
          <a:t>https://support.piazza.com/support/solutions/articles/48000977307-piazza-demo</a:t>
        </a:r>
      </a:p>
    </p188:txBody>
  </p188:cm>
</p188:cmLst>
</file>

<file path=ppt/comments/modernComment_10C_176C4F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4DA61A-FE8B-4D1A-BD74-1637A1797B46}" authorId="{B36D1E18-CEAB-9E26-1DD3-1AB1812180CF}" created="2023-01-11T11:35:51.193">
    <pc:sldMkLst xmlns:pc="http://schemas.microsoft.com/office/powerpoint/2013/main/command">
      <pc:docMk/>
      <pc:sldMk cId="392974213" sldId="268"/>
    </pc:sldMkLst>
    <p188:txBody>
      <a:bodyPr/>
      <a:lstStyle/>
      <a:p>
        <a:r>
          <a:rPr lang="en-GB"/>
          <a:t>Ask a study question je sličan našoj aplikaciji ali CHEGG opcenito nudi puno više 
Ima: web app I mobile app
Find an online tutor mogu se naci u u live videu,chatu… ne moraju uzivo kao kod nas...</a:t>
        </a:r>
      </a:p>
    </p188:txBody>
  </p188:cm>
</p188:cmLst>
</file>

<file path=ppt/comments/modernComment_10E_C7583D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B3FDF6-2684-4231-BFC4-CCAC13B9AD98}" authorId="{B36D1E18-CEAB-9E26-1DD3-1AB1812180CF}" created="2023-01-11T11:46:14.9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44448952" sldId="270"/>
      <ac:spMk id="3" creationId="{ED53A728-FF3C-E140-CA59-A83818289214}"/>
    </ac:deMkLst>
    <p188:txBody>
      <a:bodyPr/>
      <a:lstStyle/>
      <a:p>
        <a:r>
          <a:rPr lang="en-GB"/>
          <a:t>Nefunkcionalni:
    Visoka preformansa
    Sigurnost
    Pouzdanost
    Prilagodljivost
    Skalabilnost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12.1.2023.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inkret@fer.hr" TargetMode="External"/><Relationship Id="rId7" Type="http://schemas.openxmlformats.org/officeDocument/2006/relationships/hyperlink" Target="mailto:david.supancic@fer.hr" TargetMode="External"/><Relationship Id="rId2" Type="http://schemas.openxmlformats.org/officeDocument/2006/relationships/hyperlink" Target="mailto:jerko.segv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ksim.kos@fer.hr" TargetMode="External"/><Relationship Id="rId5" Type="http://schemas.openxmlformats.org/officeDocument/2006/relationships/hyperlink" Target="mailto:fran.belac@fer.hr" TargetMode="External"/><Relationship Id="rId4" Type="http://schemas.openxmlformats.org/officeDocument/2006/relationships/hyperlink" Target="mailto:david.ljubic@fer.h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A140A7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1EFE34C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B_B3ACC0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C_176C4F8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C7583DB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tex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hyperlink" Target="https://git-scm.com/" TargetMode="External"/><Relationship Id="rId2" Type="http://schemas.openxmlformats.org/officeDocument/2006/relationships/hyperlink" Target="https://www.javascrip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odejs.org/en/" TargetMode="External"/><Relationship Id="rId11" Type="http://schemas.openxmlformats.org/officeDocument/2006/relationships/hyperlink" Target="https://www.selenium.dev/selenium-ide/" TargetMode="External"/><Relationship Id="rId5" Type="http://schemas.openxmlformats.org/officeDocument/2006/relationships/hyperlink" Target="https://www.postgresql.org/" TargetMode="External"/><Relationship Id="rId10" Type="http://schemas.openxmlformats.org/officeDocument/2006/relationships/hyperlink" Target="https://mochajs.org/" TargetMode="External"/><Relationship Id="rId4" Type="http://schemas.openxmlformats.org/officeDocument/2006/relationships/hyperlink" Target="https://getbootstrap.com/" TargetMode="External"/><Relationship Id="rId9" Type="http://schemas.openxmlformats.org/officeDocument/2006/relationships/hyperlink" Target="https://discor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&lt;</a:t>
            </a:r>
            <a:r>
              <a:rPr lang="en-GB" dirty="0" err="1"/>
              <a:t>Sinappsa</a:t>
            </a:r>
            <a:r>
              <a:rPr lang="hr-HR" dirty="0"/>
              <a:t>&gt;</a:t>
            </a:r>
            <a:br>
              <a:rPr lang="en-US" dirty="0"/>
            </a:br>
            <a:r>
              <a:rPr lang="hr-HR" sz="4400" dirty="0"/>
              <a:t>&lt;</a:t>
            </a:r>
            <a:r>
              <a:rPr lang="en-GB" sz="4400" dirty="0" err="1"/>
              <a:t>TurbulentTech</a:t>
            </a:r>
            <a:r>
              <a:rPr lang="hr-HR" sz="4400" dirty="0"/>
              <a:t>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D3E5-93B8-C3A1-2FAF-26CED74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DE9E-FE69-2AF1-DDC7-6FFC1F9A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Backend: NodeJS</a:t>
            </a:r>
          </a:p>
          <a:p>
            <a:endParaRPr lang="en-GB" dirty="0"/>
          </a:p>
          <a:p>
            <a:r>
              <a:rPr lang="en-GB" dirty="0"/>
              <a:t>Frontend: HTML, </a:t>
            </a:r>
            <a:r>
              <a:rPr lang="en-GB" dirty="0" err="1"/>
              <a:t>VUEjs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47873-D499-53AF-0337-D1C95062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680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CDA-E4B6-16BC-3DE4-8A1DF7DE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CE92-6FAA-BFC3-D935-7424F06A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Arial" panose="020B0604020202020204" pitchFamily="34" charset="0"/>
              </a:rPr>
              <a:t>Arhitektura</a:t>
            </a:r>
            <a:r>
              <a:rPr lang="en-GB" b="0" i="0" dirty="0">
                <a:effectLst/>
                <a:latin typeface="Arial" panose="020B0604020202020204" pitchFamily="34" charset="0"/>
              </a:rPr>
              <a:t> je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podijeljena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tri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podsustava</a:t>
            </a:r>
            <a:r>
              <a:rPr lang="en-GB" b="0" i="0" dirty="0">
                <a:effectLst/>
                <a:latin typeface="Arial" panose="020B0604020202020204" pitchFamily="34" charset="0"/>
              </a:rPr>
              <a:t>:</a:t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>
                <a:effectLst/>
                <a:latin typeface="Arial" panose="020B0604020202020204" pitchFamily="34" charset="0"/>
              </a:rPr>
              <a:t>Web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aplikacija</a:t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>
                <a:effectLst/>
                <a:latin typeface="Arial" panose="020B0604020202020204" pitchFamily="34" charset="0"/>
              </a:rPr>
              <a:t>Web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poslu</a:t>
            </a:r>
            <a:r>
              <a:rPr lang="en-GB" b="1" dirty="0" err="1">
                <a:latin typeface="Arial" panose="020B0604020202020204" pitchFamily="34" charset="0"/>
              </a:rPr>
              <a:t>ž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itelj</a:t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GB" b="1" i="0" dirty="0"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podataka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 err="1">
                <a:effectLst/>
                <a:latin typeface="Arial" panose="020B0604020202020204" pitchFamily="34" charset="0"/>
              </a:rPr>
              <a:t>Arhitektura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sustava</a:t>
            </a:r>
            <a:r>
              <a:rPr lang="en-GB" b="0" i="0" dirty="0"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temelji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effectLst/>
                <a:latin typeface="Arial" panose="020B0604020202020204" pitchFamily="34" charset="0"/>
              </a:rPr>
              <a:t>MVC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arhitekturi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9742B-6D7D-1487-ED58-B6F1439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68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4AC1-F2D7-8EBE-D3C3-9945A717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6"/>
            <a:ext cx="8133805" cy="864435"/>
          </a:xfrm>
        </p:spPr>
        <p:txBody>
          <a:bodyPr>
            <a:normAutofit/>
          </a:bodyPr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C2F7-33BB-9590-EB79-4E4C64C6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razreda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54C7-964D-7C53-3695-66FA487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770927-12E2-43F5-608D-7B80F21A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53" y="1873470"/>
            <a:ext cx="5025927" cy="4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A9E-B252-1DE1-588F-72F07FD1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E68A-77AD-BA49-0F3A-0ACB20A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Razmještaja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785F-9D65-4669-A77B-33A4B0E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36C05E3-F86E-E684-9838-64A04BC9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1901272"/>
            <a:ext cx="6801394" cy="42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67BD-DD32-9A6A-01BC-27EE448C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A8A-23DF-C056-2540-6A985869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Komponenti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7AD1D-0CC2-20C9-139C-0DEC3402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ACC3563-676C-FABD-EF00-9A505842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6" y="2275753"/>
            <a:ext cx="8430468" cy="31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60B7-3A0D-AAA1-1CD3-E36E266F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8E40-2607-2169-E6E3-61C9E56B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Vremenska</a:t>
            </a:r>
            <a:r>
              <a:rPr lang="en-GB" dirty="0"/>
              <a:t> </a:t>
            </a:r>
            <a:r>
              <a:rPr lang="en-GB" dirty="0" err="1"/>
              <a:t>linija</a:t>
            </a:r>
            <a:r>
              <a:rPr lang="en-GB" dirty="0"/>
              <a:t> </a:t>
            </a:r>
            <a:r>
              <a:rPr lang="en-GB" dirty="0" err="1"/>
              <a:t>razvoja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C0B2-E8FB-E2D9-F349-74465EC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50B700-681A-D2E5-7BC8-143E5120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343203"/>
            <a:ext cx="8682446" cy="32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8D88-A781-F16A-97E3-D1719119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BE73-C3E1-05FD-0B12-1C0A3FC8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Raspodjela</a:t>
            </a:r>
            <a:r>
              <a:rPr lang="en-GB" dirty="0"/>
              <a:t> </a:t>
            </a:r>
            <a:r>
              <a:rPr lang="en-GB" dirty="0" err="1"/>
              <a:t>poslova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Backend: </a:t>
            </a:r>
            <a:r>
              <a:rPr lang="en-GB" dirty="0" err="1"/>
              <a:t>Jerko</a:t>
            </a:r>
            <a:r>
              <a:rPr lang="en-GB" dirty="0"/>
              <a:t> </a:t>
            </a:r>
            <a:r>
              <a:rPr lang="en-GB" dirty="0" err="1"/>
              <a:t>Šegvić</a:t>
            </a:r>
            <a:r>
              <a:rPr lang="en-GB" dirty="0"/>
              <a:t>, Ivan </a:t>
            </a:r>
            <a:r>
              <a:rPr lang="en-GB" dirty="0" err="1"/>
              <a:t>Inkret</a:t>
            </a:r>
            <a:r>
              <a:rPr lang="en-GB" dirty="0"/>
              <a:t>,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endParaRPr lang="en-GB" dirty="0"/>
          </a:p>
          <a:p>
            <a:pPr lvl="1"/>
            <a:r>
              <a:rPr lang="en-GB" dirty="0"/>
              <a:t>Frontend: Fran </a:t>
            </a:r>
            <a:r>
              <a:rPr lang="en-GB" dirty="0" err="1"/>
              <a:t>Belac</a:t>
            </a:r>
            <a:r>
              <a:rPr lang="en-GB" dirty="0"/>
              <a:t>, David </a:t>
            </a:r>
            <a:r>
              <a:rPr lang="en-GB" dirty="0" err="1"/>
              <a:t>Ljubić</a:t>
            </a:r>
            <a:endParaRPr lang="en-GB" dirty="0"/>
          </a:p>
          <a:p>
            <a:pPr lvl="1"/>
            <a:r>
              <a:rPr lang="en-GB" dirty="0"/>
              <a:t>Database engineer: Maksim Kos, David </a:t>
            </a:r>
            <a:r>
              <a:rPr lang="en-GB" dirty="0" err="1"/>
              <a:t>Supančić</a:t>
            </a:r>
            <a:r>
              <a:rPr lang="en-GB" dirty="0"/>
              <a:t>,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endParaRPr lang="en-GB" dirty="0"/>
          </a:p>
          <a:p>
            <a:pPr lvl="1"/>
            <a:r>
              <a:rPr lang="en-GB" dirty="0"/>
              <a:t>Documentation: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r>
              <a:rPr lang="en-GB" dirty="0"/>
              <a:t>, Maksim Kos David </a:t>
            </a:r>
            <a:r>
              <a:rPr lang="en-GB" dirty="0" err="1"/>
              <a:t>Supančić</a:t>
            </a:r>
            <a:endParaRPr lang="en-GB" dirty="0"/>
          </a:p>
          <a:p>
            <a:pPr lvl="1"/>
            <a:r>
              <a:rPr lang="en-GB" dirty="0"/>
              <a:t>Testing: Maksim Kos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72F8-B2AB-D933-932C-51625AC0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729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C96B-F4D6-CD56-A98A-922B122F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Naučene</a:t>
            </a:r>
            <a:r>
              <a:rPr lang="en-GB" dirty="0"/>
              <a:t> </a:t>
            </a:r>
            <a:r>
              <a:rPr lang="en-GB" dirty="0" err="1"/>
              <a:t>lekcije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68FA-7FF0-499B-D503-14D2E57D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Procesi</a:t>
            </a:r>
            <a:r>
              <a:rPr lang="en-GB" dirty="0"/>
              <a:t> </a:t>
            </a:r>
            <a:r>
              <a:rPr lang="en-GB" dirty="0" err="1"/>
              <a:t>razvoja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Planiranje</a:t>
            </a:r>
            <a:endParaRPr lang="en-GB" dirty="0"/>
          </a:p>
          <a:p>
            <a:pPr lvl="1"/>
            <a:r>
              <a:rPr lang="en-GB" dirty="0" err="1"/>
              <a:t>Analiza</a:t>
            </a:r>
            <a:endParaRPr lang="en-GB" dirty="0"/>
          </a:p>
          <a:p>
            <a:pPr lvl="1"/>
            <a:r>
              <a:rPr lang="en-GB" dirty="0" err="1"/>
              <a:t>Dizajn</a:t>
            </a:r>
            <a:endParaRPr lang="en-GB" dirty="0"/>
          </a:p>
          <a:p>
            <a:pPr lvl="1"/>
            <a:r>
              <a:rPr lang="en-GB" dirty="0" err="1"/>
              <a:t>Implementiranje</a:t>
            </a:r>
            <a:endParaRPr lang="en-GB" dirty="0"/>
          </a:p>
          <a:p>
            <a:pPr lvl="1"/>
            <a:r>
              <a:rPr lang="en-GB" dirty="0" err="1"/>
              <a:t>Testiranje</a:t>
            </a:r>
            <a:endParaRPr lang="en-GB" dirty="0"/>
          </a:p>
          <a:p>
            <a:pPr lvl="1"/>
            <a:r>
              <a:rPr lang="en-GB" dirty="0" err="1"/>
              <a:t>Dokumentiranje</a:t>
            </a:r>
            <a:endParaRPr lang="en-GB" dirty="0"/>
          </a:p>
          <a:p>
            <a:r>
              <a:rPr lang="en-GB" dirty="0" err="1"/>
              <a:t>Tehnologije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endParaRPr lang="en-GB" dirty="0"/>
          </a:p>
          <a:p>
            <a:pPr lvl="1"/>
            <a:r>
              <a:rPr lang="en-GB" dirty="0" err="1"/>
              <a:t>Razvojni</a:t>
            </a:r>
            <a:r>
              <a:rPr lang="en-GB" dirty="0"/>
              <a:t> </a:t>
            </a:r>
            <a:r>
              <a:rPr lang="en-GB" dirty="0" err="1"/>
              <a:t>okiri</a:t>
            </a:r>
            <a:endParaRPr lang="en-GB" dirty="0"/>
          </a:p>
          <a:p>
            <a:r>
              <a:rPr lang="en-GB" dirty="0" err="1"/>
              <a:t>Timski</a:t>
            </a:r>
            <a:r>
              <a:rPr lang="en-GB" dirty="0"/>
              <a:t> rad:</a:t>
            </a:r>
          </a:p>
          <a:p>
            <a:pPr lvl="1"/>
            <a:r>
              <a:rPr lang="en-GB" dirty="0" err="1"/>
              <a:t>Komunikacija</a:t>
            </a:r>
            <a:endParaRPr lang="en-GB" dirty="0"/>
          </a:p>
          <a:p>
            <a:pPr lvl="1"/>
            <a:r>
              <a:rPr lang="en-GB" dirty="0" err="1"/>
              <a:t>Suradnja</a:t>
            </a:r>
            <a:endParaRPr lang="en-GB" dirty="0"/>
          </a:p>
          <a:p>
            <a:pPr lvl="1"/>
            <a:r>
              <a:rPr lang="en-GB" dirty="0" err="1"/>
              <a:t>Planiranje</a:t>
            </a:r>
            <a:endParaRPr lang="en-GB" dirty="0"/>
          </a:p>
          <a:p>
            <a:pPr lvl="1"/>
            <a:r>
              <a:rPr lang="en-GB" dirty="0" err="1"/>
              <a:t>Rješavanje</a:t>
            </a:r>
            <a:r>
              <a:rPr lang="en-GB" dirty="0"/>
              <a:t> </a:t>
            </a:r>
            <a:r>
              <a:rPr lang="en-GB" dirty="0" err="1"/>
              <a:t>sukoba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2971-B672-0A26-A0B2-08F09AE2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93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F3D-09A6-4D36-3222-213ED1BD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Naučene</a:t>
            </a:r>
            <a:r>
              <a:rPr lang="en-GB" dirty="0"/>
              <a:t> </a:t>
            </a:r>
            <a:r>
              <a:rPr lang="en-GB" dirty="0" err="1"/>
              <a:t>lekcije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10E3-5021-32D8-E5FB-EAA97F8D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Što</a:t>
            </a:r>
            <a:r>
              <a:rPr lang="en-GB" dirty="0"/>
              <a:t> je </a:t>
            </a:r>
            <a:r>
              <a:rPr lang="en-GB" dirty="0" err="1"/>
              <a:t>moglo</a:t>
            </a:r>
            <a:r>
              <a:rPr lang="en-GB" dirty="0"/>
              <a:t> </a:t>
            </a:r>
            <a:r>
              <a:rPr lang="en-GB" dirty="0" err="1"/>
              <a:t>bolje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Organizacija</a:t>
            </a:r>
            <a:endParaRPr lang="en-GB" dirty="0"/>
          </a:p>
          <a:p>
            <a:pPr lvl="1"/>
            <a:r>
              <a:rPr lang="en-GB" dirty="0" err="1"/>
              <a:t>Komunikacija</a:t>
            </a:r>
            <a:endParaRPr lang="en-GB" dirty="0"/>
          </a:p>
          <a:p>
            <a:pPr lvl="1"/>
            <a:r>
              <a:rPr lang="en-GB" dirty="0" err="1"/>
              <a:t>Suradnja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DA76-9BFD-0A19-38E4-F5C3AF9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324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56C3-D3C7-D288-710E-068C7785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Sudionici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E637-5B61-4B65-F1B5-29C03DD2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Lead: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r>
              <a:rPr lang="en-GB" dirty="0"/>
              <a:t> (mislav.domlija@fer.hr)</a:t>
            </a:r>
          </a:p>
          <a:p>
            <a:r>
              <a:rPr lang="en-GB" dirty="0" err="1"/>
              <a:t>Jerko</a:t>
            </a:r>
            <a:r>
              <a:rPr lang="en-GB" dirty="0"/>
              <a:t> </a:t>
            </a:r>
            <a:r>
              <a:rPr lang="en-GB" dirty="0" err="1"/>
              <a:t>Šegvić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jerko.segvic@fer.hr</a:t>
            </a:r>
            <a:r>
              <a:rPr lang="en-GB" dirty="0"/>
              <a:t>)</a:t>
            </a:r>
          </a:p>
          <a:p>
            <a:r>
              <a:rPr lang="en-GB" dirty="0"/>
              <a:t>Ivan </a:t>
            </a:r>
            <a:r>
              <a:rPr lang="en-GB" dirty="0" err="1"/>
              <a:t>Inkret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ivan.inkret@fer.hr</a:t>
            </a:r>
            <a:r>
              <a:rPr lang="en-GB" dirty="0"/>
              <a:t>)</a:t>
            </a:r>
          </a:p>
          <a:p>
            <a:r>
              <a:rPr lang="en-GB" dirty="0"/>
              <a:t>David </a:t>
            </a:r>
            <a:r>
              <a:rPr lang="en-GB" dirty="0" err="1"/>
              <a:t>Ljubić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david.ljubic@fer.hr</a:t>
            </a:r>
            <a:r>
              <a:rPr lang="en-GB" dirty="0"/>
              <a:t>)</a:t>
            </a:r>
          </a:p>
          <a:p>
            <a:r>
              <a:rPr lang="en-GB" dirty="0"/>
              <a:t>Fran </a:t>
            </a:r>
            <a:r>
              <a:rPr lang="en-GB" dirty="0" err="1"/>
              <a:t>Belac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fran.belac@fer.hr</a:t>
            </a:r>
            <a:r>
              <a:rPr lang="en-GB" dirty="0"/>
              <a:t>) </a:t>
            </a:r>
          </a:p>
          <a:p>
            <a:r>
              <a:rPr lang="en-GB" dirty="0"/>
              <a:t>Maksim Kos (</a:t>
            </a:r>
            <a:r>
              <a:rPr lang="en-GB" dirty="0">
                <a:hlinkClick r:id="rId6"/>
              </a:rPr>
              <a:t>maksim.kos@fer.hr</a:t>
            </a:r>
            <a:r>
              <a:rPr lang="en-GB" dirty="0"/>
              <a:t>)</a:t>
            </a:r>
          </a:p>
          <a:p>
            <a:r>
              <a:rPr lang="en-GB" dirty="0"/>
              <a:t>David </a:t>
            </a:r>
            <a:r>
              <a:rPr lang="en-GB" dirty="0" err="1"/>
              <a:t>Supančić</a:t>
            </a:r>
            <a:r>
              <a:rPr lang="en-GB" dirty="0"/>
              <a:t> (</a:t>
            </a:r>
            <a:r>
              <a:rPr lang="en-GB" dirty="0">
                <a:hlinkClick r:id="rId7"/>
              </a:rPr>
              <a:t>david.supancic@fer.hr</a:t>
            </a:r>
            <a:r>
              <a:rPr lang="en-GB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A5A9-BD79-5B2D-BB1F-A05F3244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796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E1A-281A-E4B7-8BC8-19FE5FB8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462A-F69A-CCAE-8B69-D27BE353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Osnonva</a:t>
            </a:r>
            <a:r>
              <a:rPr lang="en-GB" b="1" dirty="0"/>
              <a:t> </a:t>
            </a:r>
            <a:r>
              <a:rPr lang="en-GB" b="1" dirty="0" err="1"/>
              <a:t>ideja</a:t>
            </a:r>
            <a:r>
              <a:rPr lang="en-GB" dirty="0"/>
              <a:t> je </a:t>
            </a:r>
            <a:r>
              <a:rPr lang="en-GB" dirty="0" err="1"/>
              <a:t>razvijanje</a:t>
            </a:r>
            <a:r>
              <a:rPr lang="en-GB" dirty="0"/>
              <a:t> </a:t>
            </a:r>
            <a:r>
              <a:rPr lang="en-GB" dirty="0" err="1"/>
              <a:t>programske</a:t>
            </a:r>
            <a:r>
              <a:rPr lang="en-GB" dirty="0"/>
              <a:t> </a:t>
            </a:r>
            <a:r>
              <a:rPr lang="en-GB" dirty="0" err="1"/>
              <a:t>potpore</a:t>
            </a:r>
            <a:r>
              <a:rPr lang="en-GB" dirty="0"/>
              <a:t> za </a:t>
            </a:r>
            <a:r>
              <a:rPr lang="en-GB" dirty="0" err="1"/>
              <a:t>studentski</a:t>
            </a:r>
            <a:r>
              <a:rPr lang="en-GB" dirty="0"/>
              <a:t> forum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Cilj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je </a:t>
            </a:r>
            <a:r>
              <a:rPr lang="en-GB" dirty="0" err="1"/>
              <a:t>povećati</a:t>
            </a:r>
            <a:r>
              <a:rPr lang="en-GB" dirty="0"/>
              <a:t> </a:t>
            </a:r>
            <a:r>
              <a:rPr lang="en-GB" dirty="0" err="1"/>
              <a:t>razmjenu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pomoći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Svrha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je </a:t>
            </a:r>
            <a:r>
              <a:rPr lang="en-GB" dirty="0" err="1"/>
              <a:t>poboljšati</a:t>
            </a:r>
            <a:r>
              <a:rPr lang="en-GB" dirty="0"/>
              <a:t>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povećati</a:t>
            </a:r>
            <a:r>
              <a:rPr lang="en-GB" dirty="0"/>
              <a:t> </a:t>
            </a:r>
            <a:r>
              <a:rPr lang="en-GB" dirty="0" err="1"/>
              <a:t>uspješnost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1AC41-C00D-19F9-D73C-FAA7421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3688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CB2E-8303-62F3-6203-1C9FE5C2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8318-173D-4FD2-CD67-1A236DA3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tržištu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sličnih</a:t>
            </a:r>
            <a:r>
              <a:rPr lang="en-GB" dirty="0"/>
              <a:t> </a:t>
            </a:r>
            <a:r>
              <a:rPr lang="en-GB" dirty="0" err="1"/>
              <a:t>programskih</a:t>
            </a:r>
            <a:r>
              <a:rPr lang="en-GB" dirty="0"/>
              <a:t> </a:t>
            </a:r>
            <a:r>
              <a:rPr lang="en-GB" dirty="0" err="1"/>
              <a:t>rješenja</a:t>
            </a:r>
            <a:r>
              <a:rPr lang="en-GB" dirty="0"/>
              <a:t> koji se </a:t>
            </a:r>
            <a:r>
              <a:rPr lang="en-GB" dirty="0" err="1"/>
              <a:t>bave</a:t>
            </a:r>
            <a:r>
              <a:rPr lang="en-GB" dirty="0"/>
              <a:t> </a:t>
            </a:r>
            <a:r>
              <a:rPr lang="en-GB" dirty="0" err="1"/>
              <a:t>pružanjem</a:t>
            </a:r>
            <a:r>
              <a:rPr lang="en-GB" dirty="0"/>
              <a:t> </a:t>
            </a:r>
            <a:r>
              <a:rPr lang="en-GB" dirty="0" err="1"/>
              <a:t>podrške</a:t>
            </a:r>
            <a:r>
              <a:rPr lang="en-GB" dirty="0"/>
              <a:t> za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primjeri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Piazza</a:t>
            </a:r>
          </a:p>
          <a:p>
            <a:pPr marL="457200" lvl="1" indent="0">
              <a:buNone/>
            </a:pPr>
            <a:endParaRPr lang="en-GB" b="1" dirty="0"/>
          </a:p>
          <a:p>
            <a:pPr lvl="1"/>
            <a:r>
              <a:rPr lang="en-GB" b="1" dirty="0"/>
              <a:t>Chegg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11BFD-75DD-984B-C07F-2C1F321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99761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CBB-74D8-2BB2-1565-E16C34F0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4B5A-ED3C-D227-EA46-3F88380A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Piazza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2B9B-BA74-9237-BCCD-BDA200F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97EA654-B43E-878F-69E2-1C8C1DE7C1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1348"/>
            <a:ext cx="7886700" cy="37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30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5FB-16CB-3703-3FF8-B09A560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8309-A846-85AF-F83D-D9C3739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Chegg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4DCF-A1B6-CA14-603F-12832BD0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BED275-0936-BFD7-F2B8-84D348D73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76847"/>
            <a:ext cx="7921500" cy="3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2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A6A-905F-6472-DBEA-0F8427B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Pregled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: </a:t>
            </a:r>
            <a:r>
              <a:rPr lang="en-GB" dirty="0" err="1"/>
              <a:t>Funkcionalni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C434-1ADA-178A-92C0-8D4B09F3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postavljanja</a:t>
            </a:r>
            <a:r>
              <a:rPr lang="en-GB" dirty="0"/>
              <a:t> </a:t>
            </a:r>
            <a:r>
              <a:rPr lang="en-GB" dirty="0" err="1"/>
              <a:t>oglasa</a:t>
            </a:r>
            <a:r>
              <a:rPr lang="en-GB" dirty="0"/>
              <a:t> za </a:t>
            </a:r>
            <a:r>
              <a:rPr lang="en-GB" dirty="0" err="1"/>
              <a:t>pomoć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uređivanja</a:t>
            </a:r>
            <a:r>
              <a:rPr lang="en-GB" dirty="0"/>
              <a:t> </a:t>
            </a:r>
            <a:r>
              <a:rPr lang="en-GB" dirty="0" err="1"/>
              <a:t>vlastitog</a:t>
            </a:r>
            <a:r>
              <a:rPr lang="en-GB" dirty="0"/>
              <a:t> </a:t>
            </a:r>
            <a:r>
              <a:rPr lang="en-GB" dirty="0" err="1"/>
              <a:t>oglasa</a:t>
            </a:r>
            <a:endParaRPr lang="en-GB" dirty="0"/>
          </a:p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pretrage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filtriranja</a:t>
            </a:r>
            <a:r>
              <a:rPr lang="en-GB" dirty="0"/>
              <a:t> </a:t>
            </a:r>
            <a:r>
              <a:rPr lang="en-GB" dirty="0" err="1"/>
              <a:t>oglasa</a:t>
            </a:r>
            <a:r>
              <a:rPr lang="en-GB" dirty="0"/>
              <a:t> </a:t>
            </a:r>
            <a:r>
              <a:rPr lang="en-GB" dirty="0" err="1"/>
              <a:t>prema</a:t>
            </a:r>
            <a:r>
              <a:rPr lang="en-GB" dirty="0"/>
              <a:t> </a:t>
            </a:r>
            <a:r>
              <a:rPr lang="en-GB" dirty="0" err="1"/>
              <a:t>smjeru</a:t>
            </a:r>
            <a:r>
              <a:rPr lang="en-GB" dirty="0"/>
              <a:t>, </a:t>
            </a:r>
            <a:r>
              <a:rPr lang="en-GB" dirty="0" err="1"/>
              <a:t>kolegiju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kategoriji</a:t>
            </a:r>
            <a:endParaRPr lang="en-GB" dirty="0"/>
          </a:p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pregleda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najboljih</a:t>
            </a:r>
            <a:r>
              <a:rPr lang="en-GB" dirty="0"/>
              <a:t> </a:t>
            </a:r>
            <a:r>
              <a:rPr lang="en-GB" dirty="0" err="1"/>
              <a:t>studenata-pomagača</a:t>
            </a:r>
            <a:endParaRPr lang="en-GB" dirty="0"/>
          </a:p>
          <a:p>
            <a:r>
              <a:rPr lang="en-GB" dirty="0" err="1"/>
              <a:t>Odgovaranje</a:t>
            </a:r>
            <a:r>
              <a:rPr lang="en-GB" dirty="0"/>
              <a:t> </a:t>
            </a:r>
            <a:r>
              <a:rPr lang="en-GB" dirty="0" err="1"/>
              <a:t>registriranih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oglas</a:t>
            </a:r>
            <a:endParaRPr lang="en-GB" dirty="0"/>
          </a:p>
          <a:p>
            <a:r>
              <a:rPr lang="en-GB" dirty="0" err="1"/>
              <a:t>Registracija</a:t>
            </a:r>
            <a:r>
              <a:rPr lang="en-GB" dirty="0"/>
              <a:t> u </a:t>
            </a:r>
            <a:r>
              <a:rPr lang="en-GB" dirty="0" err="1"/>
              <a:t>sustav</a:t>
            </a:r>
            <a:endParaRPr lang="en-GB" dirty="0"/>
          </a:p>
          <a:p>
            <a:r>
              <a:rPr lang="en-GB" dirty="0" err="1"/>
              <a:t>Prijava</a:t>
            </a:r>
            <a:r>
              <a:rPr lang="en-GB" dirty="0"/>
              <a:t> u </a:t>
            </a:r>
            <a:r>
              <a:rPr lang="en-GB" dirty="0" err="1"/>
              <a:t>sustav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71E0-B1C5-63CE-DAA5-780A150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94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364-090C-D41D-B13D-A7293B14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119"/>
            <a:ext cx="7886700" cy="84483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Pregled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: </a:t>
            </a:r>
            <a:r>
              <a:rPr lang="en-GB" dirty="0" err="1"/>
              <a:t>Nefunkcionalni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domena</a:t>
            </a:r>
            <a:r>
              <a:rPr lang="en-GB" dirty="0"/>
              <a:t> </a:t>
            </a:r>
            <a:r>
              <a:rPr lang="en-GB" dirty="0" err="1"/>
              <a:t>primjene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A728-FF3C-E140-CA59-A8381828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Brza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veće</a:t>
            </a:r>
            <a:r>
              <a:rPr lang="en-GB" dirty="0"/>
              <a:t> </a:t>
            </a:r>
            <a:r>
              <a:rPr lang="en-GB" dirty="0" err="1"/>
              <a:t>količine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brzi</a:t>
            </a:r>
            <a:r>
              <a:rPr lang="en-GB" dirty="0"/>
              <a:t> </a:t>
            </a:r>
            <a:r>
              <a:rPr lang="en-GB" dirty="0" err="1"/>
              <a:t>odgovor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zahtjeve</a:t>
            </a:r>
            <a:r>
              <a:rPr lang="en-GB" dirty="0"/>
              <a:t> </a:t>
            </a:r>
            <a:r>
              <a:rPr lang="en-GB" dirty="0" err="1"/>
              <a:t>korisnika</a:t>
            </a:r>
            <a:endParaRPr lang="en-GB" dirty="0"/>
          </a:p>
          <a:p>
            <a:r>
              <a:rPr lang="en-GB" dirty="0" err="1"/>
              <a:t>Osigurana</a:t>
            </a:r>
            <a:r>
              <a:rPr lang="en-GB" dirty="0"/>
              <a:t> </a:t>
            </a:r>
            <a:r>
              <a:rPr lang="en-GB" dirty="0" err="1"/>
              <a:t>sigurnost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prenose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pohranjuju</a:t>
            </a:r>
            <a:endParaRPr lang="en-GB" dirty="0"/>
          </a:p>
          <a:p>
            <a:r>
              <a:rPr lang="en-GB" dirty="0" err="1"/>
              <a:t>Raditi</a:t>
            </a:r>
            <a:r>
              <a:rPr lang="en-GB" dirty="0"/>
              <a:t> bez </a:t>
            </a:r>
            <a:r>
              <a:rPr lang="en-GB" dirty="0" err="1"/>
              <a:t>prekida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osigurati</a:t>
            </a:r>
            <a:r>
              <a:rPr lang="en-GB" dirty="0"/>
              <a:t> </a:t>
            </a:r>
            <a:r>
              <a:rPr lang="en-GB" dirty="0" err="1"/>
              <a:t>nisku</a:t>
            </a:r>
            <a:r>
              <a:rPr lang="en-GB" dirty="0"/>
              <a:t> </a:t>
            </a:r>
            <a:r>
              <a:rPr lang="en-GB" dirty="0" err="1"/>
              <a:t>stopu</a:t>
            </a:r>
            <a:r>
              <a:rPr lang="en-GB" dirty="0"/>
              <a:t> </a:t>
            </a:r>
            <a:r>
              <a:rPr lang="en-GB" dirty="0" err="1"/>
              <a:t>grešaka</a:t>
            </a:r>
            <a:endParaRPr lang="en-GB" dirty="0"/>
          </a:p>
          <a:p>
            <a:r>
              <a:rPr lang="en-GB" dirty="0" err="1"/>
              <a:t>Spospobnost</a:t>
            </a:r>
            <a:r>
              <a:rPr lang="en-GB" dirty="0"/>
              <a:t> </a:t>
            </a:r>
            <a:r>
              <a:rPr lang="en-GB" dirty="0" err="1"/>
              <a:t>rasta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promjene</a:t>
            </a:r>
            <a:r>
              <a:rPr lang="en-GB" dirty="0"/>
              <a:t> </a:t>
            </a:r>
            <a:r>
              <a:rPr lang="en-GB" dirty="0" err="1"/>
              <a:t>porastom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r>
              <a:rPr lang="en-GB" dirty="0" err="1"/>
              <a:t>Podrška</a:t>
            </a:r>
            <a:r>
              <a:rPr lang="en-GB" dirty="0"/>
              <a:t> za </a:t>
            </a:r>
            <a:r>
              <a:rPr lang="en-GB" dirty="0" err="1"/>
              <a:t>multijezičnost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1E9CE-F12D-8220-6706-606D33AF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44489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C293-9D05-CC84-B9E7-ED80EF44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103-05C3-D0F0-CE17-AA4DAE78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Korišteni</a:t>
            </a:r>
            <a:r>
              <a:rPr lang="en-GB" dirty="0"/>
              <a:t> </a:t>
            </a:r>
            <a:r>
              <a:rPr lang="en-GB" dirty="0" err="1"/>
              <a:t>alati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: JavaScript (</a:t>
            </a:r>
            <a:r>
              <a:rPr lang="en-GB" dirty="0">
                <a:hlinkClick r:id="rId2"/>
              </a:rPr>
              <a:t>https://www.javascript.com/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Razvojni</a:t>
            </a:r>
            <a:r>
              <a:rPr lang="en-GB" dirty="0"/>
              <a:t> </a:t>
            </a:r>
            <a:r>
              <a:rPr lang="en-GB" dirty="0" err="1"/>
              <a:t>okvir</a:t>
            </a:r>
            <a:r>
              <a:rPr lang="en-GB" dirty="0"/>
              <a:t>: </a:t>
            </a:r>
            <a:r>
              <a:rPr lang="en-GB" dirty="0" err="1"/>
              <a:t>VUEjs</a:t>
            </a:r>
            <a:r>
              <a:rPr lang="en-GB" dirty="0"/>
              <a:t>, Bootstrap(</a:t>
            </a:r>
            <a:r>
              <a:rPr lang="en-GB" dirty="0">
                <a:hlinkClick r:id="rId3"/>
              </a:rPr>
              <a:t>https://vuejs.org/</a:t>
            </a:r>
            <a:r>
              <a:rPr lang="en-GB" dirty="0"/>
              <a:t> , </a:t>
            </a:r>
            <a:r>
              <a:rPr lang="en-GB" dirty="0">
                <a:hlinkClick r:id="rId4"/>
              </a:rPr>
              <a:t>https://getbootstrap.com/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: PostgreSQL (</a:t>
            </a:r>
            <a:r>
              <a:rPr lang="en-GB" dirty="0">
                <a:hlinkClick r:id="rId5"/>
              </a:rPr>
              <a:t>https://www.postgresql.org/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Serverski</a:t>
            </a:r>
            <a:r>
              <a:rPr lang="en-GB" dirty="0"/>
              <a:t> </a:t>
            </a:r>
            <a:r>
              <a:rPr lang="en-GB" dirty="0" err="1"/>
              <a:t>okvir</a:t>
            </a:r>
            <a:r>
              <a:rPr lang="en-GB" dirty="0"/>
              <a:t>: Node.js (</a:t>
            </a:r>
            <a:r>
              <a:rPr lang="en-GB" dirty="0">
                <a:hlinkClick r:id="rId6"/>
              </a:rPr>
              <a:t>https://nodejs.org/en/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verzioniziranje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: Git (</a:t>
            </a:r>
            <a:r>
              <a:rPr lang="en-GB" dirty="0">
                <a:hlinkClick r:id="rId7"/>
              </a:rPr>
              <a:t>https://git-scm.com/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dokumentaciju</a:t>
            </a:r>
            <a:r>
              <a:rPr lang="en-GB" dirty="0"/>
              <a:t>: </a:t>
            </a:r>
            <a:r>
              <a:rPr lang="en-GB" dirty="0" err="1"/>
              <a:t>LaTex</a:t>
            </a:r>
            <a:r>
              <a:rPr lang="en-GB" dirty="0"/>
              <a:t> (</a:t>
            </a:r>
            <a:r>
              <a:rPr lang="en-GB" dirty="0">
                <a:hlinkClick r:id="rId8"/>
              </a:rPr>
              <a:t>https://www.latex-project.org/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komunikaciju</a:t>
            </a:r>
            <a:r>
              <a:rPr lang="en-GB" dirty="0"/>
              <a:t>: Discord (</a:t>
            </a:r>
            <a:r>
              <a:rPr lang="en-GB" dirty="0">
                <a:hlinkClick r:id="rId9"/>
              </a:rPr>
              <a:t>https://discord.com/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upravljanje</a:t>
            </a:r>
            <a:r>
              <a:rPr lang="en-GB" dirty="0"/>
              <a:t> </a:t>
            </a:r>
            <a:r>
              <a:rPr lang="en-GB" dirty="0" err="1"/>
              <a:t>projektima</a:t>
            </a:r>
            <a:r>
              <a:rPr lang="en-GB" dirty="0"/>
              <a:t>: Discord (</a:t>
            </a:r>
            <a:r>
              <a:rPr lang="en-GB" dirty="0">
                <a:hlinkClick r:id="rId9"/>
              </a:rPr>
              <a:t>https://discord.com/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automatizaciju</a:t>
            </a:r>
            <a:r>
              <a:rPr lang="en-GB" dirty="0"/>
              <a:t> </a:t>
            </a:r>
            <a:r>
              <a:rPr lang="en-GB" dirty="0" err="1"/>
              <a:t>testiranja</a:t>
            </a:r>
            <a:r>
              <a:rPr lang="en-GB" dirty="0"/>
              <a:t>: Mocha </a:t>
            </a:r>
            <a:r>
              <a:rPr lang="en-GB" dirty="0" err="1"/>
              <a:t>i</a:t>
            </a:r>
            <a:r>
              <a:rPr lang="en-GB"/>
              <a:t> Selenium </a:t>
            </a:r>
            <a:r>
              <a:rPr lang="en-GB" dirty="0"/>
              <a:t>(</a:t>
            </a:r>
            <a:r>
              <a:rPr lang="en-GB" dirty="0">
                <a:hlinkClick r:id="rId10"/>
              </a:rPr>
              <a:t>https://mochajs.</a:t>
            </a:r>
            <a:r>
              <a:rPr lang="en-GB">
                <a:hlinkClick r:id="rId10"/>
              </a:rPr>
              <a:t>org/</a:t>
            </a:r>
            <a:r>
              <a:rPr lang="en-GB"/>
              <a:t> , </a:t>
            </a:r>
            <a:r>
              <a:rPr lang="en-GB">
                <a:hlinkClick r:id="rId11"/>
              </a:rPr>
              <a:t>https://www.selenium.dev/selenium-ide/</a:t>
            </a:r>
            <a:r>
              <a:rPr lang="en-GB"/>
              <a:t> )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5FCD-201A-07BA-1EEF-0D8A459E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732981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1366</TotalTime>
  <Words>578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&lt;Sinappsa&gt; &lt;TurbulentTech&gt;</vt:lpstr>
      <vt:lpstr>Sadržaj</vt:lpstr>
      <vt:lpstr>Opis zadatka</vt:lpstr>
      <vt:lpstr>Opis zadatka</vt:lpstr>
      <vt:lpstr>Opis zadatka</vt:lpstr>
      <vt:lpstr>Opis zadatka</vt:lpstr>
      <vt:lpstr>Pregled zahtjeva: Funkcionalni</vt:lpstr>
      <vt:lpstr>Pregled zahtjeva: Nefunkcionalni i domena primjene </vt:lpstr>
      <vt:lpstr>Korišteni alati i tehnologije</vt:lpstr>
      <vt:lpstr>Korišteni alati i tehnologije</vt:lpstr>
      <vt:lpstr>Arhitektura sustava</vt:lpstr>
      <vt:lpstr>Arhitektura sustava</vt:lpstr>
      <vt:lpstr>Arhitektura sustava</vt:lpstr>
      <vt:lpstr>Arhitektura sustava</vt:lpstr>
      <vt:lpstr>Arhitektura sustava</vt:lpstr>
      <vt:lpstr>Organizacija rada</vt:lpstr>
      <vt:lpstr>Organizacija rada</vt:lpstr>
      <vt:lpstr>Naučene lekcije</vt:lpstr>
      <vt:lpstr>Naučene lekcije</vt:lpstr>
      <vt:lpstr>Sudionici: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Maksim Kos</cp:lastModifiedBy>
  <cp:revision>31</cp:revision>
  <dcterms:created xsi:type="dcterms:W3CDTF">2016-01-18T13:10:52Z</dcterms:created>
  <dcterms:modified xsi:type="dcterms:W3CDTF">2023-01-12T14:16:50Z</dcterms:modified>
</cp:coreProperties>
</file>