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DA8EB-B792-46B2-AA5C-54B9754F2484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0149D-4FE5-492B-9424-9DE415F11CE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77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0149D-4FE5-492B-9424-9DE415F11CE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38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0149D-4FE5-492B-9424-9DE415F11CE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3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8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52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0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94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30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18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33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2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15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08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5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D001-26E4-4D5D-97C4-D14A3D097A40}" type="datetimeFigureOut">
              <a:rPr lang="it-IT" smtClean="0"/>
              <a:t>30/03/2016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D0ED-9C27-44AF-B099-DCB79824C3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34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Observatory Control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466531" y="1623526"/>
            <a:ext cx="54510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The </a:t>
            </a:r>
            <a:r>
              <a:rPr lang="en-GB" sz="2400" dirty="0" smtClean="0"/>
              <a:t>SW </a:t>
            </a:r>
            <a:r>
              <a:rPr lang="en-GB" sz="2400" dirty="0"/>
              <a:t>permits to control </a:t>
            </a:r>
            <a:r>
              <a:rPr lang="en-GB" sz="2400" dirty="0" smtClean="0"/>
              <a:t>by a set of command stored in an Input File: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 mount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 CCD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 dome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The </a:t>
            </a:r>
            <a:r>
              <a:rPr lang="en-GB" sz="2400" dirty="0"/>
              <a:t>block diagram </a:t>
            </a:r>
            <a:r>
              <a:rPr lang="en-GB" sz="2400" dirty="0" smtClean="0"/>
              <a:t>show the </a:t>
            </a:r>
            <a:r>
              <a:rPr lang="en-GB" sz="2400" dirty="0" smtClean="0"/>
              <a:t>interactions </a:t>
            </a:r>
            <a:r>
              <a:rPr lang="en-GB" sz="2400" dirty="0"/>
              <a:t>between </a:t>
            </a:r>
            <a:r>
              <a:rPr lang="en-GB" sz="2400" dirty="0" smtClean="0"/>
              <a:t>software, hardware and the relative abstraction layer.</a:t>
            </a:r>
            <a:endParaRPr lang="it-IT" sz="2400" dirty="0"/>
          </a:p>
        </p:txBody>
      </p:sp>
      <p:sp>
        <p:nvSpPr>
          <p:cNvPr id="7" name="Rectangle 6"/>
          <p:cNvSpPr/>
          <p:nvPr/>
        </p:nvSpPr>
        <p:spPr>
          <a:xfrm>
            <a:off x="8435292" y="2475497"/>
            <a:ext cx="1744824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Observatory Control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35292" y="3593323"/>
            <a:ext cx="174482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Computer</a:t>
            </a:r>
            <a:endParaRPr lang="it-IT" dirty="0"/>
          </a:p>
        </p:txBody>
      </p:sp>
      <p:sp>
        <p:nvSpPr>
          <p:cNvPr id="9" name="Flowchart: Data 8"/>
          <p:cNvSpPr/>
          <p:nvPr/>
        </p:nvSpPr>
        <p:spPr>
          <a:xfrm>
            <a:off x="8435292" y="1319832"/>
            <a:ext cx="1744824" cy="704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Input file</a:t>
            </a:r>
            <a:endParaRPr lang="it-IT" dirty="0"/>
          </a:p>
        </p:txBody>
      </p:sp>
      <p:sp>
        <p:nvSpPr>
          <p:cNvPr id="10" name="Flowchart: Data 9"/>
          <p:cNvSpPr/>
          <p:nvPr/>
        </p:nvSpPr>
        <p:spPr>
          <a:xfrm>
            <a:off x="6222381" y="5533575"/>
            <a:ext cx="1853683" cy="6064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Telescope</a:t>
            </a:r>
            <a:r>
              <a:rPr lang="it-IT" dirty="0" smtClean="0"/>
              <a:t> Mount</a:t>
            </a:r>
            <a:endParaRPr lang="it-IT" dirty="0"/>
          </a:p>
        </p:txBody>
      </p:sp>
      <p:sp>
        <p:nvSpPr>
          <p:cNvPr id="11" name="Flowchart: Data 10"/>
          <p:cNvSpPr/>
          <p:nvPr/>
        </p:nvSpPr>
        <p:spPr>
          <a:xfrm>
            <a:off x="8315548" y="5533575"/>
            <a:ext cx="1744824" cy="6064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CCD</a:t>
            </a:r>
            <a:endParaRPr lang="it-IT" dirty="0"/>
          </a:p>
        </p:txBody>
      </p:sp>
      <p:sp>
        <p:nvSpPr>
          <p:cNvPr id="12" name="Flowchart: Data 11"/>
          <p:cNvSpPr/>
          <p:nvPr/>
        </p:nvSpPr>
        <p:spPr>
          <a:xfrm>
            <a:off x="10238788" y="5541351"/>
            <a:ext cx="1744824" cy="6064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Dome</a:t>
            </a:r>
            <a:endParaRPr lang="it-IT" dirty="0"/>
          </a:p>
        </p:txBody>
      </p:sp>
      <p:sp>
        <p:nvSpPr>
          <p:cNvPr id="13" name="Oval 12"/>
          <p:cNvSpPr/>
          <p:nvPr/>
        </p:nvSpPr>
        <p:spPr>
          <a:xfrm>
            <a:off x="6222381" y="4561521"/>
            <a:ext cx="1853683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ASCOM</a:t>
            </a:r>
            <a:endParaRPr lang="it-IT" dirty="0"/>
          </a:p>
        </p:txBody>
      </p:sp>
      <p:sp>
        <p:nvSpPr>
          <p:cNvPr id="14" name="Oval 13"/>
          <p:cNvSpPr/>
          <p:nvPr/>
        </p:nvSpPr>
        <p:spPr>
          <a:xfrm>
            <a:off x="8380863" y="4561521"/>
            <a:ext cx="1853683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MaxIm</a:t>
            </a:r>
            <a:r>
              <a:rPr lang="it-IT" dirty="0" smtClean="0"/>
              <a:t> DL</a:t>
            </a:r>
            <a:endParaRPr lang="it-IT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07704" y="3141827"/>
            <a:ext cx="0" cy="451496"/>
          </a:xfrm>
          <a:prstGeom prst="straightConnector1">
            <a:avLst/>
          </a:prstGeom>
          <a:ln w="317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307704" y="2024001"/>
            <a:ext cx="0" cy="451496"/>
          </a:xfrm>
          <a:prstGeom prst="straightConnector1">
            <a:avLst/>
          </a:prstGeom>
          <a:ln w="317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4" idx="0"/>
          </p:cNvCxnSpPr>
          <p:nvPr/>
        </p:nvCxnSpPr>
        <p:spPr>
          <a:xfrm>
            <a:off x="9307704" y="4199813"/>
            <a:ext cx="1" cy="361708"/>
          </a:xfrm>
          <a:prstGeom prst="straightConnector1">
            <a:avLst/>
          </a:prstGeom>
          <a:ln w="317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3" idx="0"/>
          </p:cNvCxnSpPr>
          <p:nvPr/>
        </p:nvCxnSpPr>
        <p:spPr>
          <a:xfrm rot="5400000">
            <a:off x="8047610" y="3301427"/>
            <a:ext cx="361708" cy="2158481"/>
          </a:xfrm>
          <a:prstGeom prst="bentConnector3">
            <a:avLst>
              <a:gd name="adj1" fmla="val 50000"/>
            </a:avLst>
          </a:prstGeom>
          <a:ln w="317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9538683" y="3957683"/>
            <a:ext cx="1341538" cy="1803496"/>
          </a:xfrm>
          <a:prstGeom prst="bentConnector3">
            <a:avLst>
              <a:gd name="adj1" fmla="val 14257"/>
            </a:avLst>
          </a:prstGeom>
          <a:ln w="317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326441" y="4951859"/>
            <a:ext cx="0" cy="589492"/>
          </a:xfrm>
          <a:prstGeom prst="straightConnector1">
            <a:avLst/>
          </a:prstGeom>
          <a:ln w="317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49223" y="5089855"/>
            <a:ext cx="0" cy="451496"/>
          </a:xfrm>
          <a:prstGeom prst="straightConnector1">
            <a:avLst/>
          </a:prstGeom>
          <a:ln w="317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2454" cy="1325563"/>
          </a:xfrm>
        </p:spPr>
        <p:txBody>
          <a:bodyPr/>
          <a:lstStyle/>
          <a:p>
            <a:r>
              <a:rPr lang="en-GB" i="1" dirty="0"/>
              <a:t>Observatory </a:t>
            </a:r>
            <a:r>
              <a:rPr lang="en-GB" i="1" dirty="0" smtClean="0"/>
              <a:t>Control: tabs and functionality</a:t>
            </a:r>
            <a:endParaRPr lang="it-IT" dirty="0"/>
          </a:p>
        </p:txBody>
      </p:sp>
      <p:pic>
        <p:nvPicPr>
          <p:cNvPr id="19" name="Immagine 2" descr="TAB_telescope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2409" y="2040673"/>
            <a:ext cx="2305006" cy="2029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595" y="2219093"/>
            <a:ext cx="223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Telescope:</a:t>
            </a:r>
            <a:br>
              <a:rPr lang="en-US" dirty="0" smtClean="0"/>
            </a:br>
            <a:r>
              <a:rPr lang="en-US" dirty="0" smtClean="0"/>
              <a:t>Choose, Connect, Move, Park and show data position of the Telescope.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2595" y="4579434"/>
            <a:ext cx="223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Camera:</a:t>
            </a:r>
            <a:br>
              <a:rPr lang="en-US" dirty="0" smtClean="0"/>
            </a:br>
            <a:r>
              <a:rPr lang="en-US" dirty="0" smtClean="0"/>
              <a:t>Choose, Connect, set temperature of the CCD, take and save picture.</a:t>
            </a:r>
            <a:endParaRPr lang="en-US" dirty="0"/>
          </a:p>
        </p:txBody>
      </p:sp>
      <p:pic>
        <p:nvPicPr>
          <p:cNvPr id="29" name="Immagine 1" descr="TAB_sequence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7327" y="2040673"/>
            <a:ext cx="2305006" cy="2029524"/>
          </a:xfrm>
          <a:prstGeom prst="rect">
            <a:avLst/>
          </a:prstGeom>
        </p:spPr>
      </p:pic>
      <p:pic>
        <p:nvPicPr>
          <p:cNvPr id="30" name="Immagine 0" descr="TAB_camera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2410" y="4579434"/>
            <a:ext cx="2305006" cy="202952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32751" y="2219093"/>
            <a:ext cx="223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Sequence:</a:t>
            </a:r>
            <a:br>
              <a:rPr lang="en-US" dirty="0" smtClean="0"/>
            </a:br>
            <a:r>
              <a:rPr lang="en-US" dirty="0" smtClean="0"/>
              <a:t>Start, Stop and show the command sequence, select the observatory.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32751" y="4579434"/>
            <a:ext cx="2230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Dome:</a:t>
            </a:r>
            <a:br>
              <a:rPr lang="en-US" dirty="0" smtClean="0"/>
            </a:br>
            <a:r>
              <a:rPr lang="en-US" dirty="0" smtClean="0"/>
              <a:t>open, closed and query the dome.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32849" y="4806176"/>
            <a:ext cx="189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Mettere foto del </a:t>
            </a:r>
            <a:r>
              <a:rPr lang="it-IT" dirty="0" err="1" smtClean="0"/>
              <a:t>tab</a:t>
            </a:r>
            <a:r>
              <a:rPr lang="it-IT" dirty="0" smtClean="0"/>
              <a:t> dome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611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77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Observatory Control</vt:lpstr>
      <vt:lpstr>Observatory Control: tabs and functionality</vt:lpstr>
    </vt:vector>
  </TitlesOfParts>
  <Company>PlanetekItalia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Observatory Control</dc:title>
  <dc:creator>Francesco Diprima</dc:creator>
  <cp:lastModifiedBy>Francesco Diprima</cp:lastModifiedBy>
  <cp:revision>6</cp:revision>
  <dcterms:created xsi:type="dcterms:W3CDTF">2016-03-30T11:38:22Z</dcterms:created>
  <dcterms:modified xsi:type="dcterms:W3CDTF">2016-03-30T12:00:34Z</dcterms:modified>
</cp:coreProperties>
</file>