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4"/>
  </p:notesMasterIdLst>
  <p:sldIdLst>
    <p:sldId id="256" r:id="rId3"/>
  </p:sldIdLst>
  <p:sldSz cx="27432000" cy="18288000"/>
  <p:notesSz cx="6858000" cy="9144000"/>
  <p:embeddedFontLst>
    <p:embeddedFont>
      <p:font typeface="Helvetica Neue" panose="020B0604020202020204" charset="0"/>
      <p:regular r:id="rId5"/>
      <p:bold r:id="rId6"/>
      <p:italic r:id="rId7"/>
      <p:boldItalic r:id="rId8"/>
    </p:embeddedFont>
    <p:embeddedFont>
      <p:font typeface="Calibri" panose="020F050202020403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1" d="100"/>
          <a:sy n="31" d="100"/>
        </p:scale>
        <p:origin x="1162"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font" Target="fonts/font8.fntdata"/><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57556"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3884578" y="8685228"/>
            <a:ext cx="2971800" cy="457200"/>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Arial"/>
              <a:buNone/>
            </a:pPr>
            <a:fld id="{00000000-1234-1234-1234-123412341234}" type="slidenum">
              <a:rPr lang="en" sz="1200" b="0" i="0" u="none" strike="noStrike" cap="none">
                <a:solidFill>
                  <a:schemeClr val="dk1"/>
                </a:solidFill>
                <a:latin typeface="Arial"/>
                <a:ea typeface="Arial"/>
                <a:cs typeface="Arial"/>
                <a:sym typeface="Arial"/>
              </a:rPr>
              <a:t>1</a:t>
            </a:fld>
            <a:endParaRPr lang="en" sz="1200" b="0" i="0" u="none" strike="noStrike" cap="none">
              <a:solidFill>
                <a:schemeClr val="dk1"/>
              </a:solidFill>
              <a:latin typeface="Arial"/>
              <a:ea typeface="Arial"/>
              <a:cs typeface="Arial"/>
              <a:sym typeface="Arial"/>
            </a:endParaRPr>
          </a:p>
        </p:txBody>
      </p:sp>
      <p:sp>
        <p:nvSpPr>
          <p:cNvPr id="62" name="Shape 62"/>
          <p:cNvSpPr>
            <a:spLocks noGrp="1" noRot="1" noChangeAspect="1"/>
          </p:cNvSpPr>
          <p:nvPr>
            <p:ph type="sldImg" idx="2"/>
          </p:nvPr>
        </p:nvSpPr>
        <p:spPr>
          <a:xfrm>
            <a:off x="857250" y="685800"/>
            <a:ext cx="5145088"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 name="Shape 63"/>
          <p:cNvSpPr txBox="1">
            <a:spLocks noGrp="1"/>
          </p:cNvSpPr>
          <p:nvPr>
            <p:ph type="body" idx="1"/>
          </p:nvPr>
        </p:nvSpPr>
        <p:spPr>
          <a:xfrm>
            <a:off x="685800" y="4344185"/>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935125" y="2647378"/>
            <a:ext cx="25561800" cy="7298100"/>
          </a:xfrm>
          <a:prstGeom prst="rect">
            <a:avLst/>
          </a:prstGeom>
        </p:spPr>
        <p:txBody>
          <a:bodyPr wrap="square" lIns="291200" tIns="291200" rIns="291200" bIns="291200" anchor="b" anchorCtr="0"/>
          <a:lstStyle>
            <a:lvl1pPr lvl="0" algn="ctr">
              <a:spcBef>
                <a:spcPts val="0"/>
              </a:spcBef>
              <a:buSzPts val="16600"/>
              <a:buNone/>
              <a:defRPr sz="16600"/>
            </a:lvl1pPr>
            <a:lvl2pPr lvl="1" algn="ctr">
              <a:spcBef>
                <a:spcPts val="0"/>
              </a:spcBef>
              <a:buSzPts val="16600"/>
              <a:buNone/>
              <a:defRPr sz="16600"/>
            </a:lvl2pPr>
            <a:lvl3pPr lvl="2" algn="ctr">
              <a:spcBef>
                <a:spcPts val="0"/>
              </a:spcBef>
              <a:buSzPts val="16600"/>
              <a:buNone/>
              <a:defRPr sz="16600"/>
            </a:lvl3pPr>
            <a:lvl4pPr lvl="3" algn="ctr">
              <a:spcBef>
                <a:spcPts val="0"/>
              </a:spcBef>
              <a:buSzPts val="16600"/>
              <a:buNone/>
              <a:defRPr sz="16600"/>
            </a:lvl4pPr>
            <a:lvl5pPr lvl="4" algn="ctr">
              <a:spcBef>
                <a:spcPts val="0"/>
              </a:spcBef>
              <a:buSzPts val="16600"/>
              <a:buNone/>
              <a:defRPr sz="16600"/>
            </a:lvl5pPr>
            <a:lvl6pPr lvl="5" algn="ctr">
              <a:spcBef>
                <a:spcPts val="0"/>
              </a:spcBef>
              <a:buSzPts val="16600"/>
              <a:buNone/>
              <a:defRPr sz="16600"/>
            </a:lvl6pPr>
            <a:lvl7pPr lvl="6" algn="ctr">
              <a:spcBef>
                <a:spcPts val="0"/>
              </a:spcBef>
              <a:buSzPts val="16600"/>
              <a:buNone/>
              <a:defRPr sz="16600"/>
            </a:lvl7pPr>
            <a:lvl8pPr lvl="7" algn="ctr">
              <a:spcBef>
                <a:spcPts val="0"/>
              </a:spcBef>
              <a:buSzPts val="16600"/>
              <a:buNone/>
              <a:defRPr sz="16600"/>
            </a:lvl8pPr>
            <a:lvl9pPr lvl="8" algn="ctr">
              <a:spcBef>
                <a:spcPts val="0"/>
              </a:spcBef>
              <a:buSzPts val="16600"/>
              <a:buNone/>
              <a:defRPr sz="16600"/>
            </a:lvl9pPr>
          </a:lstStyle>
          <a:p>
            <a:endParaRPr/>
          </a:p>
        </p:txBody>
      </p:sp>
      <p:sp>
        <p:nvSpPr>
          <p:cNvPr id="11" name="Shape 11"/>
          <p:cNvSpPr txBox="1">
            <a:spLocks noGrp="1"/>
          </p:cNvSpPr>
          <p:nvPr>
            <p:ph type="subTitle" idx="1"/>
          </p:nvPr>
        </p:nvSpPr>
        <p:spPr>
          <a:xfrm>
            <a:off x="935100" y="10076889"/>
            <a:ext cx="25561800" cy="2818200"/>
          </a:xfrm>
          <a:prstGeom prst="rect">
            <a:avLst/>
          </a:prstGeom>
        </p:spPr>
        <p:txBody>
          <a:bodyPr wrap="square" lIns="291200" tIns="291200" rIns="291200" bIns="291200" anchor="t" anchorCtr="0"/>
          <a:lstStyle>
            <a:lvl1pPr lvl="0" algn="ctr">
              <a:lnSpc>
                <a:spcPct val="100000"/>
              </a:lnSpc>
              <a:spcBef>
                <a:spcPts val="0"/>
              </a:spcBef>
              <a:spcAft>
                <a:spcPts val="0"/>
              </a:spcAft>
              <a:buSzPts val="8900"/>
              <a:buNone/>
              <a:defRPr sz="8900"/>
            </a:lvl1pPr>
            <a:lvl2pPr lvl="1" algn="ctr">
              <a:lnSpc>
                <a:spcPct val="100000"/>
              </a:lnSpc>
              <a:spcBef>
                <a:spcPts val="0"/>
              </a:spcBef>
              <a:spcAft>
                <a:spcPts val="0"/>
              </a:spcAft>
              <a:buSzPts val="8900"/>
              <a:buNone/>
              <a:defRPr sz="8900"/>
            </a:lvl2pPr>
            <a:lvl3pPr lvl="2" algn="ctr">
              <a:lnSpc>
                <a:spcPct val="100000"/>
              </a:lnSpc>
              <a:spcBef>
                <a:spcPts val="0"/>
              </a:spcBef>
              <a:spcAft>
                <a:spcPts val="0"/>
              </a:spcAft>
              <a:buSzPts val="8900"/>
              <a:buNone/>
              <a:defRPr sz="8900"/>
            </a:lvl3pPr>
            <a:lvl4pPr lvl="3" algn="ctr">
              <a:lnSpc>
                <a:spcPct val="100000"/>
              </a:lnSpc>
              <a:spcBef>
                <a:spcPts val="0"/>
              </a:spcBef>
              <a:spcAft>
                <a:spcPts val="0"/>
              </a:spcAft>
              <a:buSzPts val="8900"/>
              <a:buNone/>
              <a:defRPr sz="8900"/>
            </a:lvl4pPr>
            <a:lvl5pPr lvl="4" algn="ctr">
              <a:lnSpc>
                <a:spcPct val="100000"/>
              </a:lnSpc>
              <a:spcBef>
                <a:spcPts val="0"/>
              </a:spcBef>
              <a:spcAft>
                <a:spcPts val="0"/>
              </a:spcAft>
              <a:buSzPts val="8900"/>
              <a:buNone/>
              <a:defRPr sz="8900"/>
            </a:lvl5pPr>
            <a:lvl6pPr lvl="5" algn="ctr">
              <a:lnSpc>
                <a:spcPct val="100000"/>
              </a:lnSpc>
              <a:spcBef>
                <a:spcPts val="0"/>
              </a:spcBef>
              <a:spcAft>
                <a:spcPts val="0"/>
              </a:spcAft>
              <a:buSzPts val="8900"/>
              <a:buNone/>
              <a:defRPr sz="8900"/>
            </a:lvl6pPr>
            <a:lvl7pPr lvl="6" algn="ctr">
              <a:lnSpc>
                <a:spcPct val="100000"/>
              </a:lnSpc>
              <a:spcBef>
                <a:spcPts val="0"/>
              </a:spcBef>
              <a:spcAft>
                <a:spcPts val="0"/>
              </a:spcAft>
              <a:buSzPts val="8900"/>
              <a:buNone/>
              <a:defRPr sz="8900"/>
            </a:lvl7pPr>
            <a:lvl8pPr lvl="7" algn="ctr">
              <a:lnSpc>
                <a:spcPct val="100000"/>
              </a:lnSpc>
              <a:spcBef>
                <a:spcPts val="0"/>
              </a:spcBef>
              <a:spcAft>
                <a:spcPts val="0"/>
              </a:spcAft>
              <a:buSzPts val="8900"/>
              <a:buNone/>
              <a:defRPr sz="8900"/>
            </a:lvl8pPr>
            <a:lvl9pPr lvl="8" algn="ctr">
              <a:lnSpc>
                <a:spcPct val="100000"/>
              </a:lnSpc>
              <a:spcBef>
                <a:spcPts val="0"/>
              </a:spcBef>
              <a:spcAft>
                <a:spcPts val="0"/>
              </a:spcAft>
              <a:buSzPts val="8900"/>
              <a:buNone/>
              <a:defRPr sz="8900"/>
            </a:lvl9pPr>
          </a:lstStyle>
          <a:p>
            <a:endParaRPr/>
          </a:p>
        </p:txBody>
      </p:sp>
      <p:sp>
        <p:nvSpPr>
          <p:cNvPr id="12" name="Shape 12"/>
          <p:cNvSpPr txBox="1">
            <a:spLocks noGrp="1"/>
          </p:cNvSpPr>
          <p:nvPr>
            <p:ph type="sldNum" idx="12"/>
          </p:nvPr>
        </p:nvSpPr>
        <p:spPr>
          <a:xfrm>
            <a:off x="25417373" y="16580326"/>
            <a:ext cx="1646100" cy="1399500"/>
          </a:xfrm>
          <a:prstGeom prst="rect">
            <a:avLst/>
          </a:prstGeom>
        </p:spPr>
        <p:txBody>
          <a:bodyPr wrap="square" lIns="291200" tIns="291200" rIns="291200" bIns="291200"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935100" y="3932889"/>
            <a:ext cx="25561800" cy="6981300"/>
          </a:xfrm>
          <a:prstGeom prst="rect">
            <a:avLst/>
          </a:prstGeom>
        </p:spPr>
        <p:txBody>
          <a:bodyPr wrap="square" lIns="291200" tIns="291200" rIns="291200" bIns="291200" anchor="b" anchorCtr="0"/>
          <a:lstStyle>
            <a:lvl1pPr lvl="0" algn="ctr">
              <a:spcBef>
                <a:spcPts val="0"/>
              </a:spcBef>
              <a:buSzPts val="38300"/>
              <a:buNone/>
              <a:defRPr sz="38300"/>
            </a:lvl1pPr>
            <a:lvl2pPr lvl="1" algn="ctr">
              <a:spcBef>
                <a:spcPts val="0"/>
              </a:spcBef>
              <a:buSzPts val="38300"/>
              <a:buNone/>
              <a:defRPr sz="38300"/>
            </a:lvl2pPr>
            <a:lvl3pPr lvl="2" algn="ctr">
              <a:spcBef>
                <a:spcPts val="0"/>
              </a:spcBef>
              <a:buSzPts val="38300"/>
              <a:buNone/>
              <a:defRPr sz="38300"/>
            </a:lvl3pPr>
            <a:lvl4pPr lvl="3" algn="ctr">
              <a:spcBef>
                <a:spcPts val="0"/>
              </a:spcBef>
              <a:buSzPts val="38300"/>
              <a:buNone/>
              <a:defRPr sz="38300"/>
            </a:lvl4pPr>
            <a:lvl5pPr lvl="4" algn="ctr">
              <a:spcBef>
                <a:spcPts val="0"/>
              </a:spcBef>
              <a:buSzPts val="38300"/>
              <a:buNone/>
              <a:defRPr sz="38300"/>
            </a:lvl5pPr>
            <a:lvl6pPr lvl="5" algn="ctr">
              <a:spcBef>
                <a:spcPts val="0"/>
              </a:spcBef>
              <a:buSzPts val="38300"/>
              <a:buNone/>
              <a:defRPr sz="38300"/>
            </a:lvl6pPr>
            <a:lvl7pPr lvl="6" algn="ctr">
              <a:spcBef>
                <a:spcPts val="0"/>
              </a:spcBef>
              <a:buSzPts val="38300"/>
              <a:buNone/>
              <a:defRPr sz="38300"/>
            </a:lvl7pPr>
            <a:lvl8pPr lvl="7" algn="ctr">
              <a:spcBef>
                <a:spcPts val="0"/>
              </a:spcBef>
              <a:buSzPts val="38300"/>
              <a:buNone/>
              <a:defRPr sz="38300"/>
            </a:lvl8pPr>
            <a:lvl9pPr lvl="8" algn="ctr">
              <a:spcBef>
                <a:spcPts val="0"/>
              </a:spcBef>
              <a:buSzPts val="38300"/>
              <a:buNone/>
              <a:defRPr sz="38300"/>
            </a:lvl9pPr>
          </a:lstStyle>
          <a:p>
            <a:endParaRPr/>
          </a:p>
        </p:txBody>
      </p:sp>
      <p:sp>
        <p:nvSpPr>
          <p:cNvPr id="46" name="Shape 46"/>
          <p:cNvSpPr txBox="1">
            <a:spLocks noGrp="1"/>
          </p:cNvSpPr>
          <p:nvPr>
            <p:ph type="body" idx="1"/>
          </p:nvPr>
        </p:nvSpPr>
        <p:spPr>
          <a:xfrm>
            <a:off x="935100" y="11207911"/>
            <a:ext cx="25561800" cy="4625100"/>
          </a:xfrm>
          <a:prstGeom prst="rect">
            <a:avLst/>
          </a:prstGeom>
        </p:spPr>
        <p:txBody>
          <a:bodyPr wrap="square" lIns="291200" tIns="291200" rIns="291200" bIns="291200" anchor="t" anchorCtr="0"/>
          <a:lstStyle>
            <a:lvl1pPr lvl="0" algn="ctr">
              <a:spcBef>
                <a:spcPts val="0"/>
              </a:spcBef>
              <a:buSzPts val="5800"/>
              <a:buChar char="●"/>
              <a:defRPr/>
            </a:lvl1pPr>
            <a:lvl2pPr lvl="1" algn="ctr">
              <a:spcBef>
                <a:spcPts val="0"/>
              </a:spcBef>
              <a:buSzPts val="4500"/>
              <a:buChar char="○"/>
              <a:defRPr/>
            </a:lvl2pPr>
            <a:lvl3pPr lvl="2" algn="ctr">
              <a:spcBef>
                <a:spcPts val="0"/>
              </a:spcBef>
              <a:buSzPts val="4500"/>
              <a:buChar char="■"/>
              <a:defRPr/>
            </a:lvl3pPr>
            <a:lvl4pPr lvl="3" algn="ctr">
              <a:spcBef>
                <a:spcPts val="0"/>
              </a:spcBef>
              <a:buSzPts val="4500"/>
              <a:buChar char="●"/>
              <a:defRPr/>
            </a:lvl4pPr>
            <a:lvl5pPr lvl="4" algn="ctr">
              <a:spcBef>
                <a:spcPts val="0"/>
              </a:spcBef>
              <a:buSzPts val="4500"/>
              <a:buChar char="○"/>
              <a:defRPr/>
            </a:lvl5pPr>
            <a:lvl6pPr lvl="5" algn="ctr">
              <a:spcBef>
                <a:spcPts val="0"/>
              </a:spcBef>
              <a:buSzPts val="4500"/>
              <a:buChar char="■"/>
              <a:defRPr/>
            </a:lvl6pPr>
            <a:lvl7pPr lvl="6" algn="ctr">
              <a:spcBef>
                <a:spcPts val="0"/>
              </a:spcBef>
              <a:buSzPts val="4500"/>
              <a:buChar char="●"/>
              <a:defRPr/>
            </a:lvl7pPr>
            <a:lvl8pPr lvl="7" algn="ctr">
              <a:spcBef>
                <a:spcPts val="0"/>
              </a:spcBef>
              <a:buSzPts val="4500"/>
              <a:buChar char="○"/>
              <a:defRPr/>
            </a:lvl8pPr>
            <a:lvl9pPr lvl="8" algn="ctr">
              <a:spcBef>
                <a:spcPts val="0"/>
              </a:spcBef>
              <a:buSzPts val="4500"/>
              <a:buChar char="■"/>
              <a:defRPr/>
            </a:lvl9pPr>
          </a:lstStyle>
          <a:p>
            <a:endParaRPr/>
          </a:p>
        </p:txBody>
      </p:sp>
      <p:sp>
        <p:nvSpPr>
          <p:cNvPr id="47" name="Shape 47"/>
          <p:cNvSpPr txBox="1">
            <a:spLocks noGrp="1"/>
          </p:cNvSpPr>
          <p:nvPr>
            <p:ph type="sldNum" idx="12"/>
          </p:nvPr>
        </p:nvSpPr>
        <p:spPr>
          <a:xfrm>
            <a:off x="25417373" y="16580326"/>
            <a:ext cx="1646100" cy="1399500"/>
          </a:xfrm>
          <a:prstGeom prst="rect">
            <a:avLst/>
          </a:prstGeom>
        </p:spPr>
        <p:txBody>
          <a:bodyPr wrap="square" lIns="291200" tIns="291200" rIns="291200" bIns="291200"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25417373" y="16580326"/>
            <a:ext cx="1646100" cy="1399500"/>
          </a:xfrm>
          <a:prstGeom prst="rect">
            <a:avLst/>
          </a:prstGeom>
        </p:spPr>
        <p:txBody>
          <a:bodyPr wrap="square" lIns="291200" tIns="291200" rIns="291200" bIns="291200"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spTree>
      <p:nvGrpSpPr>
        <p:cNvPr id="1"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4"/>
        <p:cNvGrpSpPr/>
        <p:nvPr/>
      </p:nvGrpSpPr>
      <p:grpSpPr>
        <a:xfrm>
          <a:off x="0" y="0"/>
          <a:ext cx="0" cy="0"/>
          <a:chOff x="0" y="0"/>
          <a:chExt cx="0" cy="0"/>
        </a:xfrm>
      </p:grpSpPr>
      <p:sp>
        <p:nvSpPr>
          <p:cNvPr id="55" name="Shape 55"/>
          <p:cNvSpPr txBox="1">
            <a:spLocks noGrp="1"/>
          </p:cNvSpPr>
          <p:nvPr>
            <p:ph type="ctrTitle"/>
          </p:nvPr>
        </p:nvSpPr>
        <p:spPr>
          <a:xfrm>
            <a:off x="2057399" y="5681135"/>
            <a:ext cx="23317200" cy="3920100"/>
          </a:xfrm>
          <a:prstGeom prst="rect">
            <a:avLst/>
          </a:prstGeom>
          <a:noFill/>
          <a:ln>
            <a:noFill/>
          </a:ln>
        </p:spPr>
        <p:txBody>
          <a:bodyPr wrap="square" lIns="66425" tIns="66425" rIns="66425" bIns="66425" anchor="ctr" anchorCtr="0"/>
          <a:lstStyle>
            <a:lvl1pPr marL="0" marR="0" lvl="0" indent="0" algn="ctr" rtl="0">
              <a:lnSpc>
                <a:spcPct val="100000"/>
              </a:lnSpc>
              <a:spcBef>
                <a:spcPts val="0"/>
              </a:spcBef>
              <a:spcAft>
                <a:spcPts val="0"/>
              </a:spcAft>
              <a:buClr>
                <a:schemeClr val="dk1"/>
              </a:buClr>
              <a:buSzPts val="900"/>
              <a:buFont typeface="Calibri"/>
              <a:buNone/>
              <a:defRPr sz="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marR="0" lvl="2" indent="0" algn="l" rtl="0">
              <a:spcBef>
                <a:spcPts val="0"/>
              </a:spcBef>
              <a:buSzPts val="900"/>
              <a:buNone/>
              <a:defRPr sz="900"/>
            </a:lvl3pPr>
            <a:lvl4pPr marL="0" marR="0" lvl="3" indent="0" algn="l" rtl="0">
              <a:spcBef>
                <a:spcPts val="0"/>
              </a:spcBef>
              <a:buSzPts val="900"/>
              <a:buNone/>
              <a:defRPr sz="900"/>
            </a:lvl4pPr>
            <a:lvl5pPr marL="0" marR="0" lvl="4" indent="0" algn="l" rtl="0">
              <a:spcBef>
                <a:spcPts val="0"/>
              </a:spcBef>
              <a:buSzPts val="900"/>
              <a:buNone/>
              <a:defRPr sz="900"/>
            </a:lvl5pPr>
            <a:lvl6pPr marL="0" marR="0" lvl="5" indent="0" algn="l" rtl="0">
              <a:spcBef>
                <a:spcPts val="0"/>
              </a:spcBef>
              <a:buSzPts val="900"/>
              <a:buNone/>
              <a:defRPr sz="900"/>
            </a:lvl6pPr>
            <a:lvl7pPr marL="0" marR="0" lvl="6" indent="0" algn="l" rtl="0">
              <a:spcBef>
                <a:spcPts val="0"/>
              </a:spcBef>
              <a:buSzPts val="900"/>
              <a:buNone/>
              <a:defRPr sz="900"/>
            </a:lvl7pPr>
            <a:lvl8pPr marL="0" marR="0" lvl="7" indent="0" algn="l" rtl="0">
              <a:spcBef>
                <a:spcPts val="0"/>
              </a:spcBef>
              <a:buSzPts val="900"/>
              <a:buNone/>
              <a:defRPr sz="900"/>
            </a:lvl8pPr>
            <a:lvl9pPr marL="0" marR="0" lvl="8" indent="0" algn="l" rtl="0">
              <a:spcBef>
                <a:spcPts val="0"/>
              </a:spcBef>
              <a:buSzPts val="900"/>
              <a:buNone/>
              <a:defRPr sz="900"/>
            </a:lvl9pPr>
          </a:lstStyle>
          <a:p>
            <a:endParaRPr/>
          </a:p>
        </p:txBody>
      </p:sp>
      <p:sp>
        <p:nvSpPr>
          <p:cNvPr id="56" name="Shape 56"/>
          <p:cNvSpPr txBox="1">
            <a:spLocks noGrp="1"/>
          </p:cNvSpPr>
          <p:nvPr>
            <p:ph type="subTitle" idx="1"/>
          </p:nvPr>
        </p:nvSpPr>
        <p:spPr>
          <a:xfrm>
            <a:off x="4114799" y="10363200"/>
            <a:ext cx="19202400" cy="4673100"/>
          </a:xfrm>
          <a:prstGeom prst="rect">
            <a:avLst/>
          </a:prstGeom>
          <a:noFill/>
          <a:ln>
            <a:noFill/>
          </a:ln>
        </p:spPr>
        <p:txBody>
          <a:bodyPr wrap="square" lIns="66425" tIns="66425" rIns="66425" bIns="66425" anchor="t" anchorCtr="0"/>
          <a:lstStyle>
            <a:lvl1pPr marL="0" marR="0" lvl="0" indent="0" algn="ctr" rtl="0">
              <a:lnSpc>
                <a:spcPct val="100000"/>
              </a:lnSpc>
              <a:spcBef>
                <a:spcPts val="1900"/>
              </a:spcBef>
              <a:spcAft>
                <a:spcPts val="0"/>
              </a:spcAft>
              <a:buClr>
                <a:srgbClr val="888888"/>
              </a:buClr>
              <a:buSzPts val="900"/>
              <a:buFont typeface="Arial"/>
              <a:buNone/>
              <a:defRPr sz="900" b="0" i="0" u="none" strike="noStrike" cap="none">
                <a:solidFill>
                  <a:srgbClr val="000000"/>
                </a:solidFill>
                <a:latin typeface="Arial"/>
                <a:ea typeface="Arial"/>
                <a:cs typeface="Arial"/>
                <a:sym typeface="Arial"/>
              </a:defRPr>
            </a:lvl1pPr>
            <a:lvl2pPr marL="1333500" marR="0" lvl="1" indent="0" algn="ctr" rtl="0">
              <a:lnSpc>
                <a:spcPct val="100000"/>
              </a:lnSpc>
              <a:spcBef>
                <a:spcPts val="1600"/>
              </a:spcBef>
              <a:spcAft>
                <a:spcPts val="0"/>
              </a:spcAft>
              <a:buClr>
                <a:srgbClr val="888888"/>
              </a:buClr>
              <a:buSzPts val="900"/>
              <a:buFont typeface="Arial"/>
              <a:buNone/>
              <a:defRPr sz="900" b="0" i="0" u="none" strike="noStrike" cap="none">
                <a:solidFill>
                  <a:srgbClr val="000000"/>
                </a:solidFill>
                <a:latin typeface="Arial"/>
                <a:ea typeface="Arial"/>
                <a:cs typeface="Arial"/>
                <a:sym typeface="Arial"/>
              </a:defRPr>
            </a:lvl2pPr>
            <a:lvl3pPr marL="2667000" marR="0" lvl="2" indent="0" algn="ctr" rtl="0">
              <a:lnSpc>
                <a:spcPct val="100000"/>
              </a:lnSpc>
              <a:spcBef>
                <a:spcPts val="1300"/>
              </a:spcBef>
              <a:spcAft>
                <a:spcPts val="0"/>
              </a:spcAft>
              <a:buClr>
                <a:srgbClr val="888888"/>
              </a:buClr>
              <a:buSzPts val="900"/>
              <a:buFont typeface="Arial"/>
              <a:buNone/>
              <a:defRPr sz="900" b="0" i="0" u="none" strike="noStrike" cap="none">
                <a:solidFill>
                  <a:srgbClr val="000000"/>
                </a:solidFill>
                <a:latin typeface="Arial"/>
                <a:ea typeface="Arial"/>
                <a:cs typeface="Arial"/>
                <a:sym typeface="Arial"/>
              </a:defRPr>
            </a:lvl3pPr>
            <a:lvl4pPr marL="3975100" marR="0" lvl="3" indent="0" algn="ctr" rtl="0">
              <a:lnSpc>
                <a:spcPct val="100000"/>
              </a:lnSpc>
              <a:spcBef>
                <a:spcPts val="1300"/>
              </a:spcBef>
              <a:spcAft>
                <a:spcPts val="0"/>
              </a:spcAft>
              <a:buClr>
                <a:srgbClr val="888888"/>
              </a:buClr>
              <a:buSzPts val="900"/>
              <a:buFont typeface="Arial"/>
              <a:buNone/>
              <a:defRPr sz="900" b="0" i="0" u="none" strike="noStrike" cap="none">
                <a:solidFill>
                  <a:srgbClr val="000000"/>
                </a:solidFill>
                <a:latin typeface="Arial"/>
                <a:ea typeface="Arial"/>
                <a:cs typeface="Arial"/>
                <a:sym typeface="Arial"/>
              </a:defRPr>
            </a:lvl4pPr>
            <a:lvl5pPr marL="5308600" marR="0" lvl="4" indent="0" algn="ctr" rtl="0">
              <a:lnSpc>
                <a:spcPct val="100000"/>
              </a:lnSpc>
              <a:spcBef>
                <a:spcPts val="1300"/>
              </a:spcBef>
              <a:spcAft>
                <a:spcPts val="0"/>
              </a:spcAft>
              <a:buClr>
                <a:srgbClr val="888888"/>
              </a:buClr>
              <a:buSzPts val="900"/>
              <a:buFont typeface="Arial"/>
              <a:buNone/>
              <a:defRPr sz="900" b="0" i="0" u="none" strike="noStrike" cap="none">
                <a:solidFill>
                  <a:srgbClr val="000000"/>
                </a:solidFill>
                <a:latin typeface="Arial"/>
                <a:ea typeface="Arial"/>
                <a:cs typeface="Arial"/>
                <a:sym typeface="Arial"/>
              </a:defRPr>
            </a:lvl5pPr>
            <a:lvl6pPr marL="6642100" marR="0" lvl="5" indent="0" algn="ctr" rtl="0">
              <a:lnSpc>
                <a:spcPct val="100000"/>
              </a:lnSpc>
              <a:spcBef>
                <a:spcPts val="1300"/>
              </a:spcBef>
              <a:spcAft>
                <a:spcPts val="0"/>
              </a:spcAft>
              <a:buClr>
                <a:srgbClr val="888888"/>
              </a:buClr>
              <a:buSzPts val="900"/>
              <a:buFont typeface="Arial"/>
              <a:buNone/>
              <a:defRPr sz="900" b="0" i="0" u="none" strike="noStrike" cap="none">
                <a:solidFill>
                  <a:srgbClr val="000000"/>
                </a:solidFill>
                <a:latin typeface="Arial"/>
                <a:ea typeface="Arial"/>
                <a:cs typeface="Arial"/>
                <a:sym typeface="Arial"/>
              </a:defRPr>
            </a:lvl6pPr>
            <a:lvl7pPr marL="7975600" marR="0" lvl="6" indent="0" algn="ctr" rtl="0">
              <a:lnSpc>
                <a:spcPct val="100000"/>
              </a:lnSpc>
              <a:spcBef>
                <a:spcPts val="1300"/>
              </a:spcBef>
              <a:spcAft>
                <a:spcPts val="0"/>
              </a:spcAft>
              <a:buClr>
                <a:srgbClr val="888888"/>
              </a:buClr>
              <a:buSzPts val="900"/>
              <a:buFont typeface="Arial"/>
              <a:buNone/>
              <a:defRPr sz="900" b="0" i="0" u="none" strike="noStrike" cap="none">
                <a:solidFill>
                  <a:srgbClr val="000000"/>
                </a:solidFill>
                <a:latin typeface="Arial"/>
                <a:ea typeface="Arial"/>
                <a:cs typeface="Arial"/>
                <a:sym typeface="Arial"/>
              </a:defRPr>
            </a:lvl7pPr>
            <a:lvl8pPr marL="9309100" marR="0" lvl="7" indent="0" algn="ctr" rtl="0">
              <a:lnSpc>
                <a:spcPct val="100000"/>
              </a:lnSpc>
              <a:spcBef>
                <a:spcPts val="1300"/>
              </a:spcBef>
              <a:spcAft>
                <a:spcPts val="0"/>
              </a:spcAft>
              <a:buClr>
                <a:srgbClr val="888888"/>
              </a:buClr>
              <a:buSzPts val="900"/>
              <a:buFont typeface="Arial"/>
              <a:buNone/>
              <a:defRPr sz="900" b="0" i="0" u="none" strike="noStrike" cap="none">
                <a:solidFill>
                  <a:srgbClr val="000000"/>
                </a:solidFill>
                <a:latin typeface="Arial"/>
                <a:ea typeface="Arial"/>
                <a:cs typeface="Arial"/>
                <a:sym typeface="Arial"/>
              </a:defRPr>
            </a:lvl8pPr>
            <a:lvl9pPr marL="10642600" marR="0" lvl="8" indent="0" algn="ctr" rtl="0">
              <a:lnSpc>
                <a:spcPct val="100000"/>
              </a:lnSpc>
              <a:spcBef>
                <a:spcPts val="1300"/>
              </a:spcBef>
              <a:spcAft>
                <a:spcPts val="0"/>
              </a:spcAft>
              <a:buClr>
                <a:srgbClr val="888888"/>
              </a:buClr>
              <a:buSzPts val="900"/>
              <a:buFont typeface="Arial"/>
              <a:buNone/>
              <a:defRPr sz="9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dt" idx="10"/>
          </p:nvPr>
        </p:nvSpPr>
        <p:spPr>
          <a:xfrm>
            <a:off x="1371600" y="16950269"/>
            <a:ext cx="6400800" cy="973800"/>
          </a:xfrm>
          <a:prstGeom prst="rect">
            <a:avLst/>
          </a:prstGeom>
          <a:noFill/>
          <a:ln>
            <a:noFill/>
          </a:ln>
        </p:spPr>
        <p:txBody>
          <a:bodyPr wrap="square" lIns="66425" tIns="66425" rIns="66425" bIns="66425" anchor="ctr" anchorCtr="0"/>
          <a:lstStyle>
            <a:lvl1pPr marL="0" marR="0" lvl="0"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1333500" marR="0" lvl="1"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2667000" marR="0" lvl="2"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3975100" marR="0" lvl="3"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5308600" marR="0" lvl="4"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6642100" marR="0" lvl="5"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7975600" marR="0" lvl="6"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9309100" marR="0" lvl="7"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10642600" marR="0" lvl="8"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endParaRPr/>
          </a:p>
        </p:txBody>
      </p:sp>
      <p:sp>
        <p:nvSpPr>
          <p:cNvPr id="58" name="Shape 58"/>
          <p:cNvSpPr txBox="1">
            <a:spLocks noGrp="1"/>
          </p:cNvSpPr>
          <p:nvPr>
            <p:ph type="ftr" idx="11"/>
          </p:nvPr>
        </p:nvSpPr>
        <p:spPr>
          <a:xfrm>
            <a:off x="9372599" y="16950269"/>
            <a:ext cx="8686800" cy="973800"/>
          </a:xfrm>
          <a:prstGeom prst="rect">
            <a:avLst/>
          </a:prstGeom>
          <a:noFill/>
          <a:ln>
            <a:noFill/>
          </a:ln>
        </p:spPr>
        <p:txBody>
          <a:bodyPr wrap="square" lIns="66425" tIns="66425" rIns="66425" bIns="66425" anchor="ctr" anchorCtr="0"/>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1333500" marR="0" lvl="1"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2667000" marR="0" lvl="2"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3975100" marR="0" lvl="3"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5308600" marR="0" lvl="4"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6642100" marR="0" lvl="5"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7975600" marR="0" lvl="6"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9309100" marR="0" lvl="7"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10642600" marR="0" lvl="8"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19659600" y="16950269"/>
            <a:ext cx="6400800" cy="973800"/>
          </a:xfrm>
          <a:prstGeom prst="rect">
            <a:avLst/>
          </a:prstGeom>
          <a:noFill/>
          <a:ln>
            <a:noFill/>
          </a:ln>
        </p:spPr>
        <p:txBody>
          <a:bodyPr wrap="square" lIns="265825" tIns="132900" rIns="265825" bIns="132900" anchor="ctr" anchorCtr="0">
            <a:noAutofit/>
          </a:bodyPr>
          <a:lstStyle/>
          <a:p>
            <a:pPr marL="0" marR="0" lvl="0" indent="0" algn="r" rtl="0">
              <a:lnSpc>
                <a:spcPct val="100000"/>
              </a:lnSpc>
              <a:spcBef>
                <a:spcPts val="0"/>
              </a:spcBef>
              <a:spcAft>
                <a:spcPts val="0"/>
              </a:spcAft>
              <a:buClr>
                <a:srgbClr val="888888"/>
              </a:buClr>
              <a:buFont typeface="Calibri"/>
              <a:buNone/>
            </a:pPr>
            <a:fld id="{00000000-1234-1234-1234-123412341234}" type="slidenum">
              <a:rPr lang="en" sz="3500" b="0" i="0" u="none" strike="noStrike" cap="none">
                <a:solidFill>
                  <a:srgbClr val="888888"/>
                </a:solidFill>
                <a:latin typeface="Calibri"/>
                <a:ea typeface="Calibri"/>
                <a:cs typeface="Calibri"/>
                <a:sym typeface="Calibri"/>
              </a:rPr>
              <a:t>‹#›</a:t>
            </a:fld>
            <a:endParaRPr lang="en" sz="35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935100" y="7647467"/>
            <a:ext cx="25561800" cy="2993100"/>
          </a:xfrm>
          <a:prstGeom prst="rect">
            <a:avLst/>
          </a:prstGeom>
        </p:spPr>
        <p:txBody>
          <a:bodyPr wrap="square" lIns="291200" tIns="291200" rIns="291200" bIns="291200" anchor="ctr" anchorCtr="0"/>
          <a:lstStyle>
            <a:lvl1pPr lvl="0" algn="ctr">
              <a:spcBef>
                <a:spcPts val="0"/>
              </a:spcBef>
              <a:buSzPts val="11500"/>
              <a:buNone/>
              <a:defRPr sz="11500"/>
            </a:lvl1pPr>
            <a:lvl2pPr lvl="1" algn="ctr">
              <a:spcBef>
                <a:spcPts val="0"/>
              </a:spcBef>
              <a:buSzPts val="11500"/>
              <a:buNone/>
              <a:defRPr sz="11500"/>
            </a:lvl2pPr>
            <a:lvl3pPr lvl="2" algn="ctr">
              <a:spcBef>
                <a:spcPts val="0"/>
              </a:spcBef>
              <a:buSzPts val="11500"/>
              <a:buNone/>
              <a:defRPr sz="11500"/>
            </a:lvl3pPr>
            <a:lvl4pPr lvl="3" algn="ctr">
              <a:spcBef>
                <a:spcPts val="0"/>
              </a:spcBef>
              <a:buSzPts val="11500"/>
              <a:buNone/>
              <a:defRPr sz="11500"/>
            </a:lvl4pPr>
            <a:lvl5pPr lvl="4" algn="ctr">
              <a:spcBef>
                <a:spcPts val="0"/>
              </a:spcBef>
              <a:buSzPts val="11500"/>
              <a:buNone/>
              <a:defRPr sz="11500"/>
            </a:lvl5pPr>
            <a:lvl6pPr lvl="5" algn="ctr">
              <a:spcBef>
                <a:spcPts val="0"/>
              </a:spcBef>
              <a:buSzPts val="11500"/>
              <a:buNone/>
              <a:defRPr sz="11500"/>
            </a:lvl6pPr>
            <a:lvl7pPr lvl="6" algn="ctr">
              <a:spcBef>
                <a:spcPts val="0"/>
              </a:spcBef>
              <a:buSzPts val="11500"/>
              <a:buNone/>
              <a:defRPr sz="11500"/>
            </a:lvl7pPr>
            <a:lvl8pPr lvl="7" algn="ctr">
              <a:spcBef>
                <a:spcPts val="0"/>
              </a:spcBef>
              <a:buSzPts val="11500"/>
              <a:buNone/>
              <a:defRPr sz="11500"/>
            </a:lvl8pPr>
            <a:lvl9pPr lvl="8" algn="ctr">
              <a:spcBef>
                <a:spcPts val="0"/>
              </a:spcBef>
              <a:buSzPts val="11500"/>
              <a:buNone/>
              <a:defRPr sz="11500"/>
            </a:lvl9pPr>
          </a:lstStyle>
          <a:p>
            <a:endParaRPr/>
          </a:p>
        </p:txBody>
      </p:sp>
      <p:sp>
        <p:nvSpPr>
          <p:cNvPr id="15" name="Shape 15"/>
          <p:cNvSpPr txBox="1">
            <a:spLocks noGrp="1"/>
          </p:cNvSpPr>
          <p:nvPr>
            <p:ph type="sldNum" idx="12"/>
          </p:nvPr>
        </p:nvSpPr>
        <p:spPr>
          <a:xfrm>
            <a:off x="25417373" y="16580326"/>
            <a:ext cx="1646100" cy="1399500"/>
          </a:xfrm>
          <a:prstGeom prst="rect">
            <a:avLst/>
          </a:prstGeom>
        </p:spPr>
        <p:txBody>
          <a:bodyPr wrap="square" lIns="291200" tIns="291200" rIns="291200" bIns="291200"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935100" y="1582311"/>
            <a:ext cx="25561800" cy="2036400"/>
          </a:xfrm>
          <a:prstGeom prst="rect">
            <a:avLst/>
          </a:prstGeom>
        </p:spPr>
        <p:txBody>
          <a:bodyPr wrap="square" lIns="291200" tIns="291200" rIns="291200" bIns="291200" anchor="t" anchorCtr="0"/>
          <a:lstStyle>
            <a:lvl1pPr lvl="0">
              <a:spcBef>
                <a:spcPts val="0"/>
              </a:spcBef>
              <a:buSzPts val="8900"/>
              <a:buNone/>
              <a:defRPr/>
            </a:lvl1pPr>
            <a:lvl2pPr lvl="1">
              <a:spcBef>
                <a:spcPts val="0"/>
              </a:spcBef>
              <a:buSzPts val="8900"/>
              <a:buNone/>
              <a:defRPr/>
            </a:lvl2pPr>
            <a:lvl3pPr lvl="2">
              <a:spcBef>
                <a:spcPts val="0"/>
              </a:spcBef>
              <a:buSzPts val="8900"/>
              <a:buNone/>
              <a:defRPr/>
            </a:lvl3pPr>
            <a:lvl4pPr lvl="3">
              <a:spcBef>
                <a:spcPts val="0"/>
              </a:spcBef>
              <a:buSzPts val="8900"/>
              <a:buNone/>
              <a:defRPr/>
            </a:lvl4pPr>
            <a:lvl5pPr lvl="4">
              <a:spcBef>
                <a:spcPts val="0"/>
              </a:spcBef>
              <a:buSzPts val="8900"/>
              <a:buNone/>
              <a:defRPr/>
            </a:lvl5pPr>
            <a:lvl6pPr lvl="5">
              <a:spcBef>
                <a:spcPts val="0"/>
              </a:spcBef>
              <a:buSzPts val="8900"/>
              <a:buNone/>
              <a:defRPr/>
            </a:lvl6pPr>
            <a:lvl7pPr lvl="6">
              <a:spcBef>
                <a:spcPts val="0"/>
              </a:spcBef>
              <a:buSzPts val="8900"/>
              <a:buNone/>
              <a:defRPr/>
            </a:lvl7pPr>
            <a:lvl8pPr lvl="7">
              <a:spcBef>
                <a:spcPts val="0"/>
              </a:spcBef>
              <a:buSzPts val="8900"/>
              <a:buNone/>
              <a:defRPr/>
            </a:lvl8pPr>
            <a:lvl9pPr lvl="8">
              <a:spcBef>
                <a:spcPts val="0"/>
              </a:spcBef>
              <a:buSzPts val="8900"/>
              <a:buNone/>
              <a:defRPr/>
            </a:lvl9pPr>
          </a:lstStyle>
          <a:p>
            <a:endParaRPr/>
          </a:p>
        </p:txBody>
      </p:sp>
      <p:sp>
        <p:nvSpPr>
          <p:cNvPr id="18" name="Shape 18"/>
          <p:cNvSpPr txBox="1">
            <a:spLocks noGrp="1"/>
          </p:cNvSpPr>
          <p:nvPr>
            <p:ph type="body" idx="1"/>
          </p:nvPr>
        </p:nvSpPr>
        <p:spPr>
          <a:xfrm>
            <a:off x="935100" y="4097689"/>
            <a:ext cx="25561800" cy="12147300"/>
          </a:xfrm>
          <a:prstGeom prst="rect">
            <a:avLst/>
          </a:prstGeom>
        </p:spPr>
        <p:txBody>
          <a:bodyPr wrap="square" lIns="291200" tIns="291200" rIns="291200" bIns="291200" anchor="t" anchorCtr="0"/>
          <a:lstStyle>
            <a:lvl1pPr lvl="0">
              <a:spcBef>
                <a:spcPts val="0"/>
              </a:spcBef>
              <a:buSzPts val="5800"/>
              <a:buChar char="●"/>
              <a:defRPr/>
            </a:lvl1pPr>
            <a:lvl2pPr lvl="1">
              <a:spcBef>
                <a:spcPts val="0"/>
              </a:spcBef>
              <a:buSzPts val="4500"/>
              <a:buChar char="○"/>
              <a:defRPr/>
            </a:lvl2pPr>
            <a:lvl3pPr lvl="2">
              <a:spcBef>
                <a:spcPts val="0"/>
              </a:spcBef>
              <a:buSzPts val="4500"/>
              <a:buChar char="■"/>
              <a:defRPr/>
            </a:lvl3pPr>
            <a:lvl4pPr lvl="3">
              <a:spcBef>
                <a:spcPts val="0"/>
              </a:spcBef>
              <a:buSzPts val="4500"/>
              <a:buChar char="●"/>
              <a:defRPr/>
            </a:lvl4pPr>
            <a:lvl5pPr lvl="4">
              <a:spcBef>
                <a:spcPts val="0"/>
              </a:spcBef>
              <a:buSzPts val="4500"/>
              <a:buChar char="○"/>
              <a:defRPr/>
            </a:lvl5pPr>
            <a:lvl6pPr lvl="5">
              <a:spcBef>
                <a:spcPts val="0"/>
              </a:spcBef>
              <a:buSzPts val="4500"/>
              <a:buChar char="■"/>
              <a:defRPr/>
            </a:lvl6pPr>
            <a:lvl7pPr lvl="6">
              <a:spcBef>
                <a:spcPts val="0"/>
              </a:spcBef>
              <a:buSzPts val="4500"/>
              <a:buChar char="●"/>
              <a:defRPr/>
            </a:lvl7pPr>
            <a:lvl8pPr lvl="7">
              <a:spcBef>
                <a:spcPts val="0"/>
              </a:spcBef>
              <a:buSzPts val="4500"/>
              <a:buChar char="○"/>
              <a:defRPr/>
            </a:lvl8pPr>
            <a:lvl9pPr lvl="8">
              <a:spcBef>
                <a:spcPts val="0"/>
              </a:spcBef>
              <a:buSzPts val="4500"/>
              <a:buChar char="■"/>
              <a:defRPr/>
            </a:lvl9pPr>
          </a:lstStyle>
          <a:p>
            <a:endParaRPr/>
          </a:p>
        </p:txBody>
      </p:sp>
      <p:sp>
        <p:nvSpPr>
          <p:cNvPr id="19" name="Shape 19"/>
          <p:cNvSpPr txBox="1">
            <a:spLocks noGrp="1"/>
          </p:cNvSpPr>
          <p:nvPr>
            <p:ph type="sldNum" idx="12"/>
          </p:nvPr>
        </p:nvSpPr>
        <p:spPr>
          <a:xfrm>
            <a:off x="25417373" y="16580326"/>
            <a:ext cx="1646100" cy="1399500"/>
          </a:xfrm>
          <a:prstGeom prst="rect">
            <a:avLst/>
          </a:prstGeom>
        </p:spPr>
        <p:txBody>
          <a:bodyPr wrap="square" lIns="291200" tIns="291200" rIns="291200" bIns="291200"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935100" y="1582311"/>
            <a:ext cx="25561800" cy="2036400"/>
          </a:xfrm>
          <a:prstGeom prst="rect">
            <a:avLst/>
          </a:prstGeom>
        </p:spPr>
        <p:txBody>
          <a:bodyPr wrap="square" lIns="291200" tIns="291200" rIns="291200" bIns="291200" anchor="t" anchorCtr="0"/>
          <a:lstStyle>
            <a:lvl1pPr lvl="0">
              <a:spcBef>
                <a:spcPts val="0"/>
              </a:spcBef>
              <a:buSzPts val="8900"/>
              <a:buNone/>
              <a:defRPr/>
            </a:lvl1pPr>
            <a:lvl2pPr lvl="1">
              <a:spcBef>
                <a:spcPts val="0"/>
              </a:spcBef>
              <a:buSzPts val="8900"/>
              <a:buNone/>
              <a:defRPr/>
            </a:lvl2pPr>
            <a:lvl3pPr lvl="2">
              <a:spcBef>
                <a:spcPts val="0"/>
              </a:spcBef>
              <a:buSzPts val="8900"/>
              <a:buNone/>
              <a:defRPr/>
            </a:lvl3pPr>
            <a:lvl4pPr lvl="3">
              <a:spcBef>
                <a:spcPts val="0"/>
              </a:spcBef>
              <a:buSzPts val="8900"/>
              <a:buNone/>
              <a:defRPr/>
            </a:lvl4pPr>
            <a:lvl5pPr lvl="4">
              <a:spcBef>
                <a:spcPts val="0"/>
              </a:spcBef>
              <a:buSzPts val="8900"/>
              <a:buNone/>
              <a:defRPr/>
            </a:lvl5pPr>
            <a:lvl6pPr lvl="5">
              <a:spcBef>
                <a:spcPts val="0"/>
              </a:spcBef>
              <a:buSzPts val="8900"/>
              <a:buNone/>
              <a:defRPr/>
            </a:lvl6pPr>
            <a:lvl7pPr lvl="6">
              <a:spcBef>
                <a:spcPts val="0"/>
              </a:spcBef>
              <a:buSzPts val="8900"/>
              <a:buNone/>
              <a:defRPr/>
            </a:lvl7pPr>
            <a:lvl8pPr lvl="7">
              <a:spcBef>
                <a:spcPts val="0"/>
              </a:spcBef>
              <a:buSzPts val="8900"/>
              <a:buNone/>
              <a:defRPr/>
            </a:lvl8pPr>
            <a:lvl9pPr lvl="8">
              <a:spcBef>
                <a:spcPts val="0"/>
              </a:spcBef>
              <a:buSzPts val="8900"/>
              <a:buNone/>
              <a:defRPr/>
            </a:lvl9pPr>
          </a:lstStyle>
          <a:p>
            <a:endParaRPr/>
          </a:p>
        </p:txBody>
      </p:sp>
      <p:sp>
        <p:nvSpPr>
          <p:cNvPr id="22" name="Shape 22"/>
          <p:cNvSpPr txBox="1">
            <a:spLocks noGrp="1"/>
          </p:cNvSpPr>
          <p:nvPr>
            <p:ph type="body" idx="1"/>
          </p:nvPr>
        </p:nvSpPr>
        <p:spPr>
          <a:xfrm>
            <a:off x="935100" y="4097689"/>
            <a:ext cx="11999700" cy="12147300"/>
          </a:xfrm>
          <a:prstGeom prst="rect">
            <a:avLst/>
          </a:prstGeom>
        </p:spPr>
        <p:txBody>
          <a:bodyPr wrap="square" lIns="291200" tIns="291200" rIns="291200" bIns="291200" anchor="t" anchorCtr="0"/>
          <a:lstStyle>
            <a:lvl1pPr lvl="0">
              <a:spcBef>
                <a:spcPts val="0"/>
              </a:spcBef>
              <a:buSzPts val="4500"/>
              <a:buChar char="●"/>
              <a:defRPr sz="4500"/>
            </a:lvl1pPr>
            <a:lvl2pPr lvl="1">
              <a:spcBef>
                <a:spcPts val="0"/>
              </a:spcBef>
              <a:buSzPts val="3800"/>
              <a:buChar char="○"/>
              <a:defRPr sz="3800"/>
            </a:lvl2pPr>
            <a:lvl3pPr lvl="2">
              <a:spcBef>
                <a:spcPts val="0"/>
              </a:spcBef>
              <a:buSzPts val="3800"/>
              <a:buChar char="■"/>
              <a:defRPr sz="3800"/>
            </a:lvl3pPr>
            <a:lvl4pPr lvl="3">
              <a:spcBef>
                <a:spcPts val="0"/>
              </a:spcBef>
              <a:buSzPts val="3800"/>
              <a:buChar char="●"/>
              <a:defRPr sz="3800"/>
            </a:lvl4pPr>
            <a:lvl5pPr lvl="4">
              <a:spcBef>
                <a:spcPts val="0"/>
              </a:spcBef>
              <a:buSzPts val="3800"/>
              <a:buChar char="○"/>
              <a:defRPr sz="3800"/>
            </a:lvl5pPr>
            <a:lvl6pPr lvl="5">
              <a:spcBef>
                <a:spcPts val="0"/>
              </a:spcBef>
              <a:buSzPts val="3800"/>
              <a:buChar char="■"/>
              <a:defRPr sz="3800"/>
            </a:lvl6pPr>
            <a:lvl7pPr lvl="6">
              <a:spcBef>
                <a:spcPts val="0"/>
              </a:spcBef>
              <a:buSzPts val="3800"/>
              <a:buChar char="●"/>
              <a:defRPr sz="3800"/>
            </a:lvl7pPr>
            <a:lvl8pPr lvl="7">
              <a:spcBef>
                <a:spcPts val="0"/>
              </a:spcBef>
              <a:buSzPts val="3800"/>
              <a:buChar char="○"/>
              <a:defRPr sz="3800"/>
            </a:lvl8pPr>
            <a:lvl9pPr lvl="8">
              <a:spcBef>
                <a:spcPts val="0"/>
              </a:spcBef>
              <a:buSzPts val="3800"/>
              <a:buChar char="■"/>
              <a:defRPr sz="3800"/>
            </a:lvl9pPr>
          </a:lstStyle>
          <a:p>
            <a:endParaRPr/>
          </a:p>
        </p:txBody>
      </p:sp>
      <p:sp>
        <p:nvSpPr>
          <p:cNvPr id="23" name="Shape 23"/>
          <p:cNvSpPr txBox="1">
            <a:spLocks noGrp="1"/>
          </p:cNvSpPr>
          <p:nvPr>
            <p:ph type="body" idx="2"/>
          </p:nvPr>
        </p:nvSpPr>
        <p:spPr>
          <a:xfrm>
            <a:off x="14497200" y="4097689"/>
            <a:ext cx="11999700" cy="12147300"/>
          </a:xfrm>
          <a:prstGeom prst="rect">
            <a:avLst/>
          </a:prstGeom>
        </p:spPr>
        <p:txBody>
          <a:bodyPr wrap="square" lIns="291200" tIns="291200" rIns="291200" bIns="291200" anchor="t" anchorCtr="0"/>
          <a:lstStyle>
            <a:lvl1pPr lvl="0">
              <a:spcBef>
                <a:spcPts val="0"/>
              </a:spcBef>
              <a:buSzPts val="4500"/>
              <a:buChar char="●"/>
              <a:defRPr sz="4500"/>
            </a:lvl1pPr>
            <a:lvl2pPr lvl="1">
              <a:spcBef>
                <a:spcPts val="0"/>
              </a:spcBef>
              <a:buSzPts val="3800"/>
              <a:buChar char="○"/>
              <a:defRPr sz="3800"/>
            </a:lvl2pPr>
            <a:lvl3pPr lvl="2">
              <a:spcBef>
                <a:spcPts val="0"/>
              </a:spcBef>
              <a:buSzPts val="3800"/>
              <a:buChar char="■"/>
              <a:defRPr sz="3800"/>
            </a:lvl3pPr>
            <a:lvl4pPr lvl="3">
              <a:spcBef>
                <a:spcPts val="0"/>
              </a:spcBef>
              <a:buSzPts val="3800"/>
              <a:buChar char="●"/>
              <a:defRPr sz="3800"/>
            </a:lvl4pPr>
            <a:lvl5pPr lvl="4">
              <a:spcBef>
                <a:spcPts val="0"/>
              </a:spcBef>
              <a:buSzPts val="3800"/>
              <a:buChar char="○"/>
              <a:defRPr sz="3800"/>
            </a:lvl5pPr>
            <a:lvl6pPr lvl="5">
              <a:spcBef>
                <a:spcPts val="0"/>
              </a:spcBef>
              <a:buSzPts val="3800"/>
              <a:buChar char="■"/>
              <a:defRPr sz="3800"/>
            </a:lvl6pPr>
            <a:lvl7pPr lvl="6">
              <a:spcBef>
                <a:spcPts val="0"/>
              </a:spcBef>
              <a:buSzPts val="3800"/>
              <a:buChar char="●"/>
              <a:defRPr sz="3800"/>
            </a:lvl7pPr>
            <a:lvl8pPr lvl="7">
              <a:spcBef>
                <a:spcPts val="0"/>
              </a:spcBef>
              <a:buSzPts val="3800"/>
              <a:buChar char="○"/>
              <a:defRPr sz="3800"/>
            </a:lvl8pPr>
            <a:lvl9pPr lvl="8">
              <a:spcBef>
                <a:spcPts val="0"/>
              </a:spcBef>
              <a:buSzPts val="3800"/>
              <a:buChar char="■"/>
              <a:defRPr sz="3800"/>
            </a:lvl9pPr>
          </a:lstStyle>
          <a:p>
            <a:endParaRPr/>
          </a:p>
        </p:txBody>
      </p:sp>
      <p:sp>
        <p:nvSpPr>
          <p:cNvPr id="24" name="Shape 24"/>
          <p:cNvSpPr txBox="1">
            <a:spLocks noGrp="1"/>
          </p:cNvSpPr>
          <p:nvPr>
            <p:ph type="sldNum" idx="12"/>
          </p:nvPr>
        </p:nvSpPr>
        <p:spPr>
          <a:xfrm>
            <a:off x="25417373" y="16580326"/>
            <a:ext cx="1646100" cy="1399500"/>
          </a:xfrm>
          <a:prstGeom prst="rect">
            <a:avLst/>
          </a:prstGeom>
        </p:spPr>
        <p:txBody>
          <a:bodyPr wrap="square" lIns="291200" tIns="291200" rIns="291200" bIns="291200"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935100" y="1582311"/>
            <a:ext cx="25561800" cy="2036400"/>
          </a:xfrm>
          <a:prstGeom prst="rect">
            <a:avLst/>
          </a:prstGeom>
        </p:spPr>
        <p:txBody>
          <a:bodyPr wrap="square" lIns="291200" tIns="291200" rIns="291200" bIns="291200" anchor="t" anchorCtr="0"/>
          <a:lstStyle>
            <a:lvl1pPr lvl="0">
              <a:spcBef>
                <a:spcPts val="0"/>
              </a:spcBef>
              <a:buSzPts val="8900"/>
              <a:buNone/>
              <a:defRPr/>
            </a:lvl1pPr>
            <a:lvl2pPr lvl="1">
              <a:spcBef>
                <a:spcPts val="0"/>
              </a:spcBef>
              <a:buSzPts val="8900"/>
              <a:buNone/>
              <a:defRPr/>
            </a:lvl2pPr>
            <a:lvl3pPr lvl="2">
              <a:spcBef>
                <a:spcPts val="0"/>
              </a:spcBef>
              <a:buSzPts val="8900"/>
              <a:buNone/>
              <a:defRPr/>
            </a:lvl3pPr>
            <a:lvl4pPr lvl="3">
              <a:spcBef>
                <a:spcPts val="0"/>
              </a:spcBef>
              <a:buSzPts val="8900"/>
              <a:buNone/>
              <a:defRPr/>
            </a:lvl4pPr>
            <a:lvl5pPr lvl="4">
              <a:spcBef>
                <a:spcPts val="0"/>
              </a:spcBef>
              <a:buSzPts val="8900"/>
              <a:buNone/>
              <a:defRPr/>
            </a:lvl5pPr>
            <a:lvl6pPr lvl="5">
              <a:spcBef>
                <a:spcPts val="0"/>
              </a:spcBef>
              <a:buSzPts val="8900"/>
              <a:buNone/>
              <a:defRPr/>
            </a:lvl6pPr>
            <a:lvl7pPr lvl="6">
              <a:spcBef>
                <a:spcPts val="0"/>
              </a:spcBef>
              <a:buSzPts val="8900"/>
              <a:buNone/>
              <a:defRPr/>
            </a:lvl7pPr>
            <a:lvl8pPr lvl="7">
              <a:spcBef>
                <a:spcPts val="0"/>
              </a:spcBef>
              <a:buSzPts val="8900"/>
              <a:buNone/>
              <a:defRPr/>
            </a:lvl8pPr>
            <a:lvl9pPr lvl="8">
              <a:spcBef>
                <a:spcPts val="0"/>
              </a:spcBef>
              <a:buSzPts val="8900"/>
              <a:buNone/>
              <a:defRPr/>
            </a:lvl9pPr>
          </a:lstStyle>
          <a:p>
            <a:endParaRPr/>
          </a:p>
        </p:txBody>
      </p:sp>
      <p:sp>
        <p:nvSpPr>
          <p:cNvPr id="27" name="Shape 27"/>
          <p:cNvSpPr txBox="1">
            <a:spLocks noGrp="1"/>
          </p:cNvSpPr>
          <p:nvPr>
            <p:ph type="sldNum" idx="12"/>
          </p:nvPr>
        </p:nvSpPr>
        <p:spPr>
          <a:xfrm>
            <a:off x="25417373" y="16580326"/>
            <a:ext cx="1646100" cy="1399500"/>
          </a:xfrm>
          <a:prstGeom prst="rect">
            <a:avLst/>
          </a:prstGeom>
        </p:spPr>
        <p:txBody>
          <a:bodyPr wrap="square" lIns="291200" tIns="291200" rIns="291200" bIns="291200"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935100" y="1975467"/>
            <a:ext cx="8424000" cy="2687100"/>
          </a:xfrm>
          <a:prstGeom prst="rect">
            <a:avLst/>
          </a:prstGeom>
        </p:spPr>
        <p:txBody>
          <a:bodyPr wrap="square" lIns="291200" tIns="291200" rIns="291200" bIns="291200" anchor="b" anchorCtr="0"/>
          <a:lstStyle>
            <a:lvl1pPr lvl="0">
              <a:spcBef>
                <a:spcPts val="0"/>
              </a:spcBef>
              <a:buSzPts val="7700"/>
              <a:buNone/>
              <a:defRPr sz="7700"/>
            </a:lvl1pPr>
            <a:lvl2pPr lvl="1">
              <a:spcBef>
                <a:spcPts val="0"/>
              </a:spcBef>
              <a:buSzPts val="7700"/>
              <a:buNone/>
              <a:defRPr sz="7700"/>
            </a:lvl2pPr>
            <a:lvl3pPr lvl="2">
              <a:spcBef>
                <a:spcPts val="0"/>
              </a:spcBef>
              <a:buSzPts val="7700"/>
              <a:buNone/>
              <a:defRPr sz="7700"/>
            </a:lvl3pPr>
            <a:lvl4pPr lvl="3">
              <a:spcBef>
                <a:spcPts val="0"/>
              </a:spcBef>
              <a:buSzPts val="7700"/>
              <a:buNone/>
              <a:defRPr sz="7700"/>
            </a:lvl4pPr>
            <a:lvl5pPr lvl="4">
              <a:spcBef>
                <a:spcPts val="0"/>
              </a:spcBef>
              <a:buSzPts val="7700"/>
              <a:buNone/>
              <a:defRPr sz="7700"/>
            </a:lvl5pPr>
            <a:lvl6pPr lvl="5">
              <a:spcBef>
                <a:spcPts val="0"/>
              </a:spcBef>
              <a:buSzPts val="7700"/>
              <a:buNone/>
              <a:defRPr sz="7700"/>
            </a:lvl6pPr>
            <a:lvl7pPr lvl="6">
              <a:spcBef>
                <a:spcPts val="0"/>
              </a:spcBef>
              <a:buSzPts val="7700"/>
              <a:buNone/>
              <a:defRPr sz="7700"/>
            </a:lvl7pPr>
            <a:lvl8pPr lvl="7">
              <a:spcBef>
                <a:spcPts val="0"/>
              </a:spcBef>
              <a:buSzPts val="7700"/>
              <a:buNone/>
              <a:defRPr sz="7700"/>
            </a:lvl8pPr>
            <a:lvl9pPr lvl="8">
              <a:spcBef>
                <a:spcPts val="0"/>
              </a:spcBef>
              <a:buSzPts val="7700"/>
              <a:buNone/>
              <a:defRPr sz="7700"/>
            </a:lvl9pPr>
          </a:lstStyle>
          <a:p>
            <a:endParaRPr/>
          </a:p>
        </p:txBody>
      </p:sp>
      <p:sp>
        <p:nvSpPr>
          <p:cNvPr id="30" name="Shape 30"/>
          <p:cNvSpPr txBox="1">
            <a:spLocks noGrp="1"/>
          </p:cNvSpPr>
          <p:nvPr>
            <p:ph type="body" idx="1"/>
          </p:nvPr>
        </p:nvSpPr>
        <p:spPr>
          <a:xfrm>
            <a:off x="935100" y="4940800"/>
            <a:ext cx="8424000" cy="11304600"/>
          </a:xfrm>
          <a:prstGeom prst="rect">
            <a:avLst/>
          </a:prstGeom>
        </p:spPr>
        <p:txBody>
          <a:bodyPr wrap="square" lIns="291200" tIns="291200" rIns="291200" bIns="291200" anchor="t" anchorCtr="0"/>
          <a:lstStyle>
            <a:lvl1pPr lvl="0">
              <a:spcBef>
                <a:spcPts val="0"/>
              </a:spcBef>
              <a:buSzPts val="3800"/>
              <a:buChar char="●"/>
              <a:defRPr sz="3800"/>
            </a:lvl1pPr>
            <a:lvl2pPr lvl="1">
              <a:spcBef>
                <a:spcPts val="0"/>
              </a:spcBef>
              <a:buSzPts val="3800"/>
              <a:buChar char="○"/>
              <a:defRPr sz="3800"/>
            </a:lvl2pPr>
            <a:lvl3pPr lvl="2">
              <a:spcBef>
                <a:spcPts val="0"/>
              </a:spcBef>
              <a:buSzPts val="3800"/>
              <a:buChar char="■"/>
              <a:defRPr sz="3800"/>
            </a:lvl3pPr>
            <a:lvl4pPr lvl="3">
              <a:spcBef>
                <a:spcPts val="0"/>
              </a:spcBef>
              <a:buSzPts val="3800"/>
              <a:buChar char="●"/>
              <a:defRPr sz="3800"/>
            </a:lvl4pPr>
            <a:lvl5pPr lvl="4">
              <a:spcBef>
                <a:spcPts val="0"/>
              </a:spcBef>
              <a:buSzPts val="3800"/>
              <a:buChar char="○"/>
              <a:defRPr sz="3800"/>
            </a:lvl5pPr>
            <a:lvl6pPr lvl="5">
              <a:spcBef>
                <a:spcPts val="0"/>
              </a:spcBef>
              <a:buSzPts val="3800"/>
              <a:buChar char="■"/>
              <a:defRPr sz="3800"/>
            </a:lvl6pPr>
            <a:lvl7pPr lvl="6">
              <a:spcBef>
                <a:spcPts val="0"/>
              </a:spcBef>
              <a:buSzPts val="3800"/>
              <a:buChar char="●"/>
              <a:defRPr sz="3800"/>
            </a:lvl7pPr>
            <a:lvl8pPr lvl="7">
              <a:spcBef>
                <a:spcPts val="0"/>
              </a:spcBef>
              <a:buSzPts val="3800"/>
              <a:buChar char="○"/>
              <a:defRPr sz="3800"/>
            </a:lvl8pPr>
            <a:lvl9pPr lvl="8">
              <a:spcBef>
                <a:spcPts val="0"/>
              </a:spcBef>
              <a:buSzPts val="3800"/>
              <a:buChar char="■"/>
              <a:defRPr sz="3800"/>
            </a:lvl9pPr>
          </a:lstStyle>
          <a:p>
            <a:endParaRPr/>
          </a:p>
        </p:txBody>
      </p:sp>
      <p:sp>
        <p:nvSpPr>
          <p:cNvPr id="31" name="Shape 31"/>
          <p:cNvSpPr txBox="1">
            <a:spLocks noGrp="1"/>
          </p:cNvSpPr>
          <p:nvPr>
            <p:ph type="sldNum" idx="12"/>
          </p:nvPr>
        </p:nvSpPr>
        <p:spPr>
          <a:xfrm>
            <a:off x="25417373" y="16580326"/>
            <a:ext cx="1646100" cy="1399500"/>
          </a:xfrm>
          <a:prstGeom prst="rect">
            <a:avLst/>
          </a:prstGeom>
        </p:spPr>
        <p:txBody>
          <a:bodyPr wrap="square" lIns="291200" tIns="291200" rIns="291200" bIns="291200"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470750" y="1600533"/>
            <a:ext cx="19103400" cy="14544900"/>
          </a:xfrm>
          <a:prstGeom prst="rect">
            <a:avLst/>
          </a:prstGeom>
        </p:spPr>
        <p:txBody>
          <a:bodyPr wrap="square" lIns="291200" tIns="291200" rIns="291200" bIns="291200" anchor="ctr" anchorCtr="0"/>
          <a:lstStyle>
            <a:lvl1pPr lvl="0">
              <a:spcBef>
                <a:spcPts val="0"/>
              </a:spcBef>
              <a:buSzPts val="15300"/>
              <a:buNone/>
              <a:defRPr sz="15300"/>
            </a:lvl1pPr>
            <a:lvl2pPr lvl="1">
              <a:spcBef>
                <a:spcPts val="0"/>
              </a:spcBef>
              <a:buSzPts val="15300"/>
              <a:buNone/>
              <a:defRPr sz="15300"/>
            </a:lvl2pPr>
            <a:lvl3pPr lvl="2">
              <a:spcBef>
                <a:spcPts val="0"/>
              </a:spcBef>
              <a:buSzPts val="15300"/>
              <a:buNone/>
              <a:defRPr sz="15300"/>
            </a:lvl3pPr>
            <a:lvl4pPr lvl="3">
              <a:spcBef>
                <a:spcPts val="0"/>
              </a:spcBef>
              <a:buSzPts val="15300"/>
              <a:buNone/>
              <a:defRPr sz="15300"/>
            </a:lvl4pPr>
            <a:lvl5pPr lvl="4">
              <a:spcBef>
                <a:spcPts val="0"/>
              </a:spcBef>
              <a:buSzPts val="15300"/>
              <a:buNone/>
              <a:defRPr sz="15300"/>
            </a:lvl5pPr>
            <a:lvl6pPr lvl="5">
              <a:spcBef>
                <a:spcPts val="0"/>
              </a:spcBef>
              <a:buSzPts val="15300"/>
              <a:buNone/>
              <a:defRPr sz="15300"/>
            </a:lvl6pPr>
            <a:lvl7pPr lvl="6">
              <a:spcBef>
                <a:spcPts val="0"/>
              </a:spcBef>
              <a:buSzPts val="15300"/>
              <a:buNone/>
              <a:defRPr sz="15300"/>
            </a:lvl7pPr>
            <a:lvl8pPr lvl="7">
              <a:spcBef>
                <a:spcPts val="0"/>
              </a:spcBef>
              <a:buSzPts val="15300"/>
              <a:buNone/>
              <a:defRPr sz="15300"/>
            </a:lvl8pPr>
            <a:lvl9pPr lvl="8">
              <a:spcBef>
                <a:spcPts val="0"/>
              </a:spcBef>
              <a:buSzPts val="15300"/>
              <a:buNone/>
              <a:defRPr sz="15300"/>
            </a:lvl9pPr>
          </a:lstStyle>
          <a:p>
            <a:endParaRPr/>
          </a:p>
        </p:txBody>
      </p:sp>
      <p:sp>
        <p:nvSpPr>
          <p:cNvPr id="34" name="Shape 34"/>
          <p:cNvSpPr txBox="1">
            <a:spLocks noGrp="1"/>
          </p:cNvSpPr>
          <p:nvPr>
            <p:ph type="sldNum" idx="12"/>
          </p:nvPr>
        </p:nvSpPr>
        <p:spPr>
          <a:xfrm>
            <a:off x="25417373" y="16580326"/>
            <a:ext cx="1646100" cy="1399500"/>
          </a:xfrm>
          <a:prstGeom prst="rect">
            <a:avLst/>
          </a:prstGeom>
        </p:spPr>
        <p:txBody>
          <a:bodyPr wrap="square" lIns="291200" tIns="291200" rIns="291200" bIns="291200"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13716000" y="-444"/>
            <a:ext cx="13716000" cy="18288000"/>
          </a:xfrm>
          <a:prstGeom prst="rect">
            <a:avLst/>
          </a:prstGeom>
          <a:solidFill>
            <a:schemeClr val="lt2"/>
          </a:solidFill>
          <a:ln>
            <a:noFill/>
          </a:ln>
        </p:spPr>
        <p:txBody>
          <a:bodyPr wrap="square" lIns="291200" tIns="291200" rIns="291200" bIns="291200" anchor="ctr" anchorCtr="0">
            <a:noAutofit/>
          </a:bodyPr>
          <a:lstStyle/>
          <a:p>
            <a:pPr marL="0" lvl="0" indent="0">
              <a:spcBef>
                <a:spcPts val="0"/>
              </a:spcBef>
              <a:buNone/>
            </a:pPr>
            <a:endParaRPr/>
          </a:p>
        </p:txBody>
      </p:sp>
      <p:sp>
        <p:nvSpPr>
          <p:cNvPr id="37" name="Shape 37"/>
          <p:cNvSpPr txBox="1">
            <a:spLocks noGrp="1"/>
          </p:cNvSpPr>
          <p:nvPr>
            <p:ph type="title"/>
          </p:nvPr>
        </p:nvSpPr>
        <p:spPr>
          <a:xfrm>
            <a:off x="796500" y="4384622"/>
            <a:ext cx="12135600" cy="5270400"/>
          </a:xfrm>
          <a:prstGeom prst="rect">
            <a:avLst/>
          </a:prstGeom>
        </p:spPr>
        <p:txBody>
          <a:bodyPr wrap="square" lIns="291200" tIns="291200" rIns="291200" bIns="291200" anchor="b" anchorCtr="0"/>
          <a:lstStyle>
            <a:lvl1pPr lvl="0" algn="ctr">
              <a:spcBef>
                <a:spcPts val="0"/>
              </a:spcBef>
              <a:buSzPts val="13400"/>
              <a:buNone/>
              <a:defRPr sz="13400"/>
            </a:lvl1pPr>
            <a:lvl2pPr lvl="1" algn="ctr">
              <a:spcBef>
                <a:spcPts val="0"/>
              </a:spcBef>
              <a:buSzPts val="13400"/>
              <a:buNone/>
              <a:defRPr sz="13400"/>
            </a:lvl2pPr>
            <a:lvl3pPr lvl="2" algn="ctr">
              <a:spcBef>
                <a:spcPts val="0"/>
              </a:spcBef>
              <a:buSzPts val="13400"/>
              <a:buNone/>
              <a:defRPr sz="13400"/>
            </a:lvl3pPr>
            <a:lvl4pPr lvl="3" algn="ctr">
              <a:spcBef>
                <a:spcPts val="0"/>
              </a:spcBef>
              <a:buSzPts val="13400"/>
              <a:buNone/>
              <a:defRPr sz="13400"/>
            </a:lvl4pPr>
            <a:lvl5pPr lvl="4" algn="ctr">
              <a:spcBef>
                <a:spcPts val="0"/>
              </a:spcBef>
              <a:buSzPts val="13400"/>
              <a:buNone/>
              <a:defRPr sz="13400"/>
            </a:lvl5pPr>
            <a:lvl6pPr lvl="5" algn="ctr">
              <a:spcBef>
                <a:spcPts val="0"/>
              </a:spcBef>
              <a:buSzPts val="13400"/>
              <a:buNone/>
              <a:defRPr sz="13400"/>
            </a:lvl6pPr>
            <a:lvl7pPr lvl="6" algn="ctr">
              <a:spcBef>
                <a:spcPts val="0"/>
              </a:spcBef>
              <a:buSzPts val="13400"/>
              <a:buNone/>
              <a:defRPr sz="13400"/>
            </a:lvl7pPr>
            <a:lvl8pPr lvl="7" algn="ctr">
              <a:spcBef>
                <a:spcPts val="0"/>
              </a:spcBef>
              <a:buSzPts val="13400"/>
              <a:buNone/>
              <a:defRPr sz="13400"/>
            </a:lvl8pPr>
            <a:lvl9pPr lvl="8" algn="ctr">
              <a:spcBef>
                <a:spcPts val="0"/>
              </a:spcBef>
              <a:buSzPts val="13400"/>
              <a:buNone/>
              <a:defRPr sz="13400"/>
            </a:lvl9pPr>
          </a:lstStyle>
          <a:p>
            <a:endParaRPr/>
          </a:p>
        </p:txBody>
      </p:sp>
      <p:sp>
        <p:nvSpPr>
          <p:cNvPr id="38" name="Shape 38"/>
          <p:cNvSpPr txBox="1">
            <a:spLocks noGrp="1"/>
          </p:cNvSpPr>
          <p:nvPr>
            <p:ph type="subTitle" idx="1"/>
          </p:nvPr>
        </p:nvSpPr>
        <p:spPr>
          <a:xfrm>
            <a:off x="796500" y="9966489"/>
            <a:ext cx="12135600" cy="4391400"/>
          </a:xfrm>
          <a:prstGeom prst="rect">
            <a:avLst/>
          </a:prstGeom>
        </p:spPr>
        <p:txBody>
          <a:bodyPr wrap="square" lIns="291200" tIns="291200" rIns="291200" bIns="291200" anchor="t" anchorCtr="0"/>
          <a:lstStyle>
            <a:lvl1pPr lvl="0" algn="ctr">
              <a:lnSpc>
                <a:spcPct val="100000"/>
              </a:lnSpc>
              <a:spcBef>
                <a:spcPts val="0"/>
              </a:spcBef>
              <a:spcAft>
                <a:spcPts val="0"/>
              </a:spcAft>
              <a:buSzPts val="6700"/>
              <a:buNone/>
              <a:defRPr sz="6700"/>
            </a:lvl1pPr>
            <a:lvl2pPr lvl="1" algn="ctr">
              <a:lnSpc>
                <a:spcPct val="100000"/>
              </a:lnSpc>
              <a:spcBef>
                <a:spcPts val="0"/>
              </a:spcBef>
              <a:spcAft>
                <a:spcPts val="0"/>
              </a:spcAft>
              <a:buSzPts val="6700"/>
              <a:buNone/>
              <a:defRPr sz="6700"/>
            </a:lvl2pPr>
            <a:lvl3pPr lvl="2" algn="ctr">
              <a:lnSpc>
                <a:spcPct val="100000"/>
              </a:lnSpc>
              <a:spcBef>
                <a:spcPts val="0"/>
              </a:spcBef>
              <a:spcAft>
                <a:spcPts val="0"/>
              </a:spcAft>
              <a:buSzPts val="6700"/>
              <a:buNone/>
              <a:defRPr sz="6700"/>
            </a:lvl3pPr>
            <a:lvl4pPr lvl="3" algn="ctr">
              <a:lnSpc>
                <a:spcPct val="100000"/>
              </a:lnSpc>
              <a:spcBef>
                <a:spcPts val="0"/>
              </a:spcBef>
              <a:spcAft>
                <a:spcPts val="0"/>
              </a:spcAft>
              <a:buSzPts val="6700"/>
              <a:buNone/>
              <a:defRPr sz="6700"/>
            </a:lvl4pPr>
            <a:lvl5pPr lvl="4" algn="ctr">
              <a:lnSpc>
                <a:spcPct val="100000"/>
              </a:lnSpc>
              <a:spcBef>
                <a:spcPts val="0"/>
              </a:spcBef>
              <a:spcAft>
                <a:spcPts val="0"/>
              </a:spcAft>
              <a:buSzPts val="6700"/>
              <a:buNone/>
              <a:defRPr sz="6700"/>
            </a:lvl5pPr>
            <a:lvl6pPr lvl="5" algn="ctr">
              <a:lnSpc>
                <a:spcPct val="100000"/>
              </a:lnSpc>
              <a:spcBef>
                <a:spcPts val="0"/>
              </a:spcBef>
              <a:spcAft>
                <a:spcPts val="0"/>
              </a:spcAft>
              <a:buSzPts val="6700"/>
              <a:buNone/>
              <a:defRPr sz="6700"/>
            </a:lvl6pPr>
            <a:lvl7pPr lvl="6" algn="ctr">
              <a:lnSpc>
                <a:spcPct val="100000"/>
              </a:lnSpc>
              <a:spcBef>
                <a:spcPts val="0"/>
              </a:spcBef>
              <a:spcAft>
                <a:spcPts val="0"/>
              </a:spcAft>
              <a:buSzPts val="6700"/>
              <a:buNone/>
              <a:defRPr sz="6700"/>
            </a:lvl7pPr>
            <a:lvl8pPr lvl="7" algn="ctr">
              <a:lnSpc>
                <a:spcPct val="100000"/>
              </a:lnSpc>
              <a:spcBef>
                <a:spcPts val="0"/>
              </a:spcBef>
              <a:spcAft>
                <a:spcPts val="0"/>
              </a:spcAft>
              <a:buSzPts val="6700"/>
              <a:buNone/>
              <a:defRPr sz="6700"/>
            </a:lvl8pPr>
            <a:lvl9pPr lvl="8" algn="ctr">
              <a:lnSpc>
                <a:spcPct val="100000"/>
              </a:lnSpc>
              <a:spcBef>
                <a:spcPts val="0"/>
              </a:spcBef>
              <a:spcAft>
                <a:spcPts val="0"/>
              </a:spcAft>
              <a:buSzPts val="6700"/>
              <a:buNone/>
              <a:defRPr sz="6700"/>
            </a:lvl9pPr>
          </a:lstStyle>
          <a:p>
            <a:endParaRPr/>
          </a:p>
        </p:txBody>
      </p:sp>
      <p:sp>
        <p:nvSpPr>
          <p:cNvPr id="39" name="Shape 39"/>
          <p:cNvSpPr txBox="1">
            <a:spLocks noGrp="1"/>
          </p:cNvSpPr>
          <p:nvPr>
            <p:ph type="body" idx="2"/>
          </p:nvPr>
        </p:nvSpPr>
        <p:spPr>
          <a:xfrm>
            <a:off x="14818500" y="2574489"/>
            <a:ext cx="11511000" cy="13138200"/>
          </a:xfrm>
          <a:prstGeom prst="rect">
            <a:avLst/>
          </a:prstGeom>
        </p:spPr>
        <p:txBody>
          <a:bodyPr wrap="square" lIns="291200" tIns="291200" rIns="291200" bIns="291200" anchor="ctr" anchorCtr="0"/>
          <a:lstStyle>
            <a:lvl1pPr lvl="0">
              <a:spcBef>
                <a:spcPts val="0"/>
              </a:spcBef>
              <a:buSzPts val="5800"/>
              <a:buChar char="●"/>
              <a:defRPr/>
            </a:lvl1pPr>
            <a:lvl2pPr lvl="1">
              <a:spcBef>
                <a:spcPts val="0"/>
              </a:spcBef>
              <a:buSzPts val="4500"/>
              <a:buChar char="○"/>
              <a:defRPr/>
            </a:lvl2pPr>
            <a:lvl3pPr lvl="2">
              <a:spcBef>
                <a:spcPts val="0"/>
              </a:spcBef>
              <a:buSzPts val="4500"/>
              <a:buChar char="■"/>
              <a:defRPr/>
            </a:lvl3pPr>
            <a:lvl4pPr lvl="3">
              <a:spcBef>
                <a:spcPts val="0"/>
              </a:spcBef>
              <a:buSzPts val="4500"/>
              <a:buChar char="●"/>
              <a:defRPr/>
            </a:lvl4pPr>
            <a:lvl5pPr lvl="4">
              <a:spcBef>
                <a:spcPts val="0"/>
              </a:spcBef>
              <a:buSzPts val="4500"/>
              <a:buChar char="○"/>
              <a:defRPr/>
            </a:lvl5pPr>
            <a:lvl6pPr lvl="5">
              <a:spcBef>
                <a:spcPts val="0"/>
              </a:spcBef>
              <a:buSzPts val="4500"/>
              <a:buChar char="■"/>
              <a:defRPr/>
            </a:lvl6pPr>
            <a:lvl7pPr lvl="6">
              <a:spcBef>
                <a:spcPts val="0"/>
              </a:spcBef>
              <a:buSzPts val="4500"/>
              <a:buChar char="●"/>
              <a:defRPr/>
            </a:lvl7pPr>
            <a:lvl8pPr lvl="7">
              <a:spcBef>
                <a:spcPts val="0"/>
              </a:spcBef>
              <a:buSzPts val="4500"/>
              <a:buChar char="○"/>
              <a:defRPr/>
            </a:lvl8pPr>
            <a:lvl9pPr lvl="8">
              <a:spcBef>
                <a:spcPts val="0"/>
              </a:spcBef>
              <a:buSzPts val="4500"/>
              <a:buChar char="■"/>
              <a:defRPr/>
            </a:lvl9pPr>
          </a:lstStyle>
          <a:p>
            <a:endParaRPr/>
          </a:p>
        </p:txBody>
      </p:sp>
      <p:sp>
        <p:nvSpPr>
          <p:cNvPr id="40" name="Shape 40"/>
          <p:cNvSpPr txBox="1">
            <a:spLocks noGrp="1"/>
          </p:cNvSpPr>
          <p:nvPr>
            <p:ph type="sldNum" idx="12"/>
          </p:nvPr>
        </p:nvSpPr>
        <p:spPr>
          <a:xfrm>
            <a:off x="25417373" y="16580326"/>
            <a:ext cx="1646100" cy="1399500"/>
          </a:xfrm>
          <a:prstGeom prst="rect">
            <a:avLst/>
          </a:prstGeom>
        </p:spPr>
        <p:txBody>
          <a:bodyPr wrap="square" lIns="291200" tIns="291200" rIns="291200" bIns="291200"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935100" y="15042044"/>
            <a:ext cx="17996400" cy="2151600"/>
          </a:xfrm>
          <a:prstGeom prst="rect">
            <a:avLst/>
          </a:prstGeom>
        </p:spPr>
        <p:txBody>
          <a:bodyPr wrap="square" lIns="291200" tIns="291200" rIns="291200" bIns="291200" anchor="ctr" anchorCtr="0"/>
          <a:lstStyle>
            <a:lvl1pPr lvl="0">
              <a:lnSpc>
                <a:spcPct val="100000"/>
              </a:lnSpc>
              <a:spcBef>
                <a:spcPts val="0"/>
              </a:spcBef>
              <a:spcAft>
                <a:spcPts val="0"/>
              </a:spcAft>
              <a:buSzPts val="5800"/>
              <a:buNone/>
              <a:defRPr/>
            </a:lvl1pPr>
          </a:lstStyle>
          <a:p>
            <a:endParaRPr/>
          </a:p>
        </p:txBody>
      </p:sp>
      <p:sp>
        <p:nvSpPr>
          <p:cNvPr id="43" name="Shape 43"/>
          <p:cNvSpPr txBox="1">
            <a:spLocks noGrp="1"/>
          </p:cNvSpPr>
          <p:nvPr>
            <p:ph type="sldNum" idx="12"/>
          </p:nvPr>
        </p:nvSpPr>
        <p:spPr>
          <a:xfrm>
            <a:off x="25417373" y="16580326"/>
            <a:ext cx="1646100" cy="1399500"/>
          </a:xfrm>
          <a:prstGeom prst="rect">
            <a:avLst/>
          </a:prstGeom>
        </p:spPr>
        <p:txBody>
          <a:bodyPr wrap="square" lIns="291200" tIns="291200" rIns="291200" bIns="291200"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35100" y="1582311"/>
            <a:ext cx="25561800" cy="2036400"/>
          </a:xfrm>
          <a:prstGeom prst="rect">
            <a:avLst/>
          </a:prstGeom>
          <a:noFill/>
          <a:ln>
            <a:noFill/>
          </a:ln>
        </p:spPr>
        <p:txBody>
          <a:bodyPr wrap="square" lIns="291200" tIns="291200" rIns="291200" bIns="291200" anchor="t" anchorCtr="0"/>
          <a:lstStyle>
            <a:lvl1pPr lvl="0">
              <a:spcBef>
                <a:spcPts val="0"/>
              </a:spcBef>
              <a:buClr>
                <a:schemeClr val="dk1"/>
              </a:buClr>
              <a:buSzPts val="8900"/>
              <a:buNone/>
              <a:defRPr sz="8900">
                <a:solidFill>
                  <a:schemeClr val="dk1"/>
                </a:solidFill>
              </a:defRPr>
            </a:lvl1pPr>
            <a:lvl2pPr lvl="1">
              <a:spcBef>
                <a:spcPts val="0"/>
              </a:spcBef>
              <a:buClr>
                <a:schemeClr val="dk1"/>
              </a:buClr>
              <a:buSzPts val="8900"/>
              <a:buNone/>
              <a:defRPr sz="8900">
                <a:solidFill>
                  <a:schemeClr val="dk1"/>
                </a:solidFill>
              </a:defRPr>
            </a:lvl2pPr>
            <a:lvl3pPr lvl="2">
              <a:spcBef>
                <a:spcPts val="0"/>
              </a:spcBef>
              <a:buClr>
                <a:schemeClr val="dk1"/>
              </a:buClr>
              <a:buSzPts val="8900"/>
              <a:buNone/>
              <a:defRPr sz="8900">
                <a:solidFill>
                  <a:schemeClr val="dk1"/>
                </a:solidFill>
              </a:defRPr>
            </a:lvl3pPr>
            <a:lvl4pPr lvl="3">
              <a:spcBef>
                <a:spcPts val="0"/>
              </a:spcBef>
              <a:buClr>
                <a:schemeClr val="dk1"/>
              </a:buClr>
              <a:buSzPts val="8900"/>
              <a:buNone/>
              <a:defRPr sz="8900">
                <a:solidFill>
                  <a:schemeClr val="dk1"/>
                </a:solidFill>
              </a:defRPr>
            </a:lvl4pPr>
            <a:lvl5pPr lvl="4">
              <a:spcBef>
                <a:spcPts val="0"/>
              </a:spcBef>
              <a:buClr>
                <a:schemeClr val="dk1"/>
              </a:buClr>
              <a:buSzPts val="8900"/>
              <a:buNone/>
              <a:defRPr sz="8900">
                <a:solidFill>
                  <a:schemeClr val="dk1"/>
                </a:solidFill>
              </a:defRPr>
            </a:lvl5pPr>
            <a:lvl6pPr lvl="5">
              <a:spcBef>
                <a:spcPts val="0"/>
              </a:spcBef>
              <a:buClr>
                <a:schemeClr val="dk1"/>
              </a:buClr>
              <a:buSzPts val="8900"/>
              <a:buNone/>
              <a:defRPr sz="8900">
                <a:solidFill>
                  <a:schemeClr val="dk1"/>
                </a:solidFill>
              </a:defRPr>
            </a:lvl6pPr>
            <a:lvl7pPr lvl="6">
              <a:spcBef>
                <a:spcPts val="0"/>
              </a:spcBef>
              <a:buClr>
                <a:schemeClr val="dk1"/>
              </a:buClr>
              <a:buSzPts val="8900"/>
              <a:buNone/>
              <a:defRPr sz="8900">
                <a:solidFill>
                  <a:schemeClr val="dk1"/>
                </a:solidFill>
              </a:defRPr>
            </a:lvl7pPr>
            <a:lvl8pPr lvl="7">
              <a:spcBef>
                <a:spcPts val="0"/>
              </a:spcBef>
              <a:buClr>
                <a:schemeClr val="dk1"/>
              </a:buClr>
              <a:buSzPts val="8900"/>
              <a:buNone/>
              <a:defRPr sz="8900">
                <a:solidFill>
                  <a:schemeClr val="dk1"/>
                </a:solidFill>
              </a:defRPr>
            </a:lvl8pPr>
            <a:lvl9pPr lvl="8">
              <a:spcBef>
                <a:spcPts val="0"/>
              </a:spcBef>
              <a:buClr>
                <a:schemeClr val="dk1"/>
              </a:buClr>
              <a:buSzPts val="8900"/>
              <a:buNone/>
              <a:defRPr sz="8900">
                <a:solidFill>
                  <a:schemeClr val="dk1"/>
                </a:solidFill>
              </a:defRPr>
            </a:lvl9pPr>
          </a:lstStyle>
          <a:p>
            <a:endParaRPr/>
          </a:p>
        </p:txBody>
      </p:sp>
      <p:sp>
        <p:nvSpPr>
          <p:cNvPr id="7" name="Shape 7"/>
          <p:cNvSpPr txBox="1">
            <a:spLocks noGrp="1"/>
          </p:cNvSpPr>
          <p:nvPr>
            <p:ph type="body" idx="1"/>
          </p:nvPr>
        </p:nvSpPr>
        <p:spPr>
          <a:xfrm>
            <a:off x="935100" y="4097689"/>
            <a:ext cx="25561800" cy="12147300"/>
          </a:xfrm>
          <a:prstGeom prst="rect">
            <a:avLst/>
          </a:prstGeom>
          <a:noFill/>
          <a:ln>
            <a:noFill/>
          </a:ln>
        </p:spPr>
        <p:txBody>
          <a:bodyPr wrap="square" lIns="291200" tIns="291200" rIns="291200" bIns="291200" anchor="t" anchorCtr="0"/>
          <a:lstStyle>
            <a:lvl1pPr lvl="0">
              <a:lnSpc>
                <a:spcPct val="115000"/>
              </a:lnSpc>
              <a:spcBef>
                <a:spcPts val="0"/>
              </a:spcBef>
              <a:spcAft>
                <a:spcPts val="5100"/>
              </a:spcAft>
              <a:buClr>
                <a:schemeClr val="dk2"/>
              </a:buClr>
              <a:buSzPts val="5800"/>
              <a:buChar char="●"/>
              <a:defRPr sz="5800">
                <a:solidFill>
                  <a:schemeClr val="dk2"/>
                </a:solidFill>
              </a:defRPr>
            </a:lvl1pPr>
            <a:lvl2pPr lvl="1">
              <a:lnSpc>
                <a:spcPct val="115000"/>
              </a:lnSpc>
              <a:spcBef>
                <a:spcPts val="0"/>
              </a:spcBef>
              <a:spcAft>
                <a:spcPts val="5100"/>
              </a:spcAft>
              <a:buClr>
                <a:schemeClr val="dk2"/>
              </a:buClr>
              <a:buSzPts val="4500"/>
              <a:buChar char="○"/>
              <a:defRPr sz="4500">
                <a:solidFill>
                  <a:schemeClr val="dk2"/>
                </a:solidFill>
              </a:defRPr>
            </a:lvl2pPr>
            <a:lvl3pPr lvl="2">
              <a:lnSpc>
                <a:spcPct val="115000"/>
              </a:lnSpc>
              <a:spcBef>
                <a:spcPts val="0"/>
              </a:spcBef>
              <a:spcAft>
                <a:spcPts val="5100"/>
              </a:spcAft>
              <a:buClr>
                <a:schemeClr val="dk2"/>
              </a:buClr>
              <a:buSzPts val="4500"/>
              <a:buChar char="■"/>
              <a:defRPr sz="4500">
                <a:solidFill>
                  <a:schemeClr val="dk2"/>
                </a:solidFill>
              </a:defRPr>
            </a:lvl3pPr>
            <a:lvl4pPr lvl="3">
              <a:lnSpc>
                <a:spcPct val="115000"/>
              </a:lnSpc>
              <a:spcBef>
                <a:spcPts val="0"/>
              </a:spcBef>
              <a:spcAft>
                <a:spcPts val="5100"/>
              </a:spcAft>
              <a:buClr>
                <a:schemeClr val="dk2"/>
              </a:buClr>
              <a:buSzPts val="4500"/>
              <a:buChar char="●"/>
              <a:defRPr sz="4500">
                <a:solidFill>
                  <a:schemeClr val="dk2"/>
                </a:solidFill>
              </a:defRPr>
            </a:lvl4pPr>
            <a:lvl5pPr lvl="4">
              <a:lnSpc>
                <a:spcPct val="115000"/>
              </a:lnSpc>
              <a:spcBef>
                <a:spcPts val="0"/>
              </a:spcBef>
              <a:spcAft>
                <a:spcPts val="5100"/>
              </a:spcAft>
              <a:buClr>
                <a:schemeClr val="dk2"/>
              </a:buClr>
              <a:buSzPts val="4500"/>
              <a:buChar char="○"/>
              <a:defRPr sz="4500">
                <a:solidFill>
                  <a:schemeClr val="dk2"/>
                </a:solidFill>
              </a:defRPr>
            </a:lvl5pPr>
            <a:lvl6pPr lvl="5">
              <a:lnSpc>
                <a:spcPct val="115000"/>
              </a:lnSpc>
              <a:spcBef>
                <a:spcPts val="0"/>
              </a:spcBef>
              <a:spcAft>
                <a:spcPts val="5100"/>
              </a:spcAft>
              <a:buClr>
                <a:schemeClr val="dk2"/>
              </a:buClr>
              <a:buSzPts val="4500"/>
              <a:buChar char="■"/>
              <a:defRPr sz="4500">
                <a:solidFill>
                  <a:schemeClr val="dk2"/>
                </a:solidFill>
              </a:defRPr>
            </a:lvl6pPr>
            <a:lvl7pPr lvl="6">
              <a:lnSpc>
                <a:spcPct val="115000"/>
              </a:lnSpc>
              <a:spcBef>
                <a:spcPts val="0"/>
              </a:spcBef>
              <a:spcAft>
                <a:spcPts val="5100"/>
              </a:spcAft>
              <a:buClr>
                <a:schemeClr val="dk2"/>
              </a:buClr>
              <a:buSzPts val="4500"/>
              <a:buChar char="●"/>
              <a:defRPr sz="4500">
                <a:solidFill>
                  <a:schemeClr val="dk2"/>
                </a:solidFill>
              </a:defRPr>
            </a:lvl7pPr>
            <a:lvl8pPr lvl="7">
              <a:lnSpc>
                <a:spcPct val="115000"/>
              </a:lnSpc>
              <a:spcBef>
                <a:spcPts val="0"/>
              </a:spcBef>
              <a:spcAft>
                <a:spcPts val="5100"/>
              </a:spcAft>
              <a:buClr>
                <a:schemeClr val="dk2"/>
              </a:buClr>
              <a:buSzPts val="4500"/>
              <a:buChar char="○"/>
              <a:defRPr sz="4500">
                <a:solidFill>
                  <a:schemeClr val="dk2"/>
                </a:solidFill>
              </a:defRPr>
            </a:lvl8pPr>
            <a:lvl9pPr lvl="8">
              <a:lnSpc>
                <a:spcPct val="115000"/>
              </a:lnSpc>
              <a:spcBef>
                <a:spcPts val="0"/>
              </a:spcBef>
              <a:spcAft>
                <a:spcPts val="5100"/>
              </a:spcAft>
              <a:buClr>
                <a:schemeClr val="dk2"/>
              </a:buClr>
              <a:buSzPts val="4500"/>
              <a:buChar char="■"/>
              <a:defRPr sz="4500">
                <a:solidFill>
                  <a:schemeClr val="dk2"/>
                </a:solidFill>
              </a:defRPr>
            </a:lvl9pPr>
          </a:lstStyle>
          <a:p>
            <a:endParaRPr/>
          </a:p>
        </p:txBody>
      </p:sp>
      <p:sp>
        <p:nvSpPr>
          <p:cNvPr id="8" name="Shape 8"/>
          <p:cNvSpPr txBox="1">
            <a:spLocks noGrp="1"/>
          </p:cNvSpPr>
          <p:nvPr>
            <p:ph type="sldNum" idx="12"/>
          </p:nvPr>
        </p:nvSpPr>
        <p:spPr>
          <a:xfrm>
            <a:off x="25417373" y="16580326"/>
            <a:ext cx="1646100" cy="1399500"/>
          </a:xfrm>
          <a:prstGeom prst="rect">
            <a:avLst/>
          </a:prstGeom>
          <a:noFill/>
          <a:ln>
            <a:noFill/>
          </a:ln>
        </p:spPr>
        <p:txBody>
          <a:bodyPr wrap="square" lIns="291200" tIns="291200" rIns="291200" bIns="291200" anchor="ctr" anchorCtr="0">
            <a:noAutofit/>
          </a:bodyPr>
          <a:lstStyle/>
          <a:p>
            <a:pPr marL="0" lvl="0" indent="0" algn="r">
              <a:spcBef>
                <a:spcPts val="0"/>
              </a:spcBef>
              <a:buNone/>
            </a:pPr>
            <a:fld id="{00000000-1234-1234-1234-123412341234}" type="slidenum">
              <a:rPr lang="en" sz="3200">
                <a:solidFill>
                  <a:schemeClr val="dk2"/>
                </a:solidFill>
              </a:rPr>
              <a:t>‹#›</a:t>
            </a:fld>
            <a:endParaRPr lang="en" sz="32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
        <p:cNvGrpSpPr/>
        <p:nvPr/>
      </p:nvGrpSpPr>
      <p:grpSpPr>
        <a:xfrm>
          <a:off x="0" y="0"/>
          <a:ext cx="0" cy="0"/>
          <a:chOff x="0" y="0"/>
          <a:chExt cx="0" cy="0"/>
        </a:xfrm>
      </p:grpSpPr>
      <p:pic>
        <p:nvPicPr>
          <p:cNvPr id="51" name="Shape 51"/>
          <p:cNvPicPr preferRelativeResize="0"/>
          <p:nvPr/>
        </p:nvPicPr>
        <p:blipFill rotWithShape="1">
          <a:blip r:embed="rId4">
            <a:alphaModFix/>
          </a:blip>
          <a:srcRect r="38725"/>
          <a:stretch/>
        </p:blipFill>
        <p:spPr>
          <a:xfrm>
            <a:off x="21897914" y="17969410"/>
            <a:ext cx="3023100" cy="148200"/>
          </a:xfrm>
          <a:prstGeom prst="rect">
            <a:avLst/>
          </a:prstGeom>
          <a:noFill/>
          <a:ln>
            <a:noFill/>
          </a:ln>
        </p:spPr>
      </p:pic>
      <p:sp>
        <p:nvSpPr>
          <p:cNvPr id="52" name="Shape 52"/>
          <p:cNvSpPr txBox="1"/>
          <p:nvPr/>
        </p:nvSpPr>
        <p:spPr>
          <a:xfrm>
            <a:off x="24919563" y="17899577"/>
            <a:ext cx="1830600" cy="263400"/>
          </a:xfrm>
          <a:prstGeom prst="rect">
            <a:avLst/>
          </a:prstGeom>
          <a:noFill/>
          <a:ln>
            <a:noFill/>
          </a:ln>
        </p:spPr>
        <p:txBody>
          <a:bodyPr wrap="square" lIns="92700" tIns="46350" rIns="92700" bIns="46350" anchor="t" anchorCtr="0">
            <a:noAutofit/>
          </a:bodyPr>
          <a:lstStyle/>
          <a:p>
            <a:pPr marL="0" marR="0" lvl="0" indent="0" algn="l" rtl="0">
              <a:lnSpc>
                <a:spcPct val="100000"/>
              </a:lnSpc>
              <a:spcBef>
                <a:spcPts val="0"/>
              </a:spcBef>
              <a:spcAft>
                <a:spcPts val="0"/>
              </a:spcAft>
              <a:buClr>
                <a:schemeClr val="lt1"/>
              </a:buClr>
              <a:buFont typeface="Arial"/>
              <a:buNone/>
            </a:pPr>
            <a:r>
              <a:rPr lang="en" sz="1300" b="0" i="0" u="none" strike="noStrike" cap="none">
                <a:solidFill>
                  <a:schemeClr val="lt1"/>
                </a:solidFill>
                <a:latin typeface="Arial"/>
                <a:ea typeface="Arial"/>
                <a:cs typeface="Arial"/>
                <a:sym typeface="Arial"/>
              </a:rPr>
              <a:t>www.postersession.com</a:t>
            </a: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B0000"/>
            </a:gs>
            <a:gs pos="100000">
              <a:srgbClr val="540303"/>
            </a:gs>
          </a:gsLst>
          <a:lin ang="5400012" scaled="0"/>
        </a:gradFill>
        <a:effectLst/>
      </p:bgPr>
    </p:bg>
    <p:spTree>
      <p:nvGrpSpPr>
        <p:cNvPr id="1" name="Shape 64"/>
        <p:cNvGrpSpPr/>
        <p:nvPr/>
      </p:nvGrpSpPr>
      <p:grpSpPr>
        <a:xfrm>
          <a:off x="0" y="0"/>
          <a:ext cx="0" cy="0"/>
          <a:chOff x="0" y="0"/>
          <a:chExt cx="0" cy="0"/>
        </a:xfrm>
      </p:grpSpPr>
      <p:sp>
        <p:nvSpPr>
          <p:cNvPr id="65" name="Shape 65"/>
          <p:cNvSpPr/>
          <p:nvPr/>
        </p:nvSpPr>
        <p:spPr>
          <a:xfrm>
            <a:off x="19775100" y="2630125"/>
            <a:ext cx="7154100" cy="15638400"/>
          </a:xfrm>
          <a:prstGeom prst="roundRect">
            <a:avLst>
              <a:gd name="adj" fmla="val 7000"/>
            </a:avLst>
          </a:prstGeom>
          <a:solidFill>
            <a:schemeClr val="lt1"/>
          </a:solidFill>
          <a:ln w="9525" cap="flat" cmpd="sng">
            <a:solidFill>
              <a:schemeClr val="dk1"/>
            </a:solidFill>
            <a:prstDash val="solid"/>
            <a:round/>
            <a:headEnd type="none" w="med" len="med"/>
            <a:tailEnd type="none" w="med" len="med"/>
          </a:ln>
        </p:spPr>
        <p:txBody>
          <a:bodyPr wrap="square" lIns="92700" tIns="46350" rIns="92700" bIns="46350" anchor="ctr" anchorCtr="0">
            <a:noAutofit/>
          </a:bodyPr>
          <a:lstStyle/>
          <a:p>
            <a:pPr marL="0" marR="0" lvl="0" indent="0" algn="l" rtl="0">
              <a:lnSpc>
                <a:spcPct val="100000"/>
              </a:lnSpc>
              <a:spcBef>
                <a:spcPts val="0"/>
              </a:spcBef>
              <a:spcAft>
                <a:spcPts val="0"/>
              </a:spcAft>
              <a:buClr>
                <a:srgbClr val="000000"/>
              </a:buClr>
              <a:buFont typeface="Arial"/>
              <a:buNone/>
            </a:pPr>
            <a:endParaRPr sz="5100" b="0" i="0" u="none" strike="noStrike" cap="none">
              <a:solidFill>
                <a:schemeClr val="dk1"/>
              </a:solidFill>
              <a:latin typeface="Arial"/>
              <a:ea typeface="Arial"/>
              <a:cs typeface="Arial"/>
              <a:sym typeface="Arial"/>
            </a:endParaRPr>
          </a:p>
        </p:txBody>
      </p:sp>
      <p:sp>
        <p:nvSpPr>
          <p:cNvPr id="66" name="Shape 66"/>
          <p:cNvSpPr/>
          <p:nvPr/>
        </p:nvSpPr>
        <p:spPr>
          <a:xfrm>
            <a:off x="428852" y="133386"/>
            <a:ext cx="26574300" cy="2329500"/>
          </a:xfrm>
          <a:prstGeom prst="roundRect">
            <a:avLst>
              <a:gd name="adj" fmla="val 12665"/>
            </a:avLst>
          </a:prstGeom>
          <a:gradFill>
            <a:gsLst>
              <a:gs pos="0">
                <a:srgbClr val="F5D0D0"/>
              </a:gs>
              <a:gs pos="100000">
                <a:srgbClr val="D96868"/>
              </a:gs>
            </a:gsLst>
            <a:lin ang="5400012" scaled="0"/>
          </a:gradFill>
          <a:ln w="9525" cap="flat" cmpd="sng">
            <a:solidFill>
              <a:schemeClr val="dk1"/>
            </a:solidFill>
            <a:prstDash val="solid"/>
            <a:round/>
            <a:headEnd type="none" w="med" len="med"/>
            <a:tailEnd type="none" w="med" len="med"/>
          </a:ln>
        </p:spPr>
        <p:txBody>
          <a:bodyPr wrap="square" lIns="56375" tIns="28200" rIns="56375" bIns="28200" anchor="ctr" anchorCtr="0">
            <a:noAutofit/>
          </a:bodyPr>
          <a:lstStyle/>
          <a:p>
            <a:pPr marL="0" marR="0" lvl="0" indent="0" algn="ctr" rtl="0">
              <a:lnSpc>
                <a:spcPct val="100000"/>
              </a:lnSpc>
              <a:spcBef>
                <a:spcPts val="0"/>
              </a:spcBef>
              <a:spcAft>
                <a:spcPts val="0"/>
              </a:spcAft>
              <a:buClr>
                <a:srgbClr val="000000"/>
              </a:buClr>
              <a:buFont typeface="Arial"/>
              <a:buNone/>
            </a:pPr>
            <a:endParaRPr sz="5100" b="0" i="0" u="none" strike="noStrike" cap="none">
              <a:solidFill>
                <a:schemeClr val="lt1"/>
              </a:solidFill>
              <a:latin typeface="Arial"/>
              <a:ea typeface="Arial"/>
              <a:cs typeface="Arial"/>
              <a:sym typeface="Arial"/>
            </a:endParaRPr>
          </a:p>
        </p:txBody>
      </p:sp>
      <p:sp>
        <p:nvSpPr>
          <p:cNvPr id="67" name="Shape 67"/>
          <p:cNvSpPr txBox="1"/>
          <p:nvPr/>
        </p:nvSpPr>
        <p:spPr>
          <a:xfrm>
            <a:off x="13824901" y="4647733"/>
            <a:ext cx="6477300" cy="5613600"/>
          </a:xfrm>
          <a:prstGeom prst="rect">
            <a:avLst/>
          </a:prstGeom>
          <a:noFill/>
          <a:ln>
            <a:noFill/>
          </a:ln>
        </p:spPr>
        <p:txBody>
          <a:bodyPr wrap="square" lIns="297725" tIns="297725" rIns="297725" bIns="297725" anchor="t" anchorCtr="0">
            <a:noAutofit/>
          </a:bodyPr>
          <a:lstStyle/>
          <a:p>
            <a:pPr marL="1130300" marR="0" lvl="0" indent="-800100" algn="l" rtl="0">
              <a:lnSpc>
                <a:spcPct val="100000"/>
              </a:lnSpc>
              <a:spcBef>
                <a:spcPts val="0"/>
              </a:spcBef>
              <a:spcAft>
                <a:spcPts val="0"/>
              </a:spcAft>
              <a:buClr>
                <a:srgbClr val="000000"/>
              </a:buClr>
              <a:buFont typeface="Arial"/>
              <a:buNone/>
            </a:pPr>
            <a:endParaRPr sz="8900" b="0" i="0" u="none" strike="noStrike" cap="none">
              <a:solidFill>
                <a:srgbClr val="FFFFFF"/>
              </a:solidFill>
              <a:latin typeface="Arial"/>
              <a:ea typeface="Arial"/>
              <a:cs typeface="Arial"/>
              <a:sym typeface="Arial"/>
            </a:endParaRPr>
          </a:p>
        </p:txBody>
      </p:sp>
      <p:sp>
        <p:nvSpPr>
          <p:cNvPr id="68" name="Shape 68"/>
          <p:cNvSpPr/>
          <p:nvPr/>
        </p:nvSpPr>
        <p:spPr>
          <a:xfrm>
            <a:off x="600683" y="2555000"/>
            <a:ext cx="6798600" cy="15638400"/>
          </a:xfrm>
          <a:prstGeom prst="roundRect">
            <a:avLst>
              <a:gd name="adj" fmla="val 7000"/>
            </a:avLst>
          </a:prstGeom>
          <a:solidFill>
            <a:srgbClr val="FFFFFF"/>
          </a:solidFill>
          <a:ln w="9525" cap="flat" cmpd="sng">
            <a:solidFill>
              <a:schemeClr val="dk1"/>
            </a:solidFill>
            <a:prstDash val="solid"/>
            <a:round/>
            <a:headEnd type="none" w="med" len="med"/>
            <a:tailEnd type="none" w="med" len="med"/>
          </a:ln>
        </p:spPr>
        <p:txBody>
          <a:bodyPr wrap="square" lIns="92700" tIns="46350" rIns="92700" bIns="46350" anchor="t" anchorCtr="0">
            <a:noAutofit/>
          </a:bodyPr>
          <a:lstStyle/>
          <a:p>
            <a:pPr marL="0" marR="0" lvl="0" indent="0" algn="ctr" rtl="0">
              <a:lnSpc>
                <a:spcPct val="100000"/>
              </a:lnSpc>
              <a:spcBef>
                <a:spcPts val="0"/>
              </a:spcBef>
              <a:spcAft>
                <a:spcPts val="0"/>
              </a:spcAft>
              <a:buClr>
                <a:srgbClr val="000000"/>
              </a:buClr>
              <a:buFont typeface="Arial"/>
              <a:buNone/>
            </a:pPr>
            <a:endParaRPr sz="3800" b="1" i="0" u="none" strike="noStrike" cap="none">
              <a:solidFill>
                <a:schemeClr val="dk1"/>
              </a:solidFill>
              <a:latin typeface="Helvetica Neue"/>
              <a:ea typeface="Helvetica Neue"/>
              <a:cs typeface="Helvetica Neue"/>
              <a:sym typeface="Helvetica Neue"/>
            </a:endParaRPr>
          </a:p>
        </p:txBody>
      </p:sp>
      <p:sp>
        <p:nvSpPr>
          <p:cNvPr id="69" name="Shape 69"/>
          <p:cNvSpPr txBox="1"/>
          <p:nvPr/>
        </p:nvSpPr>
        <p:spPr>
          <a:xfrm>
            <a:off x="2782500" y="266733"/>
            <a:ext cx="21366900" cy="2329500"/>
          </a:xfrm>
          <a:prstGeom prst="rect">
            <a:avLst/>
          </a:prstGeom>
          <a:noFill/>
          <a:ln>
            <a:noFill/>
          </a:ln>
        </p:spPr>
        <p:txBody>
          <a:bodyPr wrap="square" lIns="56375" tIns="28200" rIns="56375" bIns="28200" anchor="t" anchorCtr="0">
            <a:noAutofit/>
          </a:bodyPr>
          <a:lstStyle/>
          <a:p>
            <a:pPr marL="0" marR="0" lvl="0" indent="0" algn="ctr" rtl="0">
              <a:lnSpc>
                <a:spcPct val="100000"/>
              </a:lnSpc>
              <a:spcBef>
                <a:spcPts val="0"/>
              </a:spcBef>
              <a:spcAft>
                <a:spcPts val="0"/>
              </a:spcAft>
              <a:buClr>
                <a:srgbClr val="000000"/>
              </a:buClr>
              <a:buFont typeface="Helvetica Neue"/>
              <a:buNone/>
            </a:pPr>
            <a:r>
              <a:rPr lang="en" sz="4500" b="1">
                <a:latin typeface="Helvetica Neue"/>
                <a:ea typeface="Helvetica Neue"/>
                <a:cs typeface="Helvetica Neue"/>
                <a:sym typeface="Helvetica Neue"/>
              </a:rPr>
              <a:t>A Survey of Sound Classification Using Classic Methods and Deep Learning</a:t>
            </a:r>
          </a:p>
          <a:p>
            <a:pPr marL="0" marR="0" lvl="0" indent="0" algn="ctr" rtl="0">
              <a:lnSpc>
                <a:spcPct val="100000"/>
              </a:lnSpc>
              <a:spcBef>
                <a:spcPts val="0"/>
              </a:spcBef>
              <a:spcAft>
                <a:spcPts val="0"/>
              </a:spcAft>
              <a:buClr>
                <a:srgbClr val="000000"/>
              </a:buClr>
              <a:buFont typeface="Helvetica Neue"/>
              <a:buNone/>
            </a:pPr>
            <a:r>
              <a:rPr lang="en" sz="2800" b="1">
                <a:latin typeface="Helvetica Neue"/>
                <a:ea typeface="Helvetica Neue"/>
                <a:cs typeface="Helvetica Neue"/>
                <a:sym typeface="Helvetica Neue"/>
              </a:rPr>
              <a:t>Filippo Ranalli and Hiroshi Mendoza	</a:t>
            </a:r>
          </a:p>
          <a:p>
            <a:pPr marL="0" marR="0" lvl="0" indent="0" algn="ctr" rtl="0">
              <a:lnSpc>
                <a:spcPct val="100000"/>
              </a:lnSpc>
              <a:spcBef>
                <a:spcPts val="0"/>
              </a:spcBef>
              <a:spcAft>
                <a:spcPts val="0"/>
              </a:spcAft>
              <a:buClr>
                <a:srgbClr val="000000"/>
              </a:buClr>
              <a:buFont typeface="Helvetica Neue"/>
              <a:buNone/>
            </a:pPr>
            <a:r>
              <a:rPr lang="en" sz="2800" b="1">
                <a:latin typeface="Helvetica Neue"/>
                <a:ea typeface="Helvetica Neue"/>
                <a:cs typeface="Helvetica Neue"/>
                <a:sym typeface="Helvetica Neue"/>
              </a:rPr>
              <a:t>[franalli; hmendoza]@stanford.edu</a:t>
            </a:r>
          </a:p>
          <a:p>
            <a:pPr marL="0" marR="0" lvl="0" indent="0" algn="ctr" rtl="0">
              <a:lnSpc>
                <a:spcPct val="100000"/>
              </a:lnSpc>
              <a:spcBef>
                <a:spcPts val="0"/>
              </a:spcBef>
              <a:spcAft>
                <a:spcPts val="0"/>
              </a:spcAft>
              <a:buClr>
                <a:srgbClr val="000000"/>
              </a:buClr>
              <a:buFont typeface="Helvetica Neue"/>
              <a:buNone/>
            </a:pPr>
            <a:r>
              <a:rPr lang="en" sz="2800" i="1">
                <a:latin typeface="Helvetica Neue"/>
                <a:ea typeface="Helvetica Neue"/>
                <a:cs typeface="Helvetica Neue"/>
                <a:sym typeface="Helvetica Neue"/>
              </a:rPr>
              <a:t>CS221 - Fall 2017 - Stanford University</a:t>
            </a:r>
          </a:p>
        </p:txBody>
      </p:sp>
      <p:sp>
        <p:nvSpPr>
          <p:cNvPr id="70" name="Shape 70"/>
          <p:cNvSpPr/>
          <p:nvPr/>
        </p:nvSpPr>
        <p:spPr>
          <a:xfrm>
            <a:off x="7670100" y="2630125"/>
            <a:ext cx="11934900" cy="15471000"/>
          </a:xfrm>
          <a:prstGeom prst="roundRect">
            <a:avLst>
              <a:gd name="adj" fmla="val 7000"/>
            </a:avLst>
          </a:prstGeom>
          <a:solidFill>
            <a:srgbClr val="FFFFFF"/>
          </a:solidFill>
          <a:ln w="9525" cap="flat" cmpd="sng">
            <a:solidFill>
              <a:srgbClr val="FF0000"/>
            </a:solidFill>
            <a:prstDash val="solid"/>
            <a:round/>
            <a:headEnd type="none" w="med" len="med"/>
            <a:tailEnd type="none" w="med" len="med"/>
          </a:ln>
        </p:spPr>
        <p:txBody>
          <a:bodyPr wrap="square" lIns="92700" tIns="46350" rIns="92700" bIns="46350" anchor="t" anchorCtr="0">
            <a:noAutofit/>
          </a:bodyPr>
          <a:lstStyle/>
          <a:p>
            <a:pPr marL="0" marR="0" lvl="0" indent="0" algn="l" rtl="0">
              <a:lnSpc>
                <a:spcPct val="100000"/>
              </a:lnSpc>
              <a:spcBef>
                <a:spcPts val="0"/>
              </a:spcBef>
              <a:spcAft>
                <a:spcPts val="0"/>
              </a:spcAft>
              <a:buClr>
                <a:srgbClr val="000000"/>
              </a:buClr>
              <a:buFont typeface="Arial"/>
              <a:buNone/>
            </a:pPr>
            <a:endParaRPr sz="900" b="0" i="0" u="none" strike="noStrike" cap="none">
              <a:solidFill>
                <a:srgbClr val="000000"/>
              </a:solidFill>
              <a:latin typeface="Arial"/>
              <a:ea typeface="Arial"/>
              <a:cs typeface="Arial"/>
              <a:sym typeface="Arial"/>
            </a:endParaRPr>
          </a:p>
        </p:txBody>
      </p:sp>
      <p:sp>
        <p:nvSpPr>
          <p:cNvPr id="71" name="Shape 71"/>
          <p:cNvSpPr txBox="1"/>
          <p:nvPr/>
        </p:nvSpPr>
        <p:spPr>
          <a:xfrm>
            <a:off x="670200" y="2929642"/>
            <a:ext cx="6143400" cy="805200"/>
          </a:xfrm>
          <a:prstGeom prst="rect">
            <a:avLst/>
          </a:prstGeom>
          <a:noFill/>
          <a:ln>
            <a:noFill/>
          </a:ln>
        </p:spPr>
        <p:txBody>
          <a:bodyPr wrap="square" lIns="56375" tIns="28200" rIns="56375" bIns="28200" anchor="t" anchorCtr="0">
            <a:noAutofit/>
          </a:bodyPr>
          <a:lstStyle/>
          <a:p>
            <a:pPr marL="0" marR="0" lvl="0" indent="0" algn="ctr" rtl="0">
              <a:lnSpc>
                <a:spcPct val="100000"/>
              </a:lnSpc>
              <a:spcBef>
                <a:spcPts val="0"/>
              </a:spcBef>
              <a:spcAft>
                <a:spcPts val="0"/>
              </a:spcAft>
              <a:buClr>
                <a:schemeClr val="dk1"/>
              </a:buClr>
              <a:buFont typeface="Helvetica Neue"/>
              <a:buNone/>
            </a:pPr>
            <a:r>
              <a:rPr lang="en" sz="3200" b="1" i="0" u="none" strike="noStrike" cap="none">
                <a:solidFill>
                  <a:schemeClr val="dk1"/>
                </a:solidFill>
                <a:latin typeface="Helvetica Neue"/>
                <a:ea typeface="Helvetica Neue"/>
                <a:cs typeface="Helvetica Neue"/>
                <a:sym typeface="Helvetica Neue"/>
              </a:rPr>
              <a:t>Objective </a:t>
            </a:r>
          </a:p>
        </p:txBody>
      </p:sp>
      <p:sp>
        <p:nvSpPr>
          <p:cNvPr id="72" name="Shape 72"/>
          <p:cNvSpPr txBox="1"/>
          <p:nvPr/>
        </p:nvSpPr>
        <p:spPr>
          <a:xfrm>
            <a:off x="890625" y="3519100"/>
            <a:ext cx="6413400" cy="3627000"/>
          </a:xfrm>
          <a:prstGeom prst="rect">
            <a:avLst/>
          </a:prstGeom>
          <a:noFill/>
          <a:ln w="9525" cap="flat" cmpd="sng">
            <a:solidFill>
              <a:srgbClr val="000000">
                <a:alpha val="0"/>
              </a:srgbClr>
            </a:solidFill>
            <a:prstDash val="solid"/>
            <a:round/>
            <a:headEnd type="none" w="med" len="med"/>
            <a:tailEnd type="none" w="med" len="med"/>
          </a:ln>
        </p:spPr>
        <p:txBody>
          <a:bodyPr wrap="square" lIns="56375" tIns="28200" rIns="56375" bIns="28200" anchor="t" anchorCtr="0">
            <a:noAutofit/>
          </a:bodyPr>
          <a:lstStyle/>
          <a:p>
            <a:pPr marL="0" marR="0" lvl="0" indent="-69850" rtl="0">
              <a:lnSpc>
                <a:spcPct val="100000"/>
              </a:lnSpc>
              <a:spcBef>
                <a:spcPts val="0"/>
              </a:spcBef>
              <a:spcAft>
                <a:spcPts val="0"/>
              </a:spcAft>
              <a:buClr>
                <a:schemeClr val="dk1"/>
              </a:buClr>
              <a:buSzPts val="1100"/>
              <a:buFont typeface="Arial"/>
              <a:buNone/>
            </a:pPr>
            <a:r>
              <a:rPr lang="en" sz="1900"/>
              <a:t>Approximately 5% of the world population is afflicted by</a:t>
            </a:r>
          </a:p>
          <a:p>
            <a:pPr marL="0" marR="0" lvl="0" indent="-69850" rtl="0">
              <a:lnSpc>
                <a:spcPct val="100000"/>
              </a:lnSpc>
              <a:spcBef>
                <a:spcPts val="0"/>
              </a:spcBef>
              <a:spcAft>
                <a:spcPts val="0"/>
              </a:spcAft>
              <a:buClr>
                <a:schemeClr val="dk1"/>
              </a:buClr>
              <a:buSzPts val="1100"/>
              <a:buFont typeface="Arial"/>
              <a:buNone/>
            </a:pPr>
            <a:r>
              <a:rPr lang="en" sz="1900"/>
              <a:t>a form of hearing loss, which can lead to difficulties in identifying nearby dangers or meaningful occurrences around them. Such problem motivates research aimed at building systems that can recognize surrounding sounds in real time, and provide rapid feedback to the user. In this project we attempt to tackle sound recognition by analyzing predictive models, using shallow and deep AI techniques to classify environmental and urban sound sources. It is within our goals to analyze their performance, comparing their advantages and shortcomings. </a:t>
            </a:r>
          </a:p>
        </p:txBody>
      </p:sp>
      <p:sp>
        <p:nvSpPr>
          <p:cNvPr id="73" name="Shape 73"/>
          <p:cNvSpPr txBox="1"/>
          <p:nvPr/>
        </p:nvSpPr>
        <p:spPr>
          <a:xfrm>
            <a:off x="20118300" y="3734850"/>
            <a:ext cx="6477300" cy="12466500"/>
          </a:xfrm>
          <a:prstGeom prst="rect">
            <a:avLst/>
          </a:prstGeom>
          <a:noFill/>
          <a:ln w="9525" cap="flat" cmpd="sng">
            <a:solidFill>
              <a:srgbClr val="000000">
                <a:alpha val="0"/>
              </a:srgbClr>
            </a:solidFill>
            <a:prstDash val="solid"/>
            <a:round/>
            <a:headEnd type="none" w="med" len="med"/>
            <a:tailEnd type="none" w="med" len="med"/>
          </a:ln>
        </p:spPr>
        <p:txBody>
          <a:bodyPr wrap="square" lIns="56375" tIns="28200" rIns="56375" bIns="28200" anchor="t" anchorCtr="0">
            <a:noAutofit/>
          </a:bodyPr>
          <a:lstStyle/>
          <a:p>
            <a:pPr marL="0" marR="0" lvl="0" indent="0" algn="l" rtl="0">
              <a:lnSpc>
                <a:spcPct val="100000"/>
              </a:lnSpc>
              <a:spcBef>
                <a:spcPts val="0"/>
              </a:spcBef>
              <a:spcAft>
                <a:spcPts val="0"/>
              </a:spcAft>
              <a:buClr>
                <a:srgbClr val="000000"/>
              </a:buClr>
              <a:buFont typeface="Arial"/>
              <a:buNone/>
            </a:pPr>
            <a:endParaRPr sz="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Helvetica Neue"/>
              <a:buNone/>
            </a:pPr>
            <a:endParaRPr sz="190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Font typeface="Helvetica Neue"/>
              <a:buNone/>
            </a:pPr>
            <a:endParaRPr sz="190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Font typeface="Helvetica Neue"/>
              <a:buNone/>
            </a:pPr>
            <a:endParaRPr sz="190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Font typeface="Helvetica Neue"/>
              <a:buNone/>
            </a:pPr>
            <a:endParaRPr sz="190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Font typeface="Helvetica Neue"/>
              <a:buNone/>
            </a:pPr>
            <a:endParaRPr sz="190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Font typeface="Helvetica Neue"/>
              <a:buNone/>
            </a:pPr>
            <a:endParaRPr sz="1900">
              <a:solidFill>
                <a:schemeClr val="dk1"/>
              </a:solidFill>
              <a:latin typeface="Helvetica Neue"/>
              <a:ea typeface="Helvetica Neue"/>
              <a:cs typeface="Helvetica Neue"/>
              <a:sym typeface="Helvetica Neue"/>
            </a:endParaRPr>
          </a:p>
          <a:p>
            <a:pPr marL="1536700" lvl="0" indent="368300" rtl="0">
              <a:spcBef>
                <a:spcPts val="0"/>
              </a:spcBef>
              <a:buNone/>
            </a:pPr>
            <a:endParaRPr sz="1900" b="1">
              <a:solidFill>
                <a:schemeClr val="dk1"/>
              </a:solidFill>
              <a:latin typeface="Helvetica Neue"/>
              <a:ea typeface="Helvetica Neue"/>
              <a:cs typeface="Helvetica Neue"/>
              <a:sym typeface="Helvetica Neue"/>
            </a:endParaRPr>
          </a:p>
          <a:p>
            <a:pPr marL="0" lvl="0" indent="0" rtl="0">
              <a:spcBef>
                <a:spcPts val="0"/>
              </a:spcBef>
              <a:buNone/>
            </a:pPr>
            <a:endParaRPr sz="1900">
              <a:solidFill>
                <a:schemeClr val="dk1"/>
              </a:solidFill>
              <a:latin typeface="Helvetica Neue"/>
              <a:ea typeface="Helvetica Neue"/>
              <a:cs typeface="Helvetica Neue"/>
              <a:sym typeface="Helvetica Neue"/>
            </a:endParaRPr>
          </a:p>
        </p:txBody>
      </p:sp>
      <p:pic>
        <p:nvPicPr>
          <p:cNvPr id="74" name="Shape 74" descr="stanford_emblem1.png"/>
          <p:cNvPicPr preferRelativeResize="0"/>
          <p:nvPr/>
        </p:nvPicPr>
        <p:blipFill>
          <a:blip r:embed="rId3">
            <a:alphaModFix/>
          </a:blip>
          <a:stretch>
            <a:fillRect/>
          </a:stretch>
        </p:blipFill>
        <p:spPr>
          <a:xfrm>
            <a:off x="679488" y="-4"/>
            <a:ext cx="1840065" cy="2379810"/>
          </a:xfrm>
          <a:prstGeom prst="rect">
            <a:avLst/>
          </a:prstGeom>
          <a:noFill/>
          <a:ln>
            <a:noFill/>
          </a:ln>
        </p:spPr>
      </p:pic>
      <p:sp>
        <p:nvSpPr>
          <p:cNvPr id="75" name="Shape 75"/>
          <p:cNvSpPr txBox="1"/>
          <p:nvPr/>
        </p:nvSpPr>
        <p:spPr>
          <a:xfrm>
            <a:off x="14733375" y="16508896"/>
            <a:ext cx="3889800" cy="141900"/>
          </a:xfrm>
          <a:prstGeom prst="rect">
            <a:avLst/>
          </a:prstGeom>
          <a:noFill/>
          <a:ln>
            <a:noFill/>
          </a:ln>
        </p:spPr>
        <p:txBody>
          <a:bodyPr wrap="square" lIns="76700" tIns="76700" rIns="76700" bIns="76700" anchor="t" anchorCtr="0">
            <a:noAutofit/>
          </a:bodyPr>
          <a:lstStyle/>
          <a:p>
            <a:pPr marL="0" lvl="0" indent="0" rtl="0">
              <a:spcBef>
                <a:spcPts val="0"/>
              </a:spcBef>
              <a:buNone/>
            </a:pPr>
            <a:endParaRPr sz="1300" b="1"/>
          </a:p>
        </p:txBody>
      </p:sp>
      <p:sp>
        <p:nvSpPr>
          <p:cNvPr id="76" name="Shape 76"/>
          <p:cNvSpPr txBox="1"/>
          <p:nvPr/>
        </p:nvSpPr>
        <p:spPr>
          <a:xfrm>
            <a:off x="12810021" y="17485458"/>
            <a:ext cx="2514600" cy="141900"/>
          </a:xfrm>
          <a:prstGeom prst="rect">
            <a:avLst/>
          </a:prstGeom>
          <a:noFill/>
          <a:ln>
            <a:noFill/>
          </a:ln>
        </p:spPr>
        <p:txBody>
          <a:bodyPr wrap="square" lIns="76700" tIns="76700" rIns="76700" bIns="76700" anchor="t" anchorCtr="0">
            <a:noAutofit/>
          </a:bodyPr>
          <a:lstStyle/>
          <a:p>
            <a:pPr marL="0" lvl="0" indent="0" rtl="0">
              <a:spcBef>
                <a:spcPts val="0"/>
              </a:spcBef>
              <a:buNone/>
            </a:pPr>
            <a:r>
              <a:rPr lang="en" sz="1300" b="1"/>
              <a:t>  </a:t>
            </a:r>
          </a:p>
          <a:p>
            <a:pPr marL="0" lvl="0" indent="0" rtl="0">
              <a:spcBef>
                <a:spcPts val="0"/>
              </a:spcBef>
              <a:buNone/>
            </a:pPr>
            <a:endParaRPr sz="1300" b="1"/>
          </a:p>
        </p:txBody>
      </p:sp>
      <p:sp>
        <p:nvSpPr>
          <p:cNvPr id="77" name="Shape 77"/>
          <p:cNvSpPr txBox="1"/>
          <p:nvPr/>
        </p:nvSpPr>
        <p:spPr>
          <a:xfrm>
            <a:off x="679504" y="6923967"/>
            <a:ext cx="6477300" cy="521400"/>
          </a:xfrm>
          <a:prstGeom prst="rect">
            <a:avLst/>
          </a:prstGeom>
          <a:noFill/>
          <a:ln>
            <a:noFill/>
          </a:ln>
        </p:spPr>
        <p:txBody>
          <a:bodyPr wrap="square" lIns="56375" tIns="28200" rIns="56375" bIns="28200" anchor="t" anchorCtr="0">
            <a:noAutofit/>
          </a:bodyPr>
          <a:lstStyle/>
          <a:p>
            <a:pPr marL="0" marR="0" lvl="0" indent="0" algn="ctr" rtl="0">
              <a:lnSpc>
                <a:spcPct val="100000"/>
              </a:lnSpc>
              <a:spcBef>
                <a:spcPts val="0"/>
              </a:spcBef>
              <a:spcAft>
                <a:spcPts val="0"/>
              </a:spcAft>
              <a:buClr>
                <a:schemeClr val="dk1"/>
              </a:buClr>
              <a:buFont typeface="Helvetica Neue"/>
              <a:buNone/>
            </a:pPr>
            <a:r>
              <a:rPr lang="en" sz="3500" b="1">
                <a:solidFill>
                  <a:schemeClr val="dk1"/>
                </a:solidFill>
                <a:latin typeface="Helvetica Neue"/>
                <a:ea typeface="Helvetica Neue"/>
                <a:cs typeface="Helvetica Neue"/>
                <a:sym typeface="Helvetica Neue"/>
              </a:rPr>
              <a:t>Setup</a:t>
            </a:r>
          </a:p>
        </p:txBody>
      </p:sp>
      <p:sp>
        <p:nvSpPr>
          <p:cNvPr id="78" name="Shape 78"/>
          <p:cNvSpPr txBox="1"/>
          <p:nvPr/>
        </p:nvSpPr>
        <p:spPr>
          <a:xfrm>
            <a:off x="9218848" y="2725375"/>
            <a:ext cx="7575900" cy="521400"/>
          </a:xfrm>
          <a:prstGeom prst="rect">
            <a:avLst/>
          </a:prstGeom>
          <a:noFill/>
          <a:ln>
            <a:noFill/>
          </a:ln>
        </p:spPr>
        <p:txBody>
          <a:bodyPr wrap="square" lIns="56375" tIns="28200" rIns="56375" bIns="28200" anchor="t" anchorCtr="0">
            <a:noAutofit/>
          </a:bodyPr>
          <a:lstStyle/>
          <a:p>
            <a:pPr marL="0" marR="0" lvl="0" indent="0" rtl="0">
              <a:lnSpc>
                <a:spcPct val="100000"/>
              </a:lnSpc>
              <a:spcBef>
                <a:spcPts val="0"/>
              </a:spcBef>
              <a:spcAft>
                <a:spcPts val="0"/>
              </a:spcAft>
              <a:buClr>
                <a:schemeClr val="dk1"/>
              </a:buClr>
              <a:buFont typeface="Helvetica Neue"/>
              <a:buNone/>
            </a:pPr>
            <a:r>
              <a:rPr lang="en" sz="3200" b="1">
                <a:solidFill>
                  <a:schemeClr val="dk1"/>
                </a:solidFill>
                <a:latin typeface="Helvetica Neue"/>
                <a:ea typeface="Helvetica Neue"/>
                <a:cs typeface="Helvetica Neue"/>
                <a:sym typeface="Helvetica Neue"/>
              </a:rPr>
              <a:t>                  Classic Architectures                                     </a:t>
            </a:r>
          </a:p>
        </p:txBody>
      </p:sp>
      <p:sp>
        <p:nvSpPr>
          <p:cNvPr id="79" name="Shape 79"/>
          <p:cNvSpPr txBox="1"/>
          <p:nvPr/>
        </p:nvSpPr>
        <p:spPr>
          <a:xfrm>
            <a:off x="795600" y="7490338"/>
            <a:ext cx="6704400" cy="1538400"/>
          </a:xfrm>
          <a:prstGeom prst="rect">
            <a:avLst/>
          </a:prstGeom>
          <a:noFill/>
          <a:ln w="9525" cap="flat" cmpd="sng">
            <a:solidFill>
              <a:srgbClr val="000000">
                <a:alpha val="0"/>
              </a:srgbClr>
            </a:solidFill>
            <a:prstDash val="solid"/>
            <a:round/>
            <a:headEnd type="none" w="med" len="med"/>
            <a:tailEnd type="none" w="med" len="med"/>
          </a:ln>
        </p:spPr>
        <p:txBody>
          <a:bodyPr wrap="square" lIns="56375" tIns="28200" rIns="56375" bIns="28200" anchor="t" anchorCtr="0">
            <a:noAutofit/>
          </a:bodyPr>
          <a:lstStyle/>
          <a:p>
            <a:pPr marL="0" marR="0" lvl="0" indent="-57150" algn="l" rtl="0">
              <a:lnSpc>
                <a:spcPct val="100000"/>
              </a:lnSpc>
              <a:spcBef>
                <a:spcPts val="0"/>
              </a:spcBef>
              <a:spcAft>
                <a:spcPts val="0"/>
              </a:spcAft>
              <a:buClr>
                <a:schemeClr val="dk1"/>
              </a:buClr>
              <a:buSzPts val="900"/>
              <a:buFont typeface="Arial"/>
              <a:buNone/>
            </a:pPr>
            <a:r>
              <a:rPr lang="en" sz="1900"/>
              <a:t>Librosa: Amplitude-frequency conversion, feature extraction</a:t>
            </a:r>
          </a:p>
          <a:p>
            <a:pPr marL="0" marR="0" lvl="0" indent="-57150" algn="l" rtl="0">
              <a:lnSpc>
                <a:spcPct val="100000"/>
              </a:lnSpc>
              <a:spcBef>
                <a:spcPts val="0"/>
              </a:spcBef>
              <a:spcAft>
                <a:spcPts val="0"/>
              </a:spcAft>
              <a:buClr>
                <a:schemeClr val="dk1"/>
              </a:buClr>
              <a:buSzPts val="900"/>
              <a:buFont typeface="Arial"/>
              <a:buNone/>
            </a:pPr>
            <a:r>
              <a:rPr lang="en" sz="1900"/>
              <a:t>Sklearn: Metrics, kNN, SVM, Random Forest</a:t>
            </a:r>
          </a:p>
          <a:p>
            <a:pPr marL="0" marR="0" lvl="0" indent="-57150" algn="l" rtl="0">
              <a:lnSpc>
                <a:spcPct val="100000"/>
              </a:lnSpc>
              <a:spcBef>
                <a:spcPts val="0"/>
              </a:spcBef>
              <a:spcAft>
                <a:spcPts val="0"/>
              </a:spcAft>
              <a:buClr>
                <a:schemeClr val="dk1"/>
              </a:buClr>
              <a:buSzPts val="900"/>
              <a:buFont typeface="Arial"/>
              <a:buNone/>
            </a:pPr>
            <a:r>
              <a:rPr lang="en" sz="1900"/>
              <a:t>Pytorch CPU: Feed-Forward Neural Network</a:t>
            </a:r>
          </a:p>
          <a:p>
            <a:pPr marL="0" marR="0" lvl="0" indent="-57150" algn="l" rtl="0">
              <a:lnSpc>
                <a:spcPct val="100000"/>
              </a:lnSpc>
              <a:spcBef>
                <a:spcPts val="0"/>
              </a:spcBef>
              <a:spcAft>
                <a:spcPts val="0"/>
              </a:spcAft>
              <a:buClr>
                <a:schemeClr val="dk1"/>
              </a:buClr>
              <a:buSzPts val="900"/>
              <a:buFont typeface="Arial"/>
              <a:buNone/>
            </a:pPr>
            <a:r>
              <a:rPr lang="en" sz="1900"/>
              <a:t>Pytorch GPU: CNN baseline, ResNet, RNN</a:t>
            </a:r>
          </a:p>
        </p:txBody>
      </p:sp>
      <p:sp>
        <p:nvSpPr>
          <p:cNvPr id="80" name="Shape 80"/>
          <p:cNvSpPr txBox="1"/>
          <p:nvPr/>
        </p:nvSpPr>
        <p:spPr>
          <a:xfrm>
            <a:off x="679492" y="15208556"/>
            <a:ext cx="6477300" cy="805200"/>
          </a:xfrm>
          <a:prstGeom prst="rect">
            <a:avLst/>
          </a:prstGeom>
          <a:noFill/>
          <a:ln>
            <a:noFill/>
          </a:ln>
        </p:spPr>
        <p:txBody>
          <a:bodyPr wrap="square" lIns="56375" tIns="28200" rIns="56375" bIns="28200" anchor="t" anchorCtr="0">
            <a:noAutofit/>
          </a:bodyPr>
          <a:lstStyle/>
          <a:p>
            <a:pPr marL="0" marR="0" lvl="0" indent="0" algn="l" rtl="0">
              <a:lnSpc>
                <a:spcPct val="100000"/>
              </a:lnSpc>
              <a:spcBef>
                <a:spcPts val="0"/>
              </a:spcBef>
              <a:spcAft>
                <a:spcPts val="0"/>
              </a:spcAft>
              <a:buClr>
                <a:schemeClr val="dk1"/>
              </a:buClr>
              <a:buFont typeface="Helvetica Neue"/>
              <a:buNone/>
            </a:pPr>
            <a:r>
              <a:rPr lang="en" sz="3200" b="1">
                <a:solidFill>
                  <a:schemeClr val="dk1"/>
                </a:solidFill>
                <a:latin typeface="Helvetica Neue"/>
                <a:ea typeface="Helvetica Neue"/>
                <a:cs typeface="Helvetica Neue"/>
                <a:sym typeface="Helvetica Neue"/>
              </a:rPr>
              <a:t>                    References</a:t>
            </a:r>
          </a:p>
        </p:txBody>
      </p:sp>
      <p:sp>
        <p:nvSpPr>
          <p:cNvPr id="81" name="Shape 81"/>
          <p:cNvSpPr txBox="1"/>
          <p:nvPr/>
        </p:nvSpPr>
        <p:spPr>
          <a:xfrm>
            <a:off x="20118333" y="14035043"/>
            <a:ext cx="6477300" cy="805200"/>
          </a:xfrm>
          <a:prstGeom prst="rect">
            <a:avLst/>
          </a:prstGeom>
          <a:noFill/>
          <a:ln>
            <a:noFill/>
          </a:ln>
        </p:spPr>
        <p:txBody>
          <a:bodyPr wrap="square" lIns="56375" tIns="28200" rIns="56375" bIns="28200" anchor="t" anchorCtr="0">
            <a:noAutofit/>
          </a:bodyPr>
          <a:lstStyle/>
          <a:p>
            <a:pPr marL="0" marR="0" lvl="0" indent="0" algn="l" rtl="0">
              <a:lnSpc>
                <a:spcPct val="100000"/>
              </a:lnSpc>
              <a:spcBef>
                <a:spcPts val="0"/>
              </a:spcBef>
              <a:spcAft>
                <a:spcPts val="0"/>
              </a:spcAft>
              <a:buClr>
                <a:schemeClr val="dk1"/>
              </a:buClr>
              <a:buFont typeface="Helvetica Neue"/>
              <a:buNone/>
            </a:pPr>
            <a:r>
              <a:rPr lang="en" sz="3200" b="1">
                <a:solidFill>
                  <a:schemeClr val="dk1"/>
                </a:solidFill>
                <a:latin typeface="Helvetica Neue"/>
                <a:ea typeface="Helvetica Neue"/>
                <a:cs typeface="Helvetica Neue"/>
                <a:sym typeface="Helvetica Neue"/>
              </a:rPr>
              <a:t>                    Conclusion</a:t>
            </a:r>
          </a:p>
        </p:txBody>
      </p:sp>
      <p:sp>
        <p:nvSpPr>
          <p:cNvPr id="82" name="Shape 82"/>
          <p:cNvSpPr txBox="1"/>
          <p:nvPr/>
        </p:nvSpPr>
        <p:spPr>
          <a:xfrm>
            <a:off x="20244625" y="14292900"/>
            <a:ext cx="6234300" cy="3808200"/>
          </a:xfrm>
          <a:prstGeom prst="rect">
            <a:avLst/>
          </a:prstGeom>
          <a:noFill/>
          <a:ln>
            <a:noFill/>
          </a:ln>
        </p:spPr>
        <p:txBody>
          <a:bodyPr wrap="square" lIns="291200" tIns="291200" rIns="291200" bIns="291200" anchor="t" anchorCtr="0">
            <a:noAutofit/>
          </a:bodyPr>
          <a:lstStyle/>
          <a:p>
            <a:pPr marL="381000" lvl="0" indent="-311150" rtl="0">
              <a:spcBef>
                <a:spcPts val="0"/>
              </a:spcBef>
              <a:spcAft>
                <a:spcPts val="0"/>
              </a:spcAft>
              <a:buSzPts val="1900"/>
              <a:buChar char="●"/>
            </a:pPr>
            <a:r>
              <a:rPr lang="en" sz="1900"/>
              <a:t>Shallow methods are a function of the dataset size and tend to heavily overfit. On the upside they are quick to train and provide significant insight for feature selection.</a:t>
            </a:r>
          </a:p>
          <a:p>
            <a:pPr marL="381000" lvl="0" indent="-311150" rtl="0">
              <a:spcBef>
                <a:spcPts val="0"/>
              </a:spcBef>
              <a:spcAft>
                <a:spcPts val="0"/>
              </a:spcAft>
              <a:buSzPts val="1900"/>
              <a:buChar char="●"/>
            </a:pPr>
            <a:r>
              <a:rPr lang="en" sz="1900"/>
              <a:t>The fully connected neural network is a step-up compared to shallow methods, but tends to overfit.</a:t>
            </a:r>
          </a:p>
          <a:p>
            <a:pPr marL="381000" lvl="0" indent="-311150" rtl="0">
              <a:spcBef>
                <a:spcPts val="0"/>
              </a:spcBef>
              <a:spcAft>
                <a:spcPts val="0"/>
              </a:spcAft>
              <a:buSzPts val="1900"/>
              <a:buChar char="●"/>
            </a:pPr>
            <a:r>
              <a:rPr lang="en" sz="1900"/>
              <a:t>CNN and ResNet are significantly more expressive and extract features directly on the spectrogram, achieving higher performance.</a:t>
            </a:r>
          </a:p>
          <a:p>
            <a:pPr marL="381000" lvl="0" indent="-311150" rtl="0">
              <a:spcBef>
                <a:spcPts val="0"/>
              </a:spcBef>
              <a:buSzPts val="1900"/>
              <a:buChar char="●"/>
            </a:pPr>
            <a:r>
              <a:rPr lang="en" sz="1900"/>
              <a:t>The LSTM-RNN will capture sequential time-frequency relations.</a:t>
            </a:r>
          </a:p>
        </p:txBody>
      </p:sp>
      <p:sp>
        <p:nvSpPr>
          <p:cNvPr id="83" name="Shape 83"/>
          <p:cNvSpPr txBox="1"/>
          <p:nvPr/>
        </p:nvSpPr>
        <p:spPr>
          <a:xfrm>
            <a:off x="864000" y="15539999"/>
            <a:ext cx="6234300" cy="2379900"/>
          </a:xfrm>
          <a:prstGeom prst="rect">
            <a:avLst/>
          </a:prstGeom>
          <a:noFill/>
          <a:ln>
            <a:noFill/>
          </a:ln>
        </p:spPr>
        <p:txBody>
          <a:bodyPr wrap="square" lIns="76200" tIns="76200" rIns="76200" bIns="76200" anchor="t" anchorCtr="0">
            <a:noAutofit/>
          </a:bodyPr>
          <a:lstStyle/>
          <a:p>
            <a:pPr marL="381000" lvl="0" indent="-311150" rtl="0">
              <a:lnSpc>
                <a:spcPct val="115000"/>
              </a:lnSpc>
              <a:spcBef>
                <a:spcPts val="2000"/>
              </a:spcBef>
              <a:spcAft>
                <a:spcPts val="500"/>
              </a:spcAft>
              <a:buClr>
                <a:schemeClr val="dk1"/>
              </a:buClr>
              <a:buSzPts val="1900"/>
              <a:buChar char="●"/>
            </a:pPr>
            <a:r>
              <a:rPr lang="en" sz="1900">
                <a:solidFill>
                  <a:schemeClr val="dk1"/>
                </a:solidFill>
              </a:rPr>
              <a:t>CS231n/CS221 Lecture Slides.</a:t>
            </a:r>
          </a:p>
          <a:p>
            <a:pPr marL="381000" lvl="0" indent="-311150" rtl="0">
              <a:spcBef>
                <a:spcPts val="0"/>
              </a:spcBef>
              <a:buClr>
                <a:schemeClr val="dk1"/>
              </a:buClr>
              <a:buSzPts val="1900"/>
              <a:buChar char="●"/>
            </a:pPr>
            <a:r>
              <a:rPr lang="en" sz="1900">
                <a:solidFill>
                  <a:schemeClr val="dk1"/>
                </a:solidFill>
              </a:rPr>
              <a:t>He, Zhang, Ren, Sun, </a:t>
            </a:r>
            <a:r>
              <a:rPr lang="en" sz="1900" i="1">
                <a:solidFill>
                  <a:schemeClr val="dk1"/>
                </a:solidFill>
              </a:rPr>
              <a:t>“Deep Residual Learning for Image Recognition”</a:t>
            </a:r>
            <a:r>
              <a:rPr lang="en" sz="1900">
                <a:solidFill>
                  <a:schemeClr val="dk1"/>
                </a:solidFill>
              </a:rPr>
              <a:t>.</a:t>
            </a:r>
          </a:p>
          <a:p>
            <a:pPr marL="381000" lvl="0" indent="-311150" rtl="0">
              <a:spcBef>
                <a:spcPts val="0"/>
              </a:spcBef>
              <a:buClr>
                <a:schemeClr val="dk1"/>
              </a:buClr>
              <a:buSzPts val="1900"/>
              <a:buChar char="●"/>
            </a:pPr>
            <a:r>
              <a:rPr lang="en" sz="1900">
                <a:solidFill>
                  <a:schemeClr val="dk1"/>
                </a:solidFill>
              </a:rPr>
              <a:t>UrbanSound8K;https://serv.cusp.nyu.edu/projects/urbansounddataset/urbansound8k.html.</a:t>
            </a:r>
          </a:p>
          <a:p>
            <a:pPr marL="381000" lvl="0" indent="-311150" rtl="0">
              <a:spcBef>
                <a:spcPts val="0"/>
              </a:spcBef>
              <a:buClr>
                <a:schemeClr val="dk1"/>
              </a:buClr>
              <a:buSzPts val="1900"/>
              <a:buChar char="●"/>
            </a:pPr>
            <a:r>
              <a:rPr lang="en" sz="1900">
                <a:solidFill>
                  <a:schemeClr val="dk1"/>
                </a:solidFill>
              </a:rPr>
              <a:t>J. Salamon, C. Jacoby, and J. P. Bello. A dataset and taxonomy for urban sound research.</a:t>
            </a:r>
          </a:p>
        </p:txBody>
      </p:sp>
      <p:sp>
        <p:nvSpPr>
          <p:cNvPr id="84" name="Shape 84"/>
          <p:cNvSpPr txBox="1"/>
          <p:nvPr/>
        </p:nvSpPr>
        <p:spPr>
          <a:xfrm>
            <a:off x="20399288" y="2838392"/>
            <a:ext cx="6477300" cy="805200"/>
          </a:xfrm>
          <a:prstGeom prst="rect">
            <a:avLst/>
          </a:prstGeom>
          <a:noFill/>
          <a:ln>
            <a:noFill/>
          </a:ln>
        </p:spPr>
        <p:txBody>
          <a:bodyPr wrap="square" lIns="56375" tIns="28200" rIns="56375" bIns="28200" anchor="t" anchorCtr="0">
            <a:noAutofit/>
          </a:bodyPr>
          <a:lstStyle/>
          <a:p>
            <a:pPr marL="0" marR="0" lvl="0" indent="0" algn="l" rtl="0">
              <a:lnSpc>
                <a:spcPct val="100000"/>
              </a:lnSpc>
              <a:spcBef>
                <a:spcPts val="0"/>
              </a:spcBef>
              <a:spcAft>
                <a:spcPts val="0"/>
              </a:spcAft>
              <a:buClr>
                <a:schemeClr val="dk1"/>
              </a:buClr>
              <a:buFont typeface="Helvetica Neue"/>
              <a:buNone/>
            </a:pPr>
            <a:r>
              <a:rPr lang="en" sz="3200" b="1">
                <a:solidFill>
                  <a:schemeClr val="dk1"/>
                </a:solidFill>
                <a:latin typeface="Helvetica Neue"/>
                <a:ea typeface="Helvetica Neue"/>
                <a:cs typeface="Helvetica Neue"/>
                <a:sym typeface="Helvetica Neue"/>
              </a:rPr>
              <a:t>                   Results</a:t>
            </a:r>
          </a:p>
        </p:txBody>
      </p:sp>
      <p:sp>
        <p:nvSpPr>
          <p:cNvPr id="85" name="Shape 85"/>
          <p:cNvSpPr txBox="1"/>
          <p:nvPr/>
        </p:nvSpPr>
        <p:spPr>
          <a:xfrm>
            <a:off x="909450" y="8741404"/>
            <a:ext cx="6143400" cy="805200"/>
          </a:xfrm>
          <a:prstGeom prst="rect">
            <a:avLst/>
          </a:prstGeom>
          <a:noFill/>
          <a:ln>
            <a:noFill/>
          </a:ln>
        </p:spPr>
        <p:txBody>
          <a:bodyPr wrap="square" lIns="56375" tIns="28200" rIns="56375" bIns="28200" anchor="t" anchorCtr="0">
            <a:noAutofit/>
          </a:bodyPr>
          <a:lstStyle/>
          <a:p>
            <a:pPr marL="0" marR="0" lvl="0" indent="0" algn="ctr" rtl="0">
              <a:lnSpc>
                <a:spcPct val="100000"/>
              </a:lnSpc>
              <a:spcBef>
                <a:spcPts val="0"/>
              </a:spcBef>
              <a:spcAft>
                <a:spcPts val="0"/>
              </a:spcAft>
              <a:buClr>
                <a:schemeClr val="dk1"/>
              </a:buClr>
              <a:buFont typeface="Helvetica Neue"/>
              <a:buNone/>
            </a:pPr>
            <a:r>
              <a:rPr lang="en" sz="3200" b="1">
                <a:solidFill>
                  <a:schemeClr val="dk1"/>
                </a:solidFill>
                <a:latin typeface="Helvetica Neue"/>
                <a:ea typeface="Helvetica Neue"/>
                <a:cs typeface="Helvetica Neue"/>
                <a:sym typeface="Helvetica Neue"/>
              </a:rPr>
              <a:t>Dataset</a:t>
            </a:r>
            <a:r>
              <a:rPr lang="en" sz="3200" b="1" i="0" u="none" strike="noStrike" cap="none">
                <a:solidFill>
                  <a:schemeClr val="dk1"/>
                </a:solidFill>
                <a:latin typeface="Helvetica Neue"/>
                <a:ea typeface="Helvetica Neue"/>
                <a:cs typeface="Helvetica Neue"/>
                <a:sym typeface="Helvetica Neue"/>
              </a:rPr>
              <a:t> </a:t>
            </a:r>
          </a:p>
        </p:txBody>
      </p:sp>
      <p:sp>
        <p:nvSpPr>
          <p:cNvPr id="86" name="Shape 86"/>
          <p:cNvSpPr txBox="1"/>
          <p:nvPr/>
        </p:nvSpPr>
        <p:spPr>
          <a:xfrm>
            <a:off x="921675" y="12944250"/>
            <a:ext cx="6351300" cy="1896000"/>
          </a:xfrm>
          <a:prstGeom prst="rect">
            <a:avLst/>
          </a:prstGeom>
          <a:noFill/>
          <a:ln w="9525" cap="flat" cmpd="sng">
            <a:solidFill>
              <a:srgbClr val="000000">
                <a:alpha val="0"/>
              </a:srgbClr>
            </a:solidFill>
            <a:prstDash val="solid"/>
            <a:round/>
            <a:headEnd type="none" w="med" len="med"/>
            <a:tailEnd type="none" w="med" len="med"/>
          </a:ln>
        </p:spPr>
        <p:txBody>
          <a:bodyPr wrap="square" lIns="56375" tIns="28200" rIns="56375" bIns="28200" anchor="t" anchorCtr="0">
            <a:noAutofit/>
          </a:bodyPr>
          <a:lstStyle/>
          <a:p>
            <a:pPr marL="0" marR="0" lvl="0" indent="0" algn="l" rtl="0">
              <a:lnSpc>
                <a:spcPct val="100000"/>
              </a:lnSpc>
              <a:spcBef>
                <a:spcPts val="0"/>
              </a:spcBef>
              <a:spcAft>
                <a:spcPts val="0"/>
              </a:spcAft>
              <a:buNone/>
            </a:pPr>
            <a:r>
              <a:rPr lang="en" sz="1900"/>
              <a:t>UrbanSound8K: 8732 labeled and evenly distributed data points from 10 different classes: air conditioner (AC), car horn (CH), children playing (CP), dog bark (DB), drilling (DR), engine idling (EI), gunshot (GS), jackhammer (JH), siren (SI), and street music (SM). Each example is a 4 second .wav file. The set is divided into train, dev and test. </a:t>
            </a:r>
          </a:p>
        </p:txBody>
      </p:sp>
      <p:pic>
        <p:nvPicPr>
          <p:cNvPr id="87" name="Shape 87"/>
          <p:cNvPicPr preferRelativeResize="0"/>
          <p:nvPr/>
        </p:nvPicPr>
        <p:blipFill>
          <a:blip r:embed="rId4">
            <a:alphaModFix/>
          </a:blip>
          <a:stretch>
            <a:fillRect/>
          </a:stretch>
        </p:blipFill>
        <p:spPr>
          <a:xfrm>
            <a:off x="679500" y="9325175"/>
            <a:ext cx="6477303" cy="3570955"/>
          </a:xfrm>
          <a:prstGeom prst="rect">
            <a:avLst/>
          </a:prstGeom>
          <a:noFill/>
          <a:ln>
            <a:noFill/>
          </a:ln>
        </p:spPr>
      </p:pic>
      <p:pic>
        <p:nvPicPr>
          <p:cNvPr id="88" name="Shape 88"/>
          <p:cNvPicPr preferRelativeResize="0"/>
          <p:nvPr/>
        </p:nvPicPr>
        <p:blipFill>
          <a:blip r:embed="rId5">
            <a:alphaModFix/>
          </a:blip>
          <a:stretch>
            <a:fillRect/>
          </a:stretch>
        </p:blipFill>
        <p:spPr>
          <a:xfrm>
            <a:off x="21040939" y="3342674"/>
            <a:ext cx="4764429" cy="2582025"/>
          </a:xfrm>
          <a:prstGeom prst="rect">
            <a:avLst/>
          </a:prstGeom>
          <a:noFill/>
          <a:ln>
            <a:noFill/>
          </a:ln>
        </p:spPr>
      </p:pic>
      <p:pic>
        <p:nvPicPr>
          <p:cNvPr id="89" name="Shape 89"/>
          <p:cNvPicPr preferRelativeResize="0"/>
          <p:nvPr/>
        </p:nvPicPr>
        <p:blipFill>
          <a:blip r:embed="rId6">
            <a:alphaModFix/>
          </a:blip>
          <a:stretch>
            <a:fillRect/>
          </a:stretch>
        </p:blipFill>
        <p:spPr>
          <a:xfrm>
            <a:off x="21064992" y="6163520"/>
            <a:ext cx="4583898" cy="2582024"/>
          </a:xfrm>
          <a:prstGeom prst="rect">
            <a:avLst/>
          </a:prstGeom>
          <a:noFill/>
          <a:ln>
            <a:noFill/>
          </a:ln>
        </p:spPr>
      </p:pic>
      <p:pic>
        <p:nvPicPr>
          <p:cNvPr id="90" name="Shape 90"/>
          <p:cNvPicPr preferRelativeResize="0"/>
          <p:nvPr/>
        </p:nvPicPr>
        <p:blipFill>
          <a:blip r:embed="rId7">
            <a:alphaModFix/>
          </a:blip>
          <a:stretch>
            <a:fillRect/>
          </a:stretch>
        </p:blipFill>
        <p:spPr>
          <a:xfrm>
            <a:off x="20319338" y="9014725"/>
            <a:ext cx="3072775" cy="2582100"/>
          </a:xfrm>
          <a:prstGeom prst="rect">
            <a:avLst/>
          </a:prstGeom>
          <a:noFill/>
          <a:ln>
            <a:noFill/>
          </a:ln>
        </p:spPr>
      </p:pic>
      <p:pic>
        <p:nvPicPr>
          <p:cNvPr id="91" name="Shape 91"/>
          <p:cNvPicPr preferRelativeResize="0"/>
          <p:nvPr/>
        </p:nvPicPr>
        <p:blipFill>
          <a:blip r:embed="rId8">
            <a:alphaModFix/>
          </a:blip>
          <a:stretch>
            <a:fillRect/>
          </a:stretch>
        </p:blipFill>
        <p:spPr>
          <a:xfrm>
            <a:off x="23593125" y="9073700"/>
            <a:ext cx="3038499" cy="2523126"/>
          </a:xfrm>
          <a:prstGeom prst="rect">
            <a:avLst/>
          </a:prstGeom>
          <a:noFill/>
          <a:ln>
            <a:noFill/>
          </a:ln>
        </p:spPr>
      </p:pic>
      <p:pic>
        <p:nvPicPr>
          <p:cNvPr id="92" name="Shape 92"/>
          <p:cNvPicPr preferRelativeResize="0"/>
          <p:nvPr/>
        </p:nvPicPr>
        <p:blipFill>
          <a:blip r:embed="rId9">
            <a:alphaModFix/>
          </a:blip>
          <a:stretch>
            <a:fillRect/>
          </a:stretch>
        </p:blipFill>
        <p:spPr>
          <a:xfrm>
            <a:off x="20184513" y="11811500"/>
            <a:ext cx="6477300" cy="2223545"/>
          </a:xfrm>
          <a:prstGeom prst="rect">
            <a:avLst/>
          </a:prstGeom>
          <a:noFill/>
          <a:ln>
            <a:noFill/>
          </a:ln>
        </p:spPr>
      </p:pic>
      <p:sp>
        <p:nvSpPr>
          <p:cNvPr id="93" name="Shape 93"/>
          <p:cNvSpPr txBox="1"/>
          <p:nvPr/>
        </p:nvSpPr>
        <p:spPr>
          <a:xfrm>
            <a:off x="8038200" y="3734900"/>
            <a:ext cx="4161000" cy="2379900"/>
          </a:xfrm>
          <a:prstGeom prst="rect">
            <a:avLst/>
          </a:prstGeom>
          <a:noFill/>
          <a:ln>
            <a:noFill/>
          </a:ln>
        </p:spPr>
        <p:txBody>
          <a:bodyPr wrap="square" lIns="56375" tIns="28200" rIns="56375" bIns="28200" anchor="t" anchorCtr="0">
            <a:noAutofit/>
          </a:bodyPr>
          <a:lstStyle/>
          <a:p>
            <a:pPr marL="0" marR="0" lvl="0" indent="0" rtl="0">
              <a:lnSpc>
                <a:spcPct val="100000"/>
              </a:lnSpc>
              <a:spcBef>
                <a:spcPts val="0"/>
              </a:spcBef>
              <a:spcAft>
                <a:spcPts val="0"/>
              </a:spcAft>
              <a:buClr>
                <a:schemeClr val="dk1"/>
              </a:buClr>
              <a:buFont typeface="Helvetica Neue"/>
              <a:buNone/>
            </a:pPr>
            <a:r>
              <a:rPr lang="en" sz="3200" b="1">
                <a:solidFill>
                  <a:schemeClr val="dk1"/>
                </a:solidFill>
                <a:latin typeface="Helvetica Neue"/>
                <a:ea typeface="Helvetica Neue"/>
                <a:cs typeface="Helvetica Neue"/>
                <a:sym typeface="Helvetica Neue"/>
              </a:rPr>
              <a:t>            KNN</a:t>
            </a:r>
          </a:p>
          <a:p>
            <a:pPr marL="0" marR="0" lvl="0" indent="0" rtl="0">
              <a:lnSpc>
                <a:spcPct val="100000"/>
              </a:lnSpc>
              <a:spcBef>
                <a:spcPts val="0"/>
              </a:spcBef>
              <a:spcAft>
                <a:spcPts val="0"/>
              </a:spcAft>
              <a:buClr>
                <a:schemeClr val="dk1"/>
              </a:buClr>
              <a:buFont typeface="Helvetica Neue"/>
              <a:buNone/>
            </a:pPr>
            <a:r>
              <a:rPr lang="en" sz="1900">
                <a:solidFill>
                  <a:schemeClr val="dk1"/>
                </a:solidFill>
                <a:latin typeface="Helvetica Neue"/>
                <a:ea typeface="Helvetica Neue"/>
                <a:cs typeface="Helvetica Neue"/>
                <a:sym typeface="Helvetica Neue"/>
              </a:rPr>
              <a:t>kNN classifies an example by majority vote of the K closest data point labels in the training set, using the L2 norm as the distance measure. </a:t>
            </a:r>
          </a:p>
          <a:p>
            <a:pPr marL="0" marR="0" lvl="0" indent="0" rtl="0">
              <a:lnSpc>
                <a:spcPct val="100000"/>
              </a:lnSpc>
              <a:spcBef>
                <a:spcPts val="0"/>
              </a:spcBef>
              <a:spcAft>
                <a:spcPts val="0"/>
              </a:spcAft>
              <a:buClr>
                <a:schemeClr val="dk1"/>
              </a:buClr>
              <a:buFont typeface="Helvetica Neue"/>
              <a:buNone/>
            </a:pPr>
            <a:r>
              <a:rPr lang="en" sz="3200" b="1">
                <a:solidFill>
                  <a:schemeClr val="dk1"/>
                </a:solidFill>
                <a:latin typeface="Helvetica Neue"/>
                <a:ea typeface="Helvetica Neue"/>
                <a:cs typeface="Helvetica Neue"/>
                <a:sym typeface="Helvetica Neue"/>
              </a:rPr>
              <a:t>                                    </a:t>
            </a:r>
          </a:p>
        </p:txBody>
      </p:sp>
      <p:sp>
        <p:nvSpPr>
          <p:cNvPr id="94" name="Shape 94"/>
          <p:cNvSpPr txBox="1"/>
          <p:nvPr/>
        </p:nvSpPr>
        <p:spPr>
          <a:xfrm>
            <a:off x="13194025" y="3720850"/>
            <a:ext cx="6143400" cy="2582100"/>
          </a:xfrm>
          <a:prstGeom prst="rect">
            <a:avLst/>
          </a:prstGeom>
          <a:noFill/>
          <a:ln>
            <a:noFill/>
          </a:ln>
        </p:spPr>
        <p:txBody>
          <a:bodyPr wrap="square" lIns="56375" tIns="28200" rIns="56375" bIns="28200" anchor="t" anchorCtr="0">
            <a:noAutofit/>
          </a:bodyPr>
          <a:lstStyle/>
          <a:p>
            <a:pPr marL="0" marR="0" lvl="0" indent="0" rtl="0">
              <a:lnSpc>
                <a:spcPct val="100000"/>
              </a:lnSpc>
              <a:spcBef>
                <a:spcPts val="0"/>
              </a:spcBef>
              <a:spcAft>
                <a:spcPts val="0"/>
              </a:spcAft>
              <a:buClr>
                <a:schemeClr val="dk1"/>
              </a:buClr>
              <a:buFont typeface="Helvetica Neue"/>
              <a:buNone/>
            </a:pPr>
            <a:r>
              <a:rPr lang="en" sz="3200" b="1">
                <a:solidFill>
                  <a:schemeClr val="dk1"/>
                </a:solidFill>
                <a:latin typeface="Helvetica Neue"/>
                <a:ea typeface="Helvetica Neue"/>
                <a:cs typeface="Helvetica Neue"/>
                <a:sym typeface="Helvetica Neue"/>
              </a:rPr>
              <a:t>                       SVM</a:t>
            </a:r>
          </a:p>
          <a:p>
            <a:pPr marL="0" marR="0" lvl="0" indent="-69850" rtl="0">
              <a:lnSpc>
                <a:spcPct val="100000"/>
              </a:lnSpc>
              <a:spcBef>
                <a:spcPts val="0"/>
              </a:spcBef>
              <a:spcAft>
                <a:spcPts val="0"/>
              </a:spcAft>
              <a:buClr>
                <a:schemeClr val="dk1"/>
              </a:buClr>
              <a:buSzPts val="1100"/>
              <a:buFont typeface="Arial"/>
              <a:buNone/>
            </a:pPr>
            <a:r>
              <a:rPr lang="en" sz="1900">
                <a:solidFill>
                  <a:schemeClr val="dk1"/>
                </a:solidFill>
                <a:latin typeface="Helvetica Neue"/>
                <a:ea typeface="Helvetica Neue"/>
                <a:cs typeface="Helvetica Neue"/>
                <a:sym typeface="Helvetica Neue"/>
              </a:rPr>
              <a:t>A support vector machine (SVM) is a classifier that uses a hinge loss and can use a nonlinear kernel to transform the feature domain for improved separability. The loss function and the kernel are described by the following equations:</a:t>
            </a:r>
          </a:p>
          <a:p>
            <a:pPr marL="0" marR="0" lvl="0" indent="-69850" rtl="0">
              <a:lnSpc>
                <a:spcPct val="100000"/>
              </a:lnSpc>
              <a:spcBef>
                <a:spcPts val="0"/>
              </a:spcBef>
              <a:spcAft>
                <a:spcPts val="0"/>
              </a:spcAft>
              <a:buClr>
                <a:schemeClr val="dk1"/>
              </a:buClr>
              <a:buSzPts val="1100"/>
              <a:buFont typeface="Arial"/>
              <a:buNone/>
            </a:pPr>
            <a:r>
              <a:rPr lang="en" sz="3200">
                <a:solidFill>
                  <a:schemeClr val="dk1"/>
                </a:solidFill>
                <a:latin typeface="Helvetica Neue"/>
                <a:ea typeface="Helvetica Neue"/>
                <a:cs typeface="Helvetica Neue"/>
                <a:sym typeface="Helvetica Neue"/>
              </a:rPr>
              <a:t>  </a:t>
            </a:r>
            <a:r>
              <a:rPr lang="en" sz="3200" b="1">
                <a:solidFill>
                  <a:schemeClr val="dk1"/>
                </a:solidFill>
                <a:latin typeface="Helvetica Neue"/>
                <a:ea typeface="Helvetica Neue"/>
                <a:cs typeface="Helvetica Neue"/>
                <a:sym typeface="Helvetica Neue"/>
              </a:rPr>
              <a:t>                                 </a:t>
            </a:r>
          </a:p>
        </p:txBody>
      </p:sp>
      <p:sp>
        <p:nvSpPr>
          <p:cNvPr id="95" name="Shape 95"/>
          <p:cNvSpPr txBox="1"/>
          <p:nvPr/>
        </p:nvSpPr>
        <p:spPr>
          <a:xfrm>
            <a:off x="7958886" y="5924700"/>
            <a:ext cx="5180100" cy="2023500"/>
          </a:xfrm>
          <a:prstGeom prst="rect">
            <a:avLst/>
          </a:prstGeom>
          <a:noFill/>
          <a:ln>
            <a:noFill/>
          </a:ln>
        </p:spPr>
        <p:txBody>
          <a:bodyPr wrap="square" lIns="56375" tIns="28200" rIns="56375" bIns="28200" anchor="t" anchorCtr="0">
            <a:noAutofit/>
          </a:bodyPr>
          <a:lstStyle/>
          <a:p>
            <a:pPr marL="0" marR="0" lvl="0" indent="0" rtl="0">
              <a:lnSpc>
                <a:spcPct val="100000"/>
              </a:lnSpc>
              <a:spcBef>
                <a:spcPts val="0"/>
              </a:spcBef>
              <a:spcAft>
                <a:spcPts val="0"/>
              </a:spcAft>
              <a:buClr>
                <a:schemeClr val="dk1"/>
              </a:buClr>
              <a:buFont typeface="Helvetica Neue"/>
              <a:buNone/>
            </a:pPr>
            <a:r>
              <a:rPr lang="en" sz="3200" b="1">
                <a:solidFill>
                  <a:schemeClr val="dk1"/>
                </a:solidFill>
                <a:latin typeface="Helvetica Neue"/>
                <a:ea typeface="Helvetica Neue"/>
                <a:cs typeface="Helvetica Neue"/>
                <a:sym typeface="Helvetica Neue"/>
              </a:rPr>
              <a:t>       Random Forest</a:t>
            </a:r>
          </a:p>
          <a:p>
            <a:pPr marL="0" marR="0" lvl="0" indent="0" rtl="0">
              <a:lnSpc>
                <a:spcPct val="100000"/>
              </a:lnSpc>
              <a:spcBef>
                <a:spcPts val="0"/>
              </a:spcBef>
              <a:spcAft>
                <a:spcPts val="0"/>
              </a:spcAft>
              <a:buClr>
                <a:schemeClr val="dk1"/>
              </a:buClr>
              <a:buFont typeface="Helvetica Neue"/>
              <a:buNone/>
            </a:pPr>
            <a:r>
              <a:rPr lang="en" sz="1900">
                <a:solidFill>
                  <a:schemeClr val="dk1"/>
                </a:solidFill>
                <a:latin typeface="Helvetica Neue"/>
                <a:ea typeface="Helvetica Neue"/>
                <a:cs typeface="Helvetica Neue"/>
                <a:sym typeface="Helvetica Neue"/>
              </a:rPr>
              <a:t>The Random Forest classifier is an ensemble method based on majority voting of decision tree modules. In such model, all observed information is encoded in the edges, and all predictions in the leaves.</a:t>
            </a:r>
          </a:p>
        </p:txBody>
      </p:sp>
      <p:sp>
        <p:nvSpPr>
          <p:cNvPr id="96" name="Shape 96"/>
          <p:cNvSpPr txBox="1"/>
          <p:nvPr/>
        </p:nvSpPr>
        <p:spPr>
          <a:xfrm>
            <a:off x="5618135" y="8695813"/>
            <a:ext cx="7575900" cy="521400"/>
          </a:xfrm>
          <a:prstGeom prst="rect">
            <a:avLst/>
          </a:prstGeom>
          <a:noFill/>
          <a:ln>
            <a:noFill/>
          </a:ln>
        </p:spPr>
        <p:txBody>
          <a:bodyPr wrap="square" lIns="56375" tIns="28200" rIns="56375" bIns="28200" anchor="t" anchorCtr="0">
            <a:noAutofit/>
          </a:bodyPr>
          <a:lstStyle/>
          <a:p>
            <a:pPr marL="0" marR="0" lvl="0" indent="0" rtl="0">
              <a:lnSpc>
                <a:spcPct val="100000"/>
              </a:lnSpc>
              <a:spcBef>
                <a:spcPts val="0"/>
              </a:spcBef>
              <a:spcAft>
                <a:spcPts val="0"/>
              </a:spcAft>
              <a:buClr>
                <a:schemeClr val="dk1"/>
              </a:buClr>
              <a:buFont typeface="Helvetica Neue"/>
              <a:buNone/>
            </a:pPr>
            <a:r>
              <a:rPr lang="en" sz="3200" b="1">
                <a:solidFill>
                  <a:schemeClr val="dk1"/>
                </a:solidFill>
                <a:latin typeface="Helvetica Neue"/>
                <a:ea typeface="Helvetica Neue"/>
                <a:cs typeface="Helvetica Neue"/>
                <a:sym typeface="Helvetica Neue"/>
              </a:rPr>
              <a:t>                        4-Layer NN                                    </a:t>
            </a:r>
          </a:p>
        </p:txBody>
      </p:sp>
      <p:sp>
        <p:nvSpPr>
          <p:cNvPr id="97" name="Shape 97"/>
          <p:cNvSpPr txBox="1"/>
          <p:nvPr/>
        </p:nvSpPr>
        <p:spPr>
          <a:xfrm>
            <a:off x="7921950" y="12878000"/>
            <a:ext cx="5706300" cy="1303800"/>
          </a:xfrm>
          <a:prstGeom prst="rect">
            <a:avLst/>
          </a:prstGeom>
          <a:noFill/>
          <a:ln>
            <a:noFill/>
          </a:ln>
        </p:spPr>
        <p:txBody>
          <a:bodyPr wrap="square" lIns="56375" tIns="28200" rIns="56375" bIns="28200" anchor="t" anchorCtr="0">
            <a:noAutofit/>
          </a:bodyPr>
          <a:lstStyle/>
          <a:p>
            <a:pPr marL="0" marR="0" lvl="0" indent="0" rtl="0">
              <a:lnSpc>
                <a:spcPct val="100000"/>
              </a:lnSpc>
              <a:spcBef>
                <a:spcPts val="0"/>
              </a:spcBef>
              <a:spcAft>
                <a:spcPts val="0"/>
              </a:spcAft>
              <a:buClr>
                <a:schemeClr val="dk1"/>
              </a:buClr>
              <a:buFont typeface="Helvetica Neue"/>
              <a:buNone/>
            </a:pPr>
            <a:r>
              <a:rPr lang="en" sz="3200" b="1">
                <a:solidFill>
                  <a:schemeClr val="dk1"/>
                </a:solidFill>
                <a:latin typeface="Helvetica Neue"/>
                <a:ea typeface="Helvetica Neue"/>
                <a:cs typeface="Helvetica Neue"/>
                <a:sym typeface="Helvetica Neue"/>
              </a:rPr>
              <a:t>                  CNN</a:t>
            </a:r>
          </a:p>
          <a:p>
            <a:pPr marL="0" marR="0" lvl="0" indent="0" rtl="0">
              <a:lnSpc>
                <a:spcPct val="100000"/>
              </a:lnSpc>
              <a:spcBef>
                <a:spcPts val="0"/>
              </a:spcBef>
              <a:spcAft>
                <a:spcPts val="0"/>
              </a:spcAft>
              <a:buClr>
                <a:schemeClr val="dk1"/>
              </a:buClr>
              <a:buFont typeface="Helvetica Neue"/>
              <a:buNone/>
            </a:pPr>
            <a:r>
              <a:rPr lang="en" sz="1900">
                <a:solidFill>
                  <a:schemeClr val="dk1"/>
                </a:solidFill>
                <a:latin typeface="Helvetica Neue"/>
                <a:ea typeface="Helvetica Neue"/>
                <a:cs typeface="Helvetica Neue"/>
                <a:sym typeface="Helvetica Neue"/>
              </a:rPr>
              <a:t>The baseline CNN features four layers of increasing filter depth, batch normalization on every layer and dropout on the final fully connected layer.</a:t>
            </a:r>
          </a:p>
          <a:p>
            <a:pPr marL="0" marR="0" lvl="0" indent="0" rtl="0">
              <a:lnSpc>
                <a:spcPct val="100000"/>
              </a:lnSpc>
              <a:spcBef>
                <a:spcPts val="0"/>
              </a:spcBef>
              <a:spcAft>
                <a:spcPts val="0"/>
              </a:spcAft>
              <a:buClr>
                <a:schemeClr val="dk1"/>
              </a:buClr>
              <a:buFont typeface="Helvetica Neue"/>
              <a:buNone/>
            </a:pPr>
            <a:r>
              <a:rPr lang="en" sz="3200" b="1">
                <a:solidFill>
                  <a:schemeClr val="dk1"/>
                </a:solidFill>
                <a:latin typeface="Helvetica Neue"/>
                <a:ea typeface="Helvetica Neue"/>
                <a:cs typeface="Helvetica Neue"/>
                <a:sym typeface="Helvetica Neue"/>
              </a:rPr>
              <a:t>                                   </a:t>
            </a:r>
          </a:p>
        </p:txBody>
      </p:sp>
      <p:sp>
        <p:nvSpPr>
          <p:cNvPr id="98" name="Shape 98"/>
          <p:cNvSpPr txBox="1"/>
          <p:nvPr/>
        </p:nvSpPr>
        <p:spPr>
          <a:xfrm>
            <a:off x="15111270" y="8976588"/>
            <a:ext cx="4273800" cy="2128500"/>
          </a:xfrm>
          <a:prstGeom prst="rect">
            <a:avLst/>
          </a:prstGeom>
          <a:noFill/>
          <a:ln>
            <a:noFill/>
          </a:ln>
        </p:spPr>
        <p:txBody>
          <a:bodyPr wrap="square" lIns="56375" tIns="28200" rIns="56375" bIns="28200" anchor="t" anchorCtr="0">
            <a:noAutofit/>
          </a:bodyPr>
          <a:lstStyle/>
          <a:p>
            <a:pPr marL="0" marR="0" lvl="0" indent="0" rtl="0">
              <a:lnSpc>
                <a:spcPct val="100000"/>
              </a:lnSpc>
              <a:spcBef>
                <a:spcPts val="0"/>
              </a:spcBef>
              <a:spcAft>
                <a:spcPts val="0"/>
              </a:spcAft>
              <a:buClr>
                <a:schemeClr val="dk1"/>
              </a:buClr>
              <a:buFont typeface="Helvetica Neue"/>
              <a:buNone/>
            </a:pPr>
            <a:r>
              <a:rPr lang="en" sz="3200" b="1">
                <a:solidFill>
                  <a:schemeClr val="dk1"/>
                </a:solidFill>
                <a:latin typeface="Helvetica Neue"/>
                <a:ea typeface="Helvetica Neue"/>
                <a:cs typeface="Helvetica Neue"/>
                <a:sym typeface="Helvetica Neue"/>
              </a:rPr>
              <a:t>            ResNet</a:t>
            </a:r>
          </a:p>
          <a:p>
            <a:pPr marL="0" marR="0" lvl="0" indent="0" rtl="0">
              <a:lnSpc>
                <a:spcPct val="100000"/>
              </a:lnSpc>
              <a:spcBef>
                <a:spcPts val="0"/>
              </a:spcBef>
              <a:spcAft>
                <a:spcPts val="0"/>
              </a:spcAft>
              <a:buClr>
                <a:schemeClr val="dk1"/>
              </a:buClr>
              <a:buFont typeface="Helvetica Neue"/>
              <a:buNone/>
            </a:pPr>
            <a:r>
              <a:rPr lang="en" sz="1900">
                <a:solidFill>
                  <a:schemeClr val="dk1"/>
                </a:solidFill>
                <a:latin typeface="Helvetica Neue"/>
                <a:ea typeface="Helvetica Neue"/>
                <a:cs typeface="Helvetica Neue"/>
                <a:sym typeface="Helvetica Neue"/>
              </a:rPr>
              <a:t>The ResNet architecture adopted is an 18 layer CNN with increasing filter depth, batch normalization and residuals every two layers</a:t>
            </a:r>
          </a:p>
          <a:p>
            <a:pPr marL="0" marR="0" lvl="0" indent="0" rtl="0">
              <a:lnSpc>
                <a:spcPct val="100000"/>
              </a:lnSpc>
              <a:spcBef>
                <a:spcPts val="0"/>
              </a:spcBef>
              <a:spcAft>
                <a:spcPts val="0"/>
              </a:spcAft>
              <a:buClr>
                <a:schemeClr val="dk1"/>
              </a:buClr>
              <a:buFont typeface="Helvetica Neue"/>
              <a:buNone/>
            </a:pPr>
            <a:r>
              <a:rPr lang="en" sz="3200" b="1">
                <a:solidFill>
                  <a:schemeClr val="dk1"/>
                </a:solidFill>
                <a:latin typeface="Helvetica Neue"/>
                <a:ea typeface="Helvetica Neue"/>
                <a:cs typeface="Helvetica Neue"/>
                <a:sym typeface="Helvetica Neue"/>
              </a:rPr>
              <a:t>                                   </a:t>
            </a:r>
          </a:p>
        </p:txBody>
      </p:sp>
      <p:pic>
        <p:nvPicPr>
          <p:cNvPr id="99" name="Shape 99"/>
          <p:cNvPicPr preferRelativeResize="0"/>
          <p:nvPr/>
        </p:nvPicPr>
        <p:blipFill>
          <a:blip r:embed="rId10">
            <a:alphaModFix/>
          </a:blip>
          <a:stretch>
            <a:fillRect/>
          </a:stretch>
        </p:blipFill>
        <p:spPr>
          <a:xfrm>
            <a:off x="13283563" y="5729775"/>
            <a:ext cx="5964323" cy="1046875"/>
          </a:xfrm>
          <a:prstGeom prst="rect">
            <a:avLst/>
          </a:prstGeom>
          <a:noFill/>
          <a:ln>
            <a:noFill/>
          </a:ln>
        </p:spPr>
      </p:pic>
      <p:sp>
        <p:nvSpPr>
          <p:cNvPr id="100" name="Shape 100"/>
          <p:cNvSpPr txBox="1"/>
          <p:nvPr/>
        </p:nvSpPr>
        <p:spPr>
          <a:xfrm>
            <a:off x="9342585" y="8061313"/>
            <a:ext cx="7575900" cy="521400"/>
          </a:xfrm>
          <a:prstGeom prst="rect">
            <a:avLst/>
          </a:prstGeom>
          <a:noFill/>
          <a:ln>
            <a:noFill/>
          </a:ln>
        </p:spPr>
        <p:txBody>
          <a:bodyPr wrap="square" lIns="56375" tIns="28200" rIns="56375" bIns="28200" anchor="t" anchorCtr="0">
            <a:noAutofit/>
          </a:bodyPr>
          <a:lstStyle/>
          <a:p>
            <a:pPr marL="0" marR="0" lvl="0" indent="0" rtl="0">
              <a:lnSpc>
                <a:spcPct val="100000"/>
              </a:lnSpc>
              <a:spcBef>
                <a:spcPts val="0"/>
              </a:spcBef>
              <a:spcAft>
                <a:spcPts val="0"/>
              </a:spcAft>
              <a:buClr>
                <a:schemeClr val="dk1"/>
              </a:buClr>
              <a:buFont typeface="Helvetica Neue"/>
              <a:buNone/>
            </a:pPr>
            <a:r>
              <a:rPr lang="en" sz="3200" b="1">
                <a:solidFill>
                  <a:schemeClr val="dk1"/>
                </a:solidFill>
                <a:latin typeface="Helvetica Neue"/>
                <a:ea typeface="Helvetica Neue"/>
                <a:cs typeface="Helvetica Neue"/>
                <a:sym typeface="Helvetica Neue"/>
              </a:rPr>
              <a:t>                  Deep Architectures                                     </a:t>
            </a:r>
          </a:p>
        </p:txBody>
      </p:sp>
      <p:pic>
        <p:nvPicPr>
          <p:cNvPr id="101" name="Shape 101" descr="Capture.PNG"/>
          <p:cNvPicPr preferRelativeResize="0"/>
          <p:nvPr/>
        </p:nvPicPr>
        <p:blipFill rotWithShape="1">
          <a:blip r:embed="rId11">
            <a:alphaModFix/>
          </a:blip>
          <a:srcRect/>
          <a:stretch/>
        </p:blipFill>
        <p:spPr>
          <a:xfrm>
            <a:off x="16189742" y="10635075"/>
            <a:ext cx="3252584" cy="2379826"/>
          </a:xfrm>
          <a:prstGeom prst="rect">
            <a:avLst/>
          </a:prstGeom>
          <a:noFill/>
          <a:ln>
            <a:noFill/>
          </a:ln>
        </p:spPr>
      </p:pic>
      <p:pic>
        <p:nvPicPr>
          <p:cNvPr id="102" name="Shape 102" descr="Capture2.PNG"/>
          <p:cNvPicPr preferRelativeResize="0"/>
          <p:nvPr/>
        </p:nvPicPr>
        <p:blipFill>
          <a:blip r:embed="rId12">
            <a:alphaModFix/>
          </a:blip>
          <a:stretch>
            <a:fillRect/>
          </a:stretch>
        </p:blipFill>
        <p:spPr>
          <a:xfrm>
            <a:off x="14393414" y="10660233"/>
            <a:ext cx="1963096" cy="2329499"/>
          </a:xfrm>
          <a:prstGeom prst="rect">
            <a:avLst/>
          </a:prstGeom>
          <a:noFill/>
          <a:ln>
            <a:noFill/>
          </a:ln>
        </p:spPr>
      </p:pic>
      <p:pic>
        <p:nvPicPr>
          <p:cNvPr id="103" name="Shape 103"/>
          <p:cNvPicPr preferRelativeResize="0"/>
          <p:nvPr/>
        </p:nvPicPr>
        <p:blipFill>
          <a:blip r:embed="rId13">
            <a:alphaModFix/>
          </a:blip>
          <a:stretch>
            <a:fillRect/>
          </a:stretch>
        </p:blipFill>
        <p:spPr>
          <a:xfrm>
            <a:off x="7826025" y="14376119"/>
            <a:ext cx="11616300" cy="3278481"/>
          </a:xfrm>
          <a:prstGeom prst="rect">
            <a:avLst/>
          </a:prstGeom>
          <a:noFill/>
          <a:ln>
            <a:noFill/>
          </a:ln>
        </p:spPr>
      </p:pic>
      <p:sp>
        <p:nvSpPr>
          <p:cNvPr id="104" name="Shape 104"/>
          <p:cNvSpPr txBox="1"/>
          <p:nvPr/>
        </p:nvSpPr>
        <p:spPr>
          <a:xfrm>
            <a:off x="20384075" y="8802506"/>
            <a:ext cx="2943300" cy="331500"/>
          </a:xfrm>
          <a:prstGeom prst="rect">
            <a:avLst/>
          </a:prstGeom>
          <a:noFill/>
          <a:ln>
            <a:noFill/>
          </a:ln>
        </p:spPr>
        <p:txBody>
          <a:bodyPr wrap="square" lIns="91425" tIns="91425" rIns="91425" bIns="91425" anchor="t" anchorCtr="0">
            <a:noAutofit/>
          </a:bodyPr>
          <a:lstStyle/>
          <a:p>
            <a:pPr marL="0" lvl="0" indent="0">
              <a:spcBef>
                <a:spcPts val="0"/>
              </a:spcBef>
              <a:buNone/>
            </a:pPr>
            <a:r>
              <a:rPr lang="en" b="1"/>
              <a:t>4-Layer NN Confusion Matrix</a:t>
            </a:r>
          </a:p>
        </p:txBody>
      </p:sp>
      <p:sp>
        <p:nvSpPr>
          <p:cNvPr id="105" name="Shape 105"/>
          <p:cNvSpPr txBox="1"/>
          <p:nvPr/>
        </p:nvSpPr>
        <p:spPr>
          <a:xfrm>
            <a:off x="23640725" y="8802506"/>
            <a:ext cx="2943300" cy="331500"/>
          </a:xfrm>
          <a:prstGeom prst="rect">
            <a:avLst/>
          </a:prstGeom>
          <a:noFill/>
          <a:ln>
            <a:noFill/>
          </a:ln>
        </p:spPr>
        <p:txBody>
          <a:bodyPr wrap="square" lIns="91425" tIns="91425" rIns="91425" bIns="91425" anchor="t" anchorCtr="0">
            <a:noAutofit/>
          </a:bodyPr>
          <a:lstStyle/>
          <a:p>
            <a:pPr marL="0" lvl="0" indent="0" rtl="0">
              <a:spcBef>
                <a:spcPts val="0"/>
              </a:spcBef>
              <a:buNone/>
            </a:pPr>
            <a:r>
              <a:rPr lang="en" b="1"/>
              <a:t>ResNet Confusion Matrix</a:t>
            </a:r>
          </a:p>
        </p:txBody>
      </p:sp>
      <p:pic>
        <p:nvPicPr>
          <p:cNvPr id="106" name="Shape 106"/>
          <p:cNvPicPr preferRelativeResize="0"/>
          <p:nvPr/>
        </p:nvPicPr>
        <p:blipFill>
          <a:blip r:embed="rId14">
            <a:alphaModFix/>
          </a:blip>
          <a:stretch>
            <a:fillRect/>
          </a:stretch>
        </p:blipFill>
        <p:spPr>
          <a:xfrm>
            <a:off x="8122399" y="9270242"/>
            <a:ext cx="5016575" cy="3413432"/>
          </a:xfrm>
          <a:prstGeom prst="rect">
            <a:avLst/>
          </a:prstGeom>
          <a:noFill/>
          <a:ln>
            <a:noFill/>
          </a:ln>
        </p:spPr>
      </p:pic>
      <p:pic>
        <p:nvPicPr>
          <p:cNvPr id="107" name="Shape 107"/>
          <p:cNvPicPr preferRelativeResize="0"/>
          <p:nvPr/>
        </p:nvPicPr>
        <p:blipFill>
          <a:blip r:embed="rId15">
            <a:alphaModFix/>
          </a:blip>
          <a:stretch>
            <a:fillRect/>
          </a:stretch>
        </p:blipFill>
        <p:spPr>
          <a:xfrm>
            <a:off x="24523050" y="420712"/>
            <a:ext cx="2072573" cy="1538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Custom 2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568</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Helvetica Neue</vt:lpstr>
      <vt:lpstr>Arial</vt:lpstr>
      <vt:lpstr>Calibri</vt:lpstr>
      <vt:lpstr>Simple Light</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Filippo Ranalli</dc:creator>
  <cp:lastModifiedBy>Filippo Ranalli</cp:lastModifiedBy>
  <cp:revision>1</cp:revision>
  <dcterms:modified xsi:type="dcterms:W3CDTF">2017-12-04T19:56:59Z</dcterms:modified>
</cp:coreProperties>
</file>