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3" r:id="rId6"/>
    <p:sldId id="261" r:id="rId7"/>
    <p:sldId id="265" r:id="rId8"/>
    <p:sldId id="264" r:id="rId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9778A4-5989-4B73-B806-3D313DF86F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A4154-7C38-4947-B5AD-02E491995E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F449-96F2-4140-9ACD-00D2DB603D3A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E34BB0-A96D-4A76-9F13-8E5E0F1767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E0EC8-3BAE-4AE4-AB08-BAFB99590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A195-F19A-4BDD-A61C-6C0960F12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6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953E0-B6BA-4FDC-A9D7-5E3E2548A0EF}" type="datetimeFigureOut">
              <a:rPr lang="de-DE" noProof="0" smtClean="0"/>
              <a:t>18.03.2020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059D1-1E64-4095-816B-E25F58AA521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7056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06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01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10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25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88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017FFA-7AEE-4C00-88EF-1712D868907B}" type="datetime1">
              <a:rPr lang="de-DE" noProof="0" smtClean="0"/>
              <a:t>18.03.2020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C8376-9E33-4792-89DD-E496184A2796}" type="datetime1">
              <a:rPr lang="de-DE" noProof="0" smtClean="0"/>
              <a:t>18.03.2020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2E4CCC-08DB-477E-9152-1DAD05168712}" type="datetime1">
              <a:rPr lang="de-DE" noProof="0" smtClean="0"/>
              <a:t>18.03.2020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00A958-47F8-4A25-9D65-93789F465065}" type="datetime1">
              <a:rPr lang="de-DE" noProof="0" smtClean="0"/>
              <a:t>18.03.2020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2FD7EF8-B80C-4EAF-BDE9-3F6BA4E2A20F}" type="datetime1">
              <a:rPr lang="de-DE" noProof="0" smtClean="0"/>
              <a:t>18.03.2020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F5CBA0-3018-4AED-9709-ED5ED6DE6464}" type="datetime1">
              <a:rPr lang="de-DE" noProof="0" smtClean="0"/>
              <a:t>18.03.2020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9E23F0-8CA4-4891-BD20-E4745AC04CDA}" type="datetime1">
              <a:rPr lang="de-DE" noProof="0" smtClean="0"/>
              <a:t>18.03.2020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49BD8-EDBB-43F8-A43A-C3DFCBD8BA18}" type="datetime1">
              <a:rPr lang="de-DE" noProof="0" smtClean="0"/>
              <a:t>18.03.2020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C89A48-29B7-4D5A-8AB0-E4BA246CFAD2}" type="datetime1">
              <a:rPr lang="de-DE" noProof="0" smtClean="0"/>
              <a:t>18.03.2020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D730BD-5937-405C-BD95-FF3ACE1D618D}" type="datetime1">
              <a:rPr lang="de-DE" noProof="0" smtClean="0"/>
              <a:t>18.03.2020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AB63DA-8489-4CDE-978B-BB7BCFF91C84}" type="datetime1">
              <a:rPr lang="de-DE" noProof="0" smtClean="0"/>
              <a:t>18.03.2020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16D808DD-B590-408B-8826-B4C3892F22C7}" type="datetime1">
              <a:rPr lang="de-DE" noProof="0" smtClean="0"/>
              <a:t>18.03.2020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ranant/fant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5000" dirty="0">
                <a:solidFill>
                  <a:schemeClr val="bg1"/>
                </a:solidFill>
              </a:rPr>
              <a:t>Arbeit mit </a:t>
            </a:r>
            <a:r>
              <a:rPr lang="de-DE" sz="5000" dirty="0" err="1">
                <a:solidFill>
                  <a:schemeClr val="bg1"/>
                </a:solidFill>
              </a:rPr>
              <a:t>git</a:t>
            </a:r>
            <a:endParaRPr lang="de-DE" sz="5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Franjo Antic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5612"/>
            <a:ext cx="11029616" cy="718870"/>
          </a:xfrm>
        </p:spPr>
        <p:txBody>
          <a:bodyPr rtlCol="0">
            <a:normAutofit/>
          </a:bodyPr>
          <a:lstStyle/>
          <a:p>
            <a:r>
              <a:rPr lang="de-AT" dirty="0"/>
              <a:t>Klonvorgang eines Projekts:</a:t>
            </a:r>
            <a:endParaRPr lang="de-DE" dirty="0">
              <a:solidFill>
                <a:srgbClr val="FFFE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13D383-64E1-4E3B-8364-213C9E4A8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349982"/>
            <a:ext cx="3486637" cy="182905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2563588-0DC0-4967-83FA-2D174791D0F5}"/>
              </a:ext>
            </a:extLst>
          </p:cNvPr>
          <p:cNvSpPr txBox="1"/>
          <p:nvPr/>
        </p:nvSpPr>
        <p:spPr>
          <a:xfrm>
            <a:off x="581192" y="1980650"/>
            <a:ext cx="254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1. SSH Schlüssel kopieren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46ED87-81B7-44F5-9705-A5DB08EE7220}"/>
              </a:ext>
            </a:extLst>
          </p:cNvPr>
          <p:cNvSpPr txBox="1"/>
          <p:nvPr/>
        </p:nvSpPr>
        <p:spPr>
          <a:xfrm>
            <a:off x="4067829" y="1980650"/>
            <a:ext cx="439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2. In Kommandozeile mit „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clone</a:t>
            </a:r>
            <a:r>
              <a:rPr lang="de-AT" dirty="0"/>
              <a:t>“ einfügen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0BAC71F-53C6-4573-8880-7254FC2665FB}"/>
              </a:ext>
            </a:extLst>
          </p:cNvPr>
          <p:cNvCxnSpPr>
            <a:cxnSpLocks/>
          </p:cNvCxnSpPr>
          <p:nvPr/>
        </p:nvCxnSpPr>
        <p:spPr>
          <a:xfrm>
            <a:off x="1217802" y="3482829"/>
            <a:ext cx="187773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D9D5FC7-260A-4501-AB73-E01AEE923880}"/>
              </a:ext>
            </a:extLst>
          </p:cNvPr>
          <p:cNvSpPr txBox="1"/>
          <p:nvPr/>
        </p:nvSpPr>
        <p:spPr>
          <a:xfrm>
            <a:off x="581192" y="4535205"/>
            <a:ext cx="231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3., Verzeichnis Zuhause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EB60422-AAB6-435E-8DC1-01D03964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658" y="2397613"/>
            <a:ext cx="6611273" cy="1781424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668611B-EB49-4232-BD46-075EAA55B6A5}"/>
              </a:ext>
            </a:extLst>
          </p:cNvPr>
          <p:cNvCxnSpPr>
            <a:cxnSpLocks/>
          </p:cNvCxnSpPr>
          <p:nvPr/>
        </p:nvCxnSpPr>
        <p:spPr>
          <a:xfrm>
            <a:off x="6384022" y="2586605"/>
            <a:ext cx="329687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891DB713-BF52-4714-AE8F-160D3DFBCB4F}"/>
              </a:ext>
            </a:extLst>
          </p:cNvPr>
          <p:cNvCxnSpPr>
            <a:cxnSpLocks/>
          </p:cNvCxnSpPr>
          <p:nvPr/>
        </p:nvCxnSpPr>
        <p:spPr>
          <a:xfrm>
            <a:off x="6384022" y="2586605"/>
            <a:ext cx="7130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9995D46D-7DB7-4C1D-AAA6-F051A9824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5097777"/>
            <a:ext cx="622069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4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r>
              <a:rPr lang="de-AT" dirty="0"/>
              <a:t>Festlegung der globalen Konfiguration</a:t>
            </a:r>
            <a:endParaRPr lang="de-DE" dirty="0">
              <a:solidFill>
                <a:srgbClr val="FFFEFF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89DB04-40CF-4611-A6C9-2C9345B3A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483" y="2707580"/>
            <a:ext cx="9273528" cy="72142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261394A-0AAA-4EDE-8387-7A67190FD447}"/>
              </a:ext>
            </a:extLst>
          </p:cNvPr>
          <p:cNvSpPr txBox="1"/>
          <p:nvPr/>
        </p:nvSpPr>
        <p:spPr>
          <a:xfrm>
            <a:off x="1456483" y="1666427"/>
            <a:ext cx="769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In die Kommandozeile den </a:t>
            </a:r>
            <a:r>
              <a:rPr lang="de-AT" b="1" dirty="0"/>
              <a:t>Namen</a:t>
            </a:r>
            <a:r>
              <a:rPr lang="de-AT" dirty="0"/>
              <a:t> und die </a:t>
            </a:r>
            <a:r>
              <a:rPr lang="de-AT" b="1" dirty="0"/>
              <a:t>E-Mail</a:t>
            </a:r>
            <a:r>
              <a:rPr lang="de-AT" dirty="0"/>
              <a:t> des Benutzers konfigurieren: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r>
              <a:rPr lang="de-AT" dirty="0"/>
              <a:t>Festlegung der globalen Konfiguration</a:t>
            </a:r>
            <a:endParaRPr lang="de-DE" dirty="0">
              <a:solidFill>
                <a:srgbClr val="FFFEFF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090269E-AE39-43A1-B3E2-34DBD6FB0B4B}"/>
              </a:ext>
            </a:extLst>
          </p:cNvPr>
          <p:cNvSpPr txBox="1">
            <a:spLocks/>
          </p:cNvSpPr>
          <p:nvPr/>
        </p:nvSpPr>
        <p:spPr>
          <a:xfrm>
            <a:off x="641313" y="757206"/>
            <a:ext cx="11029616" cy="718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/>
              <a:t>2 </a:t>
            </a:r>
            <a:r>
              <a:rPr lang="de-AT" dirty="0" err="1"/>
              <a:t>Commits</a:t>
            </a:r>
            <a:endParaRPr lang="de-DE" dirty="0">
              <a:solidFill>
                <a:srgbClr val="FFFEFF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07844C-24A6-4C94-B15A-E5E095BE9029}"/>
              </a:ext>
            </a:extLst>
          </p:cNvPr>
          <p:cNvSpPr txBox="1"/>
          <p:nvPr/>
        </p:nvSpPr>
        <p:spPr>
          <a:xfrm>
            <a:off x="581192" y="1913388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1. Commit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16682ED-6F89-4C7E-97E4-1C6F6EE8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3" y="2502322"/>
            <a:ext cx="5277587" cy="43979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3C02CAB-37D7-4A7F-948B-5412B6AD1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13" y="3711156"/>
            <a:ext cx="5277587" cy="51442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2A8D20D-6521-49F9-86BB-27E4534478F7}"/>
              </a:ext>
            </a:extLst>
          </p:cNvPr>
          <p:cNvSpPr txBox="1"/>
          <p:nvPr/>
        </p:nvSpPr>
        <p:spPr>
          <a:xfrm>
            <a:off x="581192" y="3259237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2. Commit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CA10D60-C8A4-4404-B2D6-4CC0334D6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428" y="4847526"/>
            <a:ext cx="809738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4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5612"/>
            <a:ext cx="11029616" cy="718870"/>
          </a:xfrm>
        </p:spPr>
        <p:txBody>
          <a:bodyPr rtlCol="0">
            <a:normAutofit/>
          </a:bodyPr>
          <a:lstStyle/>
          <a:p>
            <a:r>
              <a:rPr lang="de-AT" dirty="0"/>
              <a:t>Mein Projekt Bei </a:t>
            </a:r>
            <a:r>
              <a:rPr lang="de-AT" dirty="0" err="1"/>
              <a:t>Github</a:t>
            </a:r>
            <a:r>
              <a:rPr lang="de-AT" dirty="0"/>
              <a:t>:</a:t>
            </a:r>
            <a:endParaRPr lang="de-DE" dirty="0">
              <a:solidFill>
                <a:srgbClr val="FFFEFF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4B7762-E118-44B3-A8CD-F847FB50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41" y="2084698"/>
            <a:ext cx="8726118" cy="386769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C68C84-74BE-4133-A964-7F553BFFBCCF}"/>
              </a:ext>
            </a:extLst>
          </p:cNvPr>
          <p:cNvSpPr txBox="1"/>
          <p:nvPr/>
        </p:nvSpPr>
        <p:spPr>
          <a:xfrm flipH="1">
            <a:off x="581192" y="5952388"/>
            <a:ext cx="630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Link: </a:t>
            </a:r>
            <a:r>
              <a:rPr lang="de-AT" dirty="0">
                <a:hlinkClick r:id="rId4"/>
              </a:rPr>
              <a:t>https://github.com/franant/fantic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6189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{E5B914BD-54D8-4980-9BDE-56A8D61A65E9}tf33568355</Template>
  <TotalTime>0</TotalTime>
  <Words>77</Words>
  <Application>Microsoft Office PowerPoint</Application>
  <PresentationFormat>Breitbild</PresentationFormat>
  <Paragraphs>19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Dividende</vt:lpstr>
      <vt:lpstr>Arbeit mit git</vt:lpstr>
      <vt:lpstr>Klonvorgang eines Projekts:</vt:lpstr>
      <vt:lpstr>Festlegung der globalen Konfiguration</vt:lpstr>
      <vt:lpstr>Festlegung der globalen Konfiguration</vt:lpstr>
      <vt:lpstr>Mein Projekt Bei Github: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2020-03-18T19:08:17Z</dcterms:created>
  <dcterms:modified xsi:type="dcterms:W3CDTF">2020-03-18T19:59:21Z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