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17a50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17a50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17a505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17a50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17a505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17a505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17a505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17a505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17a50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17a50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PdYYcanyvVo" TargetMode="External"/><Relationship Id="rId4" Type="http://schemas.openxmlformats.org/officeDocument/2006/relationships/hyperlink" Target="https://docs.microsoft.com/es-es/xamari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utorialspoint.com/python3/python_database_acces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Del Proyecto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 </a:t>
            </a:r>
            <a:r>
              <a:rPr lang="es"/>
              <a:t>qué</a:t>
            </a:r>
            <a:r>
              <a:rPr lang="es"/>
              <a:t> va mi proyecto 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explicación</a:t>
            </a:r>
            <a:r>
              <a:rPr lang="es"/>
              <a:t> y </a:t>
            </a:r>
            <a:r>
              <a:rPr lang="es"/>
              <a:t>justificación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tecnologías</a:t>
            </a:r>
            <a:r>
              <a:rPr lang="es"/>
              <a:t> </a:t>
            </a:r>
            <a:r>
              <a:rPr lang="es"/>
              <a:t>usadas</a:t>
            </a:r>
            <a:r>
              <a:rPr lang="es"/>
              <a:t> en el cliente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</a:t>
            </a:r>
            <a:r>
              <a:rPr lang="es"/>
              <a:t>tecnologías</a:t>
            </a:r>
            <a:r>
              <a:rPr lang="es"/>
              <a:t> </a:t>
            </a:r>
            <a:r>
              <a:rPr lang="es"/>
              <a:t>usadas</a:t>
            </a:r>
            <a:r>
              <a:rPr lang="es"/>
              <a:t> en el servidor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Xamarin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-que 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-¿en donde puedo usarlo?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-¿</a:t>
            </a:r>
            <a:r>
              <a:rPr lang="es"/>
              <a:t>cómo</a:t>
            </a:r>
            <a:r>
              <a:rPr lang="es"/>
              <a:t> funciona?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-¿como se programa?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-probarlo en IOS sin mac (</a:t>
            </a:r>
            <a:r>
              <a:rPr lang="es"/>
              <a:t>demostración</a:t>
            </a: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800" y="1152475"/>
            <a:ext cx="1867500" cy="14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Explicacion y demostracion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-registro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-subir imagenes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-hacer amigos nuevos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-chatear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-puntuar </a:t>
            </a:r>
            <a:r>
              <a:rPr lang="es"/>
              <a:t>imágenes</a:t>
            </a:r>
            <a:r>
              <a:rPr lang="es"/>
              <a:t> de mis amigos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 de </a:t>
            </a:r>
            <a:r>
              <a:rPr lang="es"/>
              <a:t>interés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de xamarin desde cero: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https://www.youtube.com/watch?v=PdYYcanyvVo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documentación</a:t>
            </a:r>
            <a:r>
              <a:rPr lang="es"/>
              <a:t> de xamarin: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https://docs.microsoft.com/es-es/xamarin/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documentación de python 3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https://docs.python.org/3/index.html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 de </a:t>
            </a:r>
            <a:r>
              <a:rPr lang="es"/>
              <a:t>interés</a:t>
            </a:r>
            <a:r>
              <a:rPr lang="es"/>
              <a:t>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conectar a sql </a:t>
            </a:r>
            <a:r>
              <a:rPr lang="es"/>
              <a:t>desde</a:t>
            </a:r>
            <a:r>
              <a:rPr lang="es"/>
              <a:t> python: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https://www.tutorialspoint.com/python3/python_database_access.htm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