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9" r:id="rId5"/>
    <p:sldId id="263" r:id="rId6"/>
    <p:sldId id="264" r:id="rId7"/>
    <p:sldId id="257"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9D75BB28-A512-46B0-9547-CF24B29E88B1}" type="datetimeFigureOut">
              <a:rPr lang="en-US" smtClean="0"/>
              <a:t>7/15/2013</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EBD46A49-0292-4910-BD2E-4AD6B579D801}"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75BB28-A512-46B0-9547-CF24B29E88B1}" type="datetimeFigureOut">
              <a:rPr lang="en-US" smtClean="0"/>
              <a:t>7/15/2013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46A49-0292-4910-BD2E-4AD6B579D8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75BB28-A512-46B0-9547-CF24B29E88B1}" type="datetimeFigureOut">
              <a:rPr lang="en-US" smtClean="0"/>
              <a:t>7/15/2013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EBD46A49-0292-4910-BD2E-4AD6B579D8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75BB28-A512-46B0-9547-CF24B29E88B1}" type="datetimeFigureOut">
              <a:rPr lang="en-US" smtClean="0"/>
              <a:t>7/15/2013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46A49-0292-4910-BD2E-4AD6B579D801}"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9D75BB28-A512-46B0-9547-CF24B29E88B1}" type="datetimeFigureOut">
              <a:rPr lang="en-US" smtClean="0"/>
              <a:t>7/15/2013</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EBD46A49-0292-4910-BD2E-4AD6B579D801}"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75BB28-A512-46B0-9547-CF24B29E88B1}" type="datetimeFigureOut">
              <a:rPr lang="en-US" smtClean="0"/>
              <a:t>7/15/2013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46A49-0292-4910-BD2E-4AD6B579D80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75BB28-A512-46B0-9547-CF24B29E88B1}" type="datetimeFigureOut">
              <a:rPr lang="en-US" smtClean="0"/>
              <a:t>7/15/2013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46A49-0292-4910-BD2E-4AD6B579D80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D75BB28-A512-46B0-9547-CF24B29E88B1}" type="datetimeFigureOut">
              <a:rPr lang="en-US" smtClean="0"/>
              <a:t>7/15/2013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46A49-0292-4910-BD2E-4AD6B579D80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D75BB28-A512-46B0-9547-CF24B29E88B1}" type="datetimeFigureOut">
              <a:rPr lang="en-US" smtClean="0"/>
              <a:t>7/15/2013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46A49-0292-4910-BD2E-4AD6B579D8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5BB28-A512-46B0-9547-CF24B29E88B1}" type="datetimeFigureOut">
              <a:rPr lang="en-US" smtClean="0"/>
              <a:t>7/15/2013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EBD46A49-0292-4910-BD2E-4AD6B579D801}"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5BB28-A512-46B0-9547-CF24B29E88B1}" type="datetimeFigureOut">
              <a:rPr lang="en-US" smtClean="0"/>
              <a:t>7/15/2013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46A49-0292-4910-BD2E-4AD6B579D801}"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9D75BB28-A512-46B0-9547-CF24B29E88B1}" type="datetimeFigureOut">
              <a:rPr lang="en-US" smtClean="0"/>
              <a:t>7/15/2013</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EBD46A49-0292-4910-BD2E-4AD6B579D8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ggle.it/diagram/51d7c2b7e53ab1ac0500da57"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10400" y="2357735"/>
            <a:ext cx="1981200" cy="1828800"/>
          </a:xfrm>
        </p:spPr>
        <p:txBody>
          <a:bodyPr>
            <a:normAutofit/>
          </a:bodyPr>
          <a:lstStyle/>
          <a:p>
            <a:r>
              <a:rPr lang="en-US" sz="3200" dirty="0" smtClean="0">
                <a:latin typeface="AvantGardeITC" pitchFamily="18" charset="0"/>
              </a:rPr>
              <a:t>8 &amp; 15 </a:t>
            </a:r>
            <a:r>
              <a:rPr lang="en-US" sz="3200" dirty="0" smtClean="0">
                <a:latin typeface="AvantGardeITC" pitchFamily="18" charset="0"/>
              </a:rPr>
              <a:t>July 2013</a:t>
            </a:r>
            <a:endParaRPr lang="en-US" sz="3200" dirty="0">
              <a:latin typeface="AvantGardeITC" pitchFamily="18" charset="0"/>
            </a:endParaRPr>
          </a:p>
        </p:txBody>
      </p:sp>
      <p:sp>
        <p:nvSpPr>
          <p:cNvPr id="2" name="Title 1"/>
          <p:cNvSpPr>
            <a:spLocks noGrp="1"/>
          </p:cNvSpPr>
          <p:nvPr>
            <p:ph type="title"/>
          </p:nvPr>
        </p:nvSpPr>
        <p:spPr>
          <a:xfrm>
            <a:off x="304800" y="1752600"/>
            <a:ext cx="6324600" cy="1828800"/>
          </a:xfrm>
        </p:spPr>
        <p:txBody>
          <a:bodyPr/>
          <a:lstStyle/>
          <a:p>
            <a:r>
              <a:rPr lang="en-US" dirty="0" smtClean="0">
                <a:latin typeface="AvantGardeMdITC" pitchFamily="18" charset="0"/>
              </a:rPr>
              <a:t>THESIS </a:t>
            </a:r>
            <a:r>
              <a:rPr lang="en-US" dirty="0" smtClean="0">
                <a:latin typeface="AvantGardeMdITC" pitchFamily="18" charset="0"/>
              </a:rPr>
              <a:t>PROPOSAL</a:t>
            </a:r>
            <a:endParaRPr lang="en-US" dirty="0">
              <a:latin typeface="AvantGardeMdITC" pitchFamily="18" charset="0"/>
            </a:endParaRPr>
          </a:p>
        </p:txBody>
      </p:sp>
      <p:sp>
        <p:nvSpPr>
          <p:cNvPr id="4" name="TextBox 3"/>
          <p:cNvSpPr txBox="1"/>
          <p:nvPr/>
        </p:nvSpPr>
        <p:spPr>
          <a:xfrm>
            <a:off x="3124200" y="3657600"/>
            <a:ext cx="3429000" cy="1200329"/>
          </a:xfrm>
          <a:prstGeom prst="rect">
            <a:avLst/>
          </a:prstGeom>
          <a:noFill/>
        </p:spPr>
        <p:txBody>
          <a:bodyPr wrap="square" rtlCol="0">
            <a:spAutoFit/>
          </a:bodyPr>
          <a:lstStyle/>
          <a:p>
            <a:pPr algn="r"/>
            <a:r>
              <a:rPr lang="en-US" b="1" dirty="0" smtClean="0">
                <a:solidFill>
                  <a:schemeClr val="bg1"/>
                </a:solidFill>
              </a:rPr>
              <a:t>TEAM O U</a:t>
            </a:r>
          </a:p>
          <a:p>
            <a:pPr algn="r"/>
            <a:r>
              <a:rPr lang="en-US" dirty="0" err="1" smtClean="0">
                <a:solidFill>
                  <a:schemeClr val="bg1"/>
                </a:solidFill>
              </a:rPr>
              <a:t>Cordevilla</a:t>
            </a:r>
            <a:r>
              <a:rPr lang="en-US" dirty="0" smtClean="0">
                <a:solidFill>
                  <a:schemeClr val="bg1"/>
                </a:solidFill>
              </a:rPr>
              <a:t>, </a:t>
            </a:r>
            <a:r>
              <a:rPr lang="en-US" dirty="0" err="1" smtClean="0">
                <a:solidFill>
                  <a:schemeClr val="bg1"/>
                </a:solidFill>
              </a:rPr>
              <a:t>Chynna</a:t>
            </a:r>
            <a:r>
              <a:rPr lang="en-US" dirty="0" smtClean="0">
                <a:solidFill>
                  <a:schemeClr val="bg1"/>
                </a:solidFill>
              </a:rPr>
              <a:t> Julia</a:t>
            </a:r>
          </a:p>
          <a:p>
            <a:pPr algn="r"/>
            <a:r>
              <a:rPr lang="en-US" dirty="0" err="1" smtClean="0">
                <a:solidFill>
                  <a:schemeClr val="bg1"/>
                </a:solidFill>
              </a:rPr>
              <a:t>Formes</a:t>
            </a:r>
            <a:r>
              <a:rPr lang="en-US" dirty="0" smtClean="0">
                <a:solidFill>
                  <a:schemeClr val="bg1"/>
                </a:solidFill>
              </a:rPr>
              <a:t>, Rafael Gerard</a:t>
            </a:r>
          </a:p>
          <a:p>
            <a:pPr algn="r"/>
            <a:r>
              <a:rPr lang="en-US" dirty="0" err="1" smtClean="0">
                <a:solidFill>
                  <a:schemeClr val="bg1"/>
                </a:solidFill>
              </a:rPr>
              <a:t>Viernes</a:t>
            </a:r>
            <a:r>
              <a:rPr lang="en-US" dirty="0" smtClean="0">
                <a:solidFill>
                  <a:schemeClr val="bg1"/>
                </a:solidFill>
              </a:rPr>
              <a:t>, Francis Bien Jan</a:t>
            </a:r>
            <a:endParaRPr lang="en-US" dirty="0">
              <a:solidFill>
                <a:schemeClr val="bg1"/>
              </a:solidFill>
            </a:endParaRPr>
          </a:p>
        </p:txBody>
      </p:sp>
      <p:sp>
        <p:nvSpPr>
          <p:cNvPr id="5" name="TextBox 4"/>
          <p:cNvSpPr txBox="1"/>
          <p:nvPr/>
        </p:nvSpPr>
        <p:spPr>
          <a:xfrm>
            <a:off x="457200" y="2895600"/>
            <a:ext cx="6172200" cy="523220"/>
          </a:xfrm>
          <a:prstGeom prst="rect">
            <a:avLst/>
          </a:prstGeom>
          <a:noFill/>
        </p:spPr>
        <p:txBody>
          <a:bodyPr wrap="square" rtlCol="0">
            <a:spAutoFit/>
          </a:bodyPr>
          <a:lstStyle/>
          <a:p>
            <a:pPr algn="r"/>
            <a:r>
              <a:rPr lang="en-US" sz="2800" dirty="0" smtClean="0">
                <a:solidFill>
                  <a:schemeClr val="accent1">
                    <a:lumMod val="60000"/>
                    <a:lumOff val="40000"/>
                  </a:schemeClr>
                </a:solidFill>
              </a:rPr>
              <a:t>Context-Aware Data </a:t>
            </a:r>
            <a:r>
              <a:rPr lang="en-US" sz="2800" dirty="0" err="1" smtClean="0">
                <a:solidFill>
                  <a:schemeClr val="accent1">
                    <a:lumMod val="60000"/>
                    <a:lumOff val="40000"/>
                  </a:schemeClr>
                </a:solidFill>
              </a:rPr>
              <a:t>Deduplication</a:t>
            </a:r>
            <a:endParaRPr lang="en-US" sz="2800" dirty="0">
              <a:solidFill>
                <a:schemeClr val="accent1">
                  <a:lumMod val="60000"/>
                  <a:lumOff val="40000"/>
                </a:schemeClr>
              </a:solidFill>
            </a:endParaRPr>
          </a:p>
        </p:txBody>
      </p:sp>
    </p:spTree>
    <p:extLst>
      <p:ext uri="{BB962C8B-B14F-4D97-AF65-F5344CB8AC3E}">
        <p14:creationId xmlns:p14="http://schemas.microsoft.com/office/powerpoint/2010/main" val="3043145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62799" y="2892277"/>
            <a:ext cx="1752601" cy="1645920"/>
          </a:xfrm>
        </p:spPr>
        <p:txBody>
          <a:bodyPr/>
          <a:lstStyle/>
          <a:p>
            <a:r>
              <a:rPr lang="en-US" dirty="0" smtClean="0">
                <a:latin typeface="AvantGardeITC" pitchFamily="18" charset="0"/>
              </a:rPr>
              <a:t>Thesis</a:t>
            </a:r>
            <a:r>
              <a:rPr lang="en-US" dirty="0" smtClean="0"/>
              <a:t> </a:t>
            </a:r>
            <a:r>
              <a:rPr lang="en-US" dirty="0" smtClean="0">
                <a:latin typeface="AvantGardeITC" pitchFamily="18" charset="0"/>
              </a:rPr>
              <a:t>Statement</a:t>
            </a:r>
            <a:endParaRPr lang="en-US" dirty="0">
              <a:latin typeface="AvantGardeITC" pitchFamily="18" charset="0"/>
            </a:endParaRPr>
          </a:p>
        </p:txBody>
      </p:sp>
      <p:sp>
        <p:nvSpPr>
          <p:cNvPr id="3" name="Title 2"/>
          <p:cNvSpPr>
            <a:spLocks noGrp="1"/>
          </p:cNvSpPr>
          <p:nvPr>
            <p:ph type="title"/>
          </p:nvPr>
        </p:nvSpPr>
        <p:spPr/>
        <p:txBody>
          <a:bodyPr/>
          <a:lstStyle/>
          <a:p>
            <a:r>
              <a:rPr lang="en-US" dirty="0" smtClean="0">
                <a:latin typeface="AvantGardeMdITC" pitchFamily="18" charset="0"/>
              </a:rPr>
              <a:t>PROPOSAL</a:t>
            </a:r>
            <a:endParaRPr lang="en-US" dirty="0">
              <a:latin typeface="AvantGardeMdITC" pitchFamily="18" charset="0"/>
            </a:endParaRPr>
          </a:p>
        </p:txBody>
      </p:sp>
    </p:spTree>
    <p:extLst>
      <p:ext uri="{BB962C8B-B14F-4D97-AF65-F5344CB8AC3E}">
        <p14:creationId xmlns:p14="http://schemas.microsoft.com/office/powerpoint/2010/main" val="493610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normAutofit fontScale="77500" lnSpcReduction="20000"/>
          </a:bodyPr>
          <a:lstStyle/>
          <a:p>
            <a:pPr marL="45720" indent="0">
              <a:buNone/>
            </a:pPr>
            <a:r>
              <a:rPr lang="en-PH" sz="3200" dirty="0" smtClean="0"/>
              <a:t>Since </a:t>
            </a:r>
            <a:r>
              <a:rPr lang="en-PH" sz="3200" dirty="0"/>
              <a:t>there is a rapid growth of data due to innovations </a:t>
            </a:r>
            <a:r>
              <a:rPr lang="en-PH" sz="3200" dirty="0" smtClean="0"/>
              <a:t>in computers and </a:t>
            </a:r>
            <a:r>
              <a:rPr lang="en-PH" sz="3200" dirty="0"/>
              <a:t>mobile technologies</a:t>
            </a:r>
            <a:r>
              <a:rPr lang="en-PH" sz="3200" dirty="0" smtClean="0"/>
              <a:t>, </a:t>
            </a:r>
            <a:r>
              <a:rPr lang="en-PH" sz="3200" dirty="0"/>
              <a:t>the </a:t>
            </a:r>
            <a:r>
              <a:rPr lang="en-PH" sz="3200" dirty="0" smtClean="0"/>
              <a:t>cloud </a:t>
            </a:r>
            <a:r>
              <a:rPr lang="en-PH" sz="3200" dirty="0"/>
              <a:t>has become a viable option for users to store their data in</a:t>
            </a:r>
            <a:r>
              <a:rPr lang="en-PH" sz="3200" dirty="0" smtClean="0"/>
              <a:t>.</a:t>
            </a:r>
          </a:p>
          <a:p>
            <a:pPr marL="45720" indent="0">
              <a:buNone/>
            </a:pPr>
            <a:r>
              <a:rPr lang="en-PH" sz="3200" dirty="0"/>
              <a:t/>
            </a:r>
            <a:br>
              <a:rPr lang="en-PH" sz="3200" dirty="0"/>
            </a:br>
            <a:r>
              <a:rPr lang="en-PH" sz="3200" dirty="0"/>
              <a:t>However, this would mean that the cloud systems must be able to keep up with data growth and deal with possible issues, specifically data redundancy</a:t>
            </a:r>
            <a:r>
              <a:rPr lang="en-PH" sz="3200" dirty="0" smtClean="0"/>
              <a:t>.</a:t>
            </a:r>
          </a:p>
          <a:p>
            <a:pPr marL="45720" indent="0">
              <a:buNone/>
            </a:pPr>
            <a:r>
              <a:rPr lang="en-PH" sz="3200" dirty="0"/>
              <a:t/>
            </a:r>
            <a:br>
              <a:rPr lang="en-PH" sz="3200" dirty="0"/>
            </a:br>
            <a:r>
              <a:rPr lang="en-PH" sz="3200" dirty="0" smtClean="0"/>
              <a:t>We hope to find </a:t>
            </a:r>
            <a:r>
              <a:rPr lang="en-PH" sz="3200" dirty="0"/>
              <a:t>more efficient methods that will contribute to solving the problem. One such method that we </a:t>
            </a:r>
            <a:r>
              <a:rPr lang="en-PH" sz="3200" dirty="0" smtClean="0"/>
              <a:t>can experiment </a:t>
            </a:r>
            <a:r>
              <a:rPr lang="en-PH" sz="3200" dirty="0"/>
              <a:t>with involves </a:t>
            </a:r>
            <a:r>
              <a:rPr lang="en-PH" sz="3200" dirty="0" smtClean="0"/>
              <a:t>context-processing </a:t>
            </a:r>
            <a:r>
              <a:rPr lang="en-PH" sz="3200" dirty="0"/>
              <a:t>/ approximating.</a:t>
            </a:r>
            <a:endParaRPr lang="en-US" sz="3200" dirty="0">
              <a:latin typeface="AvantGardeMdITC" pitchFamily="18" charset="0"/>
            </a:endParaRPr>
          </a:p>
        </p:txBody>
      </p:sp>
      <p:sp>
        <p:nvSpPr>
          <p:cNvPr id="4" name="Title 3"/>
          <p:cNvSpPr>
            <a:spLocks noGrp="1"/>
          </p:cNvSpPr>
          <p:nvPr>
            <p:ph type="title"/>
          </p:nvPr>
        </p:nvSpPr>
        <p:spPr/>
        <p:txBody>
          <a:bodyPr/>
          <a:lstStyle/>
          <a:p>
            <a:r>
              <a:rPr lang="en-US" dirty="0" smtClean="0">
                <a:latin typeface="AvantGardeMdITC" pitchFamily="18" charset="0"/>
              </a:rPr>
              <a:t>MOTIVATION</a:t>
            </a:r>
            <a:endParaRPr lang="en-US" dirty="0">
              <a:latin typeface="AvantGardeMdITC" pitchFamily="18" charset="0"/>
            </a:endParaRPr>
          </a:p>
        </p:txBody>
      </p:sp>
    </p:spTree>
    <p:extLst>
      <p:ext uri="{BB962C8B-B14F-4D97-AF65-F5344CB8AC3E}">
        <p14:creationId xmlns:p14="http://schemas.microsoft.com/office/powerpoint/2010/main" val="1136106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45720" indent="0" algn="ctr">
              <a:buNone/>
            </a:pPr>
            <a:endParaRPr lang="en-PH" sz="3200" dirty="0" smtClean="0">
              <a:latin typeface="AvantGardeITC" pitchFamily="18" charset="0"/>
            </a:endParaRPr>
          </a:p>
          <a:p>
            <a:pPr marL="45720" indent="0" algn="ctr">
              <a:buNone/>
            </a:pPr>
            <a:r>
              <a:rPr lang="en-PH" sz="3200" dirty="0">
                <a:latin typeface="AvantGardeITC" pitchFamily="18" charset="0"/>
              </a:rPr>
              <a:t>In a cloud wherein the continual storing of data in a local area share the same </a:t>
            </a:r>
            <a:r>
              <a:rPr lang="en-PH" sz="3200" dirty="0" smtClean="0">
                <a:latin typeface="AvantGardeITC" pitchFamily="18" charset="0"/>
              </a:rPr>
              <a:t>context, duplicate </a:t>
            </a:r>
            <a:r>
              <a:rPr lang="en-PH" sz="3200" dirty="0">
                <a:latin typeface="AvantGardeITC" pitchFamily="18" charset="0"/>
              </a:rPr>
              <a:t>data becomes a prevalent problem, hence the need for a</a:t>
            </a:r>
            <a:br>
              <a:rPr lang="en-PH" sz="3200" dirty="0">
                <a:latin typeface="AvantGardeITC" pitchFamily="18" charset="0"/>
              </a:rPr>
            </a:br>
            <a:r>
              <a:rPr lang="en-PH" sz="3200" dirty="0">
                <a:latin typeface="AvantGardeITC" pitchFamily="18" charset="0"/>
              </a:rPr>
              <a:t>system that makes use of cloud </a:t>
            </a:r>
            <a:r>
              <a:rPr lang="en-PH" sz="3200" dirty="0" err="1">
                <a:latin typeface="AvantGardeITC" pitchFamily="18" charset="0"/>
              </a:rPr>
              <a:t>deduplication</a:t>
            </a:r>
            <a:r>
              <a:rPr lang="en-PH" sz="3200" dirty="0">
                <a:latin typeface="AvantGardeITC" pitchFamily="18" charset="0"/>
              </a:rPr>
              <a:t> and context-processing.</a:t>
            </a:r>
            <a:br>
              <a:rPr lang="en-PH" sz="3200" dirty="0">
                <a:latin typeface="AvantGardeITC" pitchFamily="18" charset="0"/>
              </a:rPr>
            </a:br>
            <a:endParaRPr lang="en-US" sz="3200" dirty="0">
              <a:latin typeface="AvantGardeITC" pitchFamily="18" charset="0"/>
            </a:endParaRPr>
          </a:p>
        </p:txBody>
      </p:sp>
      <p:sp>
        <p:nvSpPr>
          <p:cNvPr id="4" name="Title 3"/>
          <p:cNvSpPr>
            <a:spLocks noGrp="1"/>
          </p:cNvSpPr>
          <p:nvPr>
            <p:ph type="title"/>
          </p:nvPr>
        </p:nvSpPr>
        <p:spPr/>
        <p:txBody>
          <a:bodyPr/>
          <a:lstStyle/>
          <a:p>
            <a:r>
              <a:rPr lang="en-US" dirty="0" smtClean="0">
                <a:latin typeface="AvantGardeMdITC" pitchFamily="18" charset="0"/>
              </a:rPr>
              <a:t>THESIS</a:t>
            </a:r>
            <a:r>
              <a:rPr lang="en-US" dirty="0" smtClean="0"/>
              <a:t> </a:t>
            </a:r>
            <a:r>
              <a:rPr lang="en-US" dirty="0" smtClean="0">
                <a:latin typeface="AvantGardeMdITC" pitchFamily="18" charset="0"/>
              </a:rPr>
              <a:t>STATEMENT</a:t>
            </a:r>
            <a:endParaRPr lang="en-US" dirty="0">
              <a:latin typeface="AvantGardeMdITC" pitchFamily="18" charset="0"/>
            </a:endParaRPr>
          </a:p>
        </p:txBody>
      </p:sp>
    </p:spTree>
    <p:extLst>
      <p:ext uri="{BB962C8B-B14F-4D97-AF65-F5344CB8AC3E}">
        <p14:creationId xmlns:p14="http://schemas.microsoft.com/office/powerpoint/2010/main" val="1463978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normAutofit/>
          </a:bodyPr>
          <a:lstStyle/>
          <a:p>
            <a:pPr marL="45720" indent="0">
              <a:buNone/>
            </a:pPr>
            <a:r>
              <a:rPr lang="en-PH" sz="2400" dirty="0" smtClean="0"/>
              <a:t/>
            </a:r>
            <a:br>
              <a:rPr lang="en-PH" sz="2400" dirty="0" smtClean="0"/>
            </a:br>
            <a:r>
              <a:rPr lang="en-PH" sz="2400" dirty="0" smtClean="0"/>
              <a:t>Given a University setup, we can attain information pertaining to the files the students upload. </a:t>
            </a:r>
            <a:br>
              <a:rPr lang="en-PH" sz="2400" dirty="0" smtClean="0"/>
            </a:br>
            <a:r>
              <a:rPr lang="en-PH" sz="2400" dirty="0" smtClean="0"/>
              <a:t>With this information, we can categorise files based on location and other context so that we can cut down search time for files instead of searching for duplicate data sequentially, making this method dynamic.</a:t>
            </a:r>
          </a:p>
          <a:p>
            <a:pPr marL="45720" indent="0">
              <a:buNone/>
            </a:pPr>
            <a:endParaRPr lang="en-PH" sz="2400" dirty="0">
              <a:latin typeface="AvantGardeMdITC" pitchFamily="18" charset="0"/>
            </a:endParaRPr>
          </a:p>
          <a:p>
            <a:pPr marL="45720" indent="0">
              <a:buNone/>
            </a:pPr>
            <a:endParaRPr lang="en-US" sz="3200" dirty="0">
              <a:latin typeface="AvantGardeMdITC" pitchFamily="18" charset="0"/>
            </a:endParaRPr>
          </a:p>
        </p:txBody>
      </p:sp>
      <p:sp>
        <p:nvSpPr>
          <p:cNvPr id="4" name="Title 3"/>
          <p:cNvSpPr>
            <a:spLocks noGrp="1"/>
          </p:cNvSpPr>
          <p:nvPr>
            <p:ph type="title"/>
          </p:nvPr>
        </p:nvSpPr>
        <p:spPr/>
        <p:txBody>
          <a:bodyPr/>
          <a:lstStyle/>
          <a:p>
            <a:r>
              <a:rPr lang="en-US" dirty="0" smtClean="0">
                <a:latin typeface="AvantGardeMdITC" pitchFamily="18" charset="0"/>
              </a:rPr>
              <a:t>APPLICATION</a:t>
            </a:r>
            <a:endParaRPr lang="en-US" dirty="0">
              <a:latin typeface="AvantGardeMdITC" pitchFamily="18" charset="0"/>
            </a:endParaRPr>
          </a:p>
        </p:txBody>
      </p:sp>
    </p:spTree>
    <p:extLst>
      <p:ext uri="{BB962C8B-B14F-4D97-AF65-F5344CB8AC3E}">
        <p14:creationId xmlns:p14="http://schemas.microsoft.com/office/powerpoint/2010/main" val="3461945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normAutofit fontScale="85000" lnSpcReduction="10000"/>
          </a:bodyPr>
          <a:lstStyle/>
          <a:p>
            <a:r>
              <a:rPr lang="en-PH" sz="3200" dirty="0" err="1">
                <a:latin typeface="AvantGardeMdITC" pitchFamily="18" charset="0"/>
              </a:rPr>
              <a:t>DeDu</a:t>
            </a:r>
            <a:r>
              <a:rPr lang="en-PH" sz="3200" dirty="0">
                <a:latin typeface="AvantGardeMdITC" pitchFamily="18" charset="0"/>
              </a:rPr>
              <a:t>: Building a </a:t>
            </a:r>
            <a:r>
              <a:rPr lang="en-PH" sz="3200" dirty="0" err="1">
                <a:latin typeface="AvantGardeMdITC" pitchFamily="18" charset="0"/>
              </a:rPr>
              <a:t>Deduplication</a:t>
            </a:r>
            <a:r>
              <a:rPr lang="en-PH" sz="3200" dirty="0">
                <a:latin typeface="AvantGardeMdITC" pitchFamily="18" charset="0"/>
              </a:rPr>
              <a:t> Storage System over </a:t>
            </a:r>
            <a:r>
              <a:rPr lang="en-PH" sz="3200" dirty="0" smtClean="0">
                <a:latin typeface="AvantGardeMdITC" pitchFamily="18" charset="0"/>
              </a:rPr>
              <a:t>Cloud Computing</a:t>
            </a:r>
          </a:p>
          <a:p>
            <a:r>
              <a:rPr lang="en-US" sz="3200" dirty="0" err="1">
                <a:latin typeface="AvantGardeMdITC" pitchFamily="18" charset="0"/>
              </a:rPr>
              <a:t>Deduplication</a:t>
            </a:r>
            <a:r>
              <a:rPr lang="en-US" sz="3200" dirty="0">
                <a:latin typeface="AvantGardeMdITC" pitchFamily="18" charset="0"/>
              </a:rPr>
              <a:t> and Compression Techniques </a:t>
            </a:r>
            <a:r>
              <a:rPr lang="en-US" sz="3200" dirty="0" smtClean="0">
                <a:latin typeface="AvantGardeMdITC" pitchFamily="18" charset="0"/>
              </a:rPr>
              <a:t>in Cloud Design</a:t>
            </a:r>
          </a:p>
          <a:p>
            <a:r>
              <a:rPr lang="en-PH" sz="3200" dirty="0">
                <a:latin typeface="AvantGardeMdITC" pitchFamily="18" charset="0"/>
              </a:rPr>
              <a:t>SAM: A Semantic-Aware Multi-Tiered Source De-duplication Framework for </a:t>
            </a:r>
            <a:r>
              <a:rPr lang="en-PH" sz="3200" dirty="0" smtClean="0">
                <a:latin typeface="AvantGardeMdITC" pitchFamily="18" charset="0"/>
              </a:rPr>
              <a:t>Cloud Backup</a:t>
            </a:r>
          </a:p>
          <a:p>
            <a:r>
              <a:rPr lang="en-PH" sz="3200" dirty="0">
                <a:latin typeface="AvantGardeMdITC" pitchFamily="18" charset="0"/>
              </a:rPr>
              <a:t>AA-</a:t>
            </a:r>
            <a:r>
              <a:rPr lang="en-PH" sz="3200" dirty="0" err="1">
                <a:latin typeface="AvantGardeMdITC" pitchFamily="18" charset="0"/>
              </a:rPr>
              <a:t>Dedupe</a:t>
            </a:r>
            <a:r>
              <a:rPr lang="en-PH" sz="3200" dirty="0">
                <a:latin typeface="AvantGardeMdITC" pitchFamily="18" charset="0"/>
              </a:rPr>
              <a:t>: An Application-Aware Source </a:t>
            </a:r>
            <a:r>
              <a:rPr lang="en-PH" sz="3200" dirty="0" err="1">
                <a:latin typeface="AvantGardeMdITC" pitchFamily="18" charset="0"/>
              </a:rPr>
              <a:t>Deduplication</a:t>
            </a:r>
            <a:r>
              <a:rPr lang="en-PH" sz="3200" dirty="0">
                <a:latin typeface="AvantGardeMdITC" pitchFamily="18" charset="0"/>
              </a:rPr>
              <a:t> Approach for Cloud </a:t>
            </a:r>
          </a:p>
          <a:p>
            <a:r>
              <a:rPr lang="en-PH" sz="3200" dirty="0">
                <a:latin typeface="AvantGardeMdITC" pitchFamily="18" charset="0"/>
              </a:rPr>
              <a:t>Backup Services in the Personal Computing Environment</a:t>
            </a:r>
            <a:endParaRPr lang="en-US" sz="3200" dirty="0">
              <a:latin typeface="AvantGardeMdITC" pitchFamily="18" charset="0"/>
            </a:endParaRPr>
          </a:p>
        </p:txBody>
      </p:sp>
      <p:sp>
        <p:nvSpPr>
          <p:cNvPr id="4" name="Title 3"/>
          <p:cNvSpPr>
            <a:spLocks noGrp="1"/>
          </p:cNvSpPr>
          <p:nvPr>
            <p:ph type="title"/>
          </p:nvPr>
        </p:nvSpPr>
        <p:spPr/>
        <p:txBody>
          <a:bodyPr/>
          <a:lstStyle/>
          <a:p>
            <a:r>
              <a:rPr lang="en-US" dirty="0" smtClean="0">
                <a:latin typeface="AvantGardeMdITC" pitchFamily="18" charset="0"/>
              </a:rPr>
              <a:t>REFERENCES</a:t>
            </a:r>
            <a:endParaRPr lang="en-US" dirty="0">
              <a:latin typeface="AvantGardeMdITC" pitchFamily="18" charset="0"/>
            </a:endParaRPr>
          </a:p>
        </p:txBody>
      </p:sp>
    </p:spTree>
    <p:extLst>
      <p:ext uri="{BB962C8B-B14F-4D97-AF65-F5344CB8AC3E}">
        <p14:creationId xmlns:p14="http://schemas.microsoft.com/office/powerpoint/2010/main" val="1461452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latin typeface="AvantGardeITC" pitchFamily="18" charset="0"/>
              </a:rPr>
              <a:t>w/ Papers</a:t>
            </a:r>
            <a:endParaRPr lang="en-US" dirty="0">
              <a:latin typeface="AvantGardeITC" pitchFamily="18" charset="0"/>
            </a:endParaRPr>
          </a:p>
        </p:txBody>
      </p:sp>
      <p:sp>
        <p:nvSpPr>
          <p:cNvPr id="3" name="Title 2"/>
          <p:cNvSpPr>
            <a:spLocks noGrp="1"/>
          </p:cNvSpPr>
          <p:nvPr>
            <p:ph type="title"/>
          </p:nvPr>
        </p:nvSpPr>
        <p:spPr/>
        <p:txBody>
          <a:bodyPr/>
          <a:lstStyle/>
          <a:p>
            <a:r>
              <a:rPr lang="en-US" dirty="0" err="1" smtClean="0">
                <a:latin typeface="AvantGardeMdITC" pitchFamily="18" charset="0"/>
              </a:rPr>
              <a:t>mindmap</a:t>
            </a:r>
            <a:endParaRPr lang="en-US" dirty="0">
              <a:latin typeface="AvantGardeMdITC" pitchFamily="18" charset="0"/>
            </a:endParaRPr>
          </a:p>
        </p:txBody>
      </p:sp>
    </p:spTree>
    <p:extLst>
      <p:ext uri="{BB962C8B-B14F-4D97-AF65-F5344CB8AC3E}">
        <p14:creationId xmlns:p14="http://schemas.microsoft.com/office/powerpoint/2010/main" val="309550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 y="1699552"/>
            <a:ext cx="9144000" cy="4088084"/>
          </a:xfrm>
          <a:prstGeom prst="rect">
            <a:avLst/>
          </a:prstGeom>
        </p:spPr>
      </p:pic>
      <p:sp>
        <p:nvSpPr>
          <p:cNvPr id="5" name="TextBox 4"/>
          <p:cNvSpPr txBox="1"/>
          <p:nvPr/>
        </p:nvSpPr>
        <p:spPr>
          <a:xfrm>
            <a:off x="1600200" y="5808418"/>
            <a:ext cx="8458200" cy="369332"/>
          </a:xfrm>
          <a:prstGeom prst="rect">
            <a:avLst/>
          </a:prstGeom>
          <a:noFill/>
        </p:spPr>
        <p:txBody>
          <a:bodyPr wrap="square" rtlCol="0">
            <a:spAutoFit/>
          </a:bodyPr>
          <a:lstStyle/>
          <a:p>
            <a:r>
              <a:rPr lang="en-US" dirty="0" smtClean="0">
                <a:hlinkClick r:id="rId3"/>
              </a:rPr>
              <a:t>https://coggle.it/diagram/51d7c2b7e53ab1ac0500da57</a:t>
            </a:r>
            <a:endParaRPr lang="en-US" dirty="0"/>
          </a:p>
        </p:txBody>
      </p:sp>
      <p:sp>
        <p:nvSpPr>
          <p:cNvPr id="6" name="Title 5"/>
          <p:cNvSpPr>
            <a:spLocks noGrp="1"/>
          </p:cNvSpPr>
          <p:nvPr>
            <p:ph type="title"/>
          </p:nvPr>
        </p:nvSpPr>
        <p:spPr/>
        <p:txBody>
          <a:bodyPr/>
          <a:lstStyle/>
          <a:p>
            <a:r>
              <a:rPr lang="en-US" dirty="0" err="1" smtClean="0">
                <a:latin typeface="AvantGardeMdITC" pitchFamily="18" charset="0"/>
              </a:rPr>
              <a:t>Mindmap</a:t>
            </a:r>
            <a:endParaRPr lang="en-US" dirty="0">
              <a:latin typeface="AvantGardeMdITC" pitchFamily="18" charset="0"/>
            </a:endParaRPr>
          </a:p>
        </p:txBody>
      </p:sp>
    </p:spTree>
    <p:extLst>
      <p:ext uri="{BB962C8B-B14F-4D97-AF65-F5344CB8AC3E}">
        <p14:creationId xmlns:p14="http://schemas.microsoft.com/office/powerpoint/2010/main" val="2069221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PH" dirty="0" smtClean="0"/>
          </a:p>
          <a:p>
            <a:endParaRPr lang="en-PH" dirty="0"/>
          </a:p>
          <a:p>
            <a:r>
              <a:rPr lang="en-PH" dirty="0" smtClean="0"/>
              <a:t>PROPOSAL </a:t>
            </a:r>
            <a:r>
              <a:rPr lang="en-PH" dirty="0"/>
              <a:t>1: Storing Files in Cloud for </a:t>
            </a:r>
            <a:r>
              <a:rPr lang="en-PH" dirty="0" err="1"/>
              <a:t>Deduplication</a:t>
            </a:r>
            <a:r>
              <a:rPr lang="en-PH" dirty="0"/>
              <a:t> Checking: Files or Blocks? </a:t>
            </a:r>
            <a:endParaRPr lang="en-PH" dirty="0" smtClean="0"/>
          </a:p>
          <a:p>
            <a:endParaRPr lang="en-PH" dirty="0" smtClean="0"/>
          </a:p>
          <a:p>
            <a:r>
              <a:rPr lang="en-PH" dirty="0"/>
              <a:t>PROPOSAL 2: Load Share/Transfer in Mobile (Android) Phones </a:t>
            </a:r>
            <a:endParaRPr lang="en-PH" dirty="0" smtClean="0"/>
          </a:p>
          <a:p>
            <a:endParaRPr lang="en-PH" dirty="0" smtClean="0"/>
          </a:p>
          <a:p>
            <a:r>
              <a:rPr lang="en-PH" dirty="0" smtClean="0"/>
              <a:t>PROPOSAL 3: </a:t>
            </a:r>
            <a:r>
              <a:rPr lang="en-PH" dirty="0"/>
              <a:t>Torrent Seeding Incentive </a:t>
            </a:r>
            <a:endParaRPr lang="en-PH" dirty="0" smtClean="0"/>
          </a:p>
          <a:p>
            <a:endParaRPr lang="en-PH" dirty="0" smtClean="0"/>
          </a:p>
          <a:p>
            <a:r>
              <a:rPr lang="en-PH" dirty="0"/>
              <a:t>PROPOSAL </a:t>
            </a:r>
            <a:r>
              <a:rPr lang="en-PH" dirty="0" smtClean="0"/>
              <a:t>4: </a:t>
            </a:r>
            <a:r>
              <a:rPr lang="en-PH" dirty="0"/>
              <a:t>Wireless Sensor </a:t>
            </a:r>
            <a:r>
              <a:rPr lang="en-PH" dirty="0" smtClean="0"/>
              <a:t>Networks </a:t>
            </a:r>
            <a:r>
              <a:rPr lang="en-PH" dirty="0"/>
              <a:t/>
            </a:r>
            <a:br>
              <a:rPr lang="en-PH" dirty="0"/>
            </a:br>
            <a:endParaRPr lang="en-US" dirty="0"/>
          </a:p>
        </p:txBody>
      </p:sp>
      <p:sp>
        <p:nvSpPr>
          <p:cNvPr id="3" name="Title 2"/>
          <p:cNvSpPr>
            <a:spLocks noGrp="1"/>
          </p:cNvSpPr>
          <p:nvPr>
            <p:ph type="title"/>
          </p:nvPr>
        </p:nvSpPr>
        <p:spPr/>
        <p:txBody>
          <a:bodyPr/>
          <a:lstStyle/>
          <a:p>
            <a:r>
              <a:rPr lang="en-US" dirty="0" smtClean="0">
                <a:latin typeface="AvantGardeMdITC" pitchFamily="18" charset="0"/>
              </a:rPr>
              <a:t>Other proposals</a:t>
            </a:r>
            <a:endParaRPr lang="en-US" dirty="0">
              <a:latin typeface="AvantGardeMdITC" pitchFamily="18" charset="0"/>
            </a:endParaRPr>
          </a:p>
        </p:txBody>
      </p:sp>
    </p:spTree>
    <p:extLst>
      <p:ext uri="{BB962C8B-B14F-4D97-AF65-F5344CB8AC3E}">
        <p14:creationId xmlns:p14="http://schemas.microsoft.com/office/powerpoint/2010/main" val="5096541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362</TotalTime>
  <Words>188</Words>
  <Application>Microsoft Office PowerPoint</Application>
  <PresentationFormat>On-screen Show (4:3)</PresentationFormat>
  <Paragraphs>38</Paragraphs>
  <Slides>9</Slides>
  <Notes>0</Notes>
  <HiddenSlides>1</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Grid</vt:lpstr>
      <vt:lpstr>THESIS PROPOSAL</vt:lpstr>
      <vt:lpstr>PROPOSAL</vt:lpstr>
      <vt:lpstr>MOTIVATION</vt:lpstr>
      <vt:lpstr>THESIS STATEMENT</vt:lpstr>
      <vt:lpstr>APPLICATION</vt:lpstr>
      <vt:lpstr>REFERENCES</vt:lpstr>
      <vt:lpstr>mindmap</vt:lpstr>
      <vt:lpstr>Mindmap</vt:lpstr>
      <vt:lpstr>Other proposals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PROPOSALS</dc:title>
  <dc:creator>Viernes Family</dc:creator>
  <cp:lastModifiedBy>Viernes Family</cp:lastModifiedBy>
  <cp:revision>11</cp:revision>
  <dcterms:created xsi:type="dcterms:W3CDTF">2013-07-08T03:27:33Z</dcterms:created>
  <dcterms:modified xsi:type="dcterms:W3CDTF">2013-07-15T06:18:04Z</dcterms:modified>
</cp:coreProperties>
</file>