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75BB28-A512-46B0-9547-CF24B29E88B1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BD46A49-0292-4910-BD2E-4AD6B579D8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0" y="2242810"/>
            <a:ext cx="2209800" cy="1828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AvantGardeITC" pitchFamily="18" charset="0"/>
              </a:rPr>
              <a:t>2 and 7 </a:t>
            </a:r>
            <a:r>
              <a:rPr lang="en-US" sz="2400" dirty="0" smtClean="0">
                <a:latin typeface="AvantGardeITC" pitchFamily="18" charset="0"/>
              </a:rPr>
              <a:t>September 2013</a:t>
            </a:r>
            <a:endParaRPr lang="en-US" sz="3200" dirty="0">
              <a:latin typeface="AvantGardeITC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756" y="1328410"/>
            <a:ext cx="6324600" cy="1828800"/>
          </a:xfrm>
        </p:spPr>
        <p:txBody>
          <a:bodyPr/>
          <a:lstStyle/>
          <a:p>
            <a:r>
              <a:rPr lang="en-US" dirty="0" smtClean="0">
                <a:latin typeface="AvantGardeMdITC" pitchFamily="18" charset="0"/>
              </a:rPr>
              <a:t>PROGRESS REPORT</a:t>
            </a:r>
            <a:endParaRPr lang="en-US" dirty="0">
              <a:latin typeface="AvantGardeMdITC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121" y="3810000"/>
            <a:ext cx="342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TEAM O U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Cordevilla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Chynna</a:t>
            </a:r>
            <a:r>
              <a:rPr lang="en-US" dirty="0">
                <a:solidFill>
                  <a:schemeClr val="bg1"/>
                </a:solidFill>
              </a:rPr>
              <a:t> Julia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Formes</a:t>
            </a:r>
            <a:r>
              <a:rPr lang="en-US" dirty="0">
                <a:solidFill>
                  <a:schemeClr val="bg1"/>
                </a:solidFill>
              </a:rPr>
              <a:t>, Rafael Gerard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Viernes</a:t>
            </a:r>
            <a:r>
              <a:rPr lang="en-US" dirty="0">
                <a:solidFill>
                  <a:schemeClr val="bg1"/>
                </a:solidFill>
              </a:rPr>
              <a:t>, Francis Bien Jan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39952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Semantic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Deduplication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 Files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5000" y="2892277"/>
            <a:ext cx="1752601" cy="1645920"/>
          </a:xfrm>
        </p:spPr>
        <p:txBody>
          <a:bodyPr/>
          <a:lstStyle/>
          <a:p>
            <a:r>
              <a:rPr lang="en-US" dirty="0" smtClean="0">
                <a:latin typeface="AvantGardeITC" pitchFamily="18" charset="0"/>
              </a:rPr>
              <a:t>Thesis</a:t>
            </a:r>
            <a:endParaRPr lang="en-US" dirty="0">
              <a:latin typeface="AvantGardeITC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antGardeMdITC" pitchFamily="18" charset="0"/>
              </a:rPr>
              <a:t>UPDATES</a:t>
            </a:r>
            <a:endParaRPr lang="en-US" dirty="0">
              <a:latin typeface="AvantGardeMdITC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0" y="2209800"/>
            <a:ext cx="8686800" cy="990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We want to focus on </a:t>
            </a:r>
            <a:r>
              <a:rPr lang="en-US" sz="24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deduplication</a:t>
            </a:r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of files in a storage system.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Believe. Achieve.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vantGardeMdITC" pitchFamily="18" charset="0"/>
            </a:endParaRPr>
          </a:p>
        </p:txBody>
      </p:sp>
      <p:sp>
        <p:nvSpPr>
          <p:cNvPr id="2" name="Flowchart: Card 1"/>
          <p:cNvSpPr/>
          <p:nvPr/>
        </p:nvSpPr>
        <p:spPr>
          <a:xfrm>
            <a:off x="3124200" y="3262147"/>
            <a:ext cx="2286000" cy="147562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16 TB</a:t>
            </a:r>
            <a:endParaRPr lang="en-US" sz="4400" dirty="0"/>
          </a:p>
        </p:txBody>
      </p:sp>
      <p:sp>
        <p:nvSpPr>
          <p:cNvPr id="3" name="Right Arrow 2"/>
          <p:cNvSpPr/>
          <p:nvPr/>
        </p:nvSpPr>
        <p:spPr>
          <a:xfrm>
            <a:off x="6072760" y="3709083"/>
            <a:ext cx="685800" cy="4572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ard 5"/>
          <p:cNvSpPr/>
          <p:nvPr/>
        </p:nvSpPr>
        <p:spPr>
          <a:xfrm>
            <a:off x="7696200" y="3400899"/>
            <a:ext cx="1447800" cy="1029241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TB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905000" y="5132167"/>
            <a:ext cx="8686800" cy="1183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pitchFamily="18" charset="2"/>
              <a:buNone/>
            </a:pPr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We’ll use the semantics applied in SAM and in other implementations and then add our own to improve this </a:t>
            </a:r>
            <a:r>
              <a:rPr lang="en-US" sz="24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deduplication</a:t>
            </a:r>
            <a:r>
              <a:rPr lang="en-US" sz="2400" dirty="0" smtClean="0">
                <a:latin typeface="Khmer UI" panose="020B0502040204020203" pitchFamily="34" charset="0"/>
                <a:cs typeface="Khmer UI" panose="020B0502040204020203" pitchFamily="34" charset="0"/>
              </a:rPr>
              <a:t>.</a:t>
            </a:r>
            <a:endParaRPr lang="en-US" sz="2400" dirty="0">
              <a:latin typeface="Khmer UI" panose="020B0502040204020203" pitchFamily="34" charset="0"/>
              <a:cs typeface="Khmer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BELIEVE.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Achieve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.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905000" y="1752600"/>
            <a:ext cx="8407893" cy="2514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So for the remainder of the </a:t>
            </a:r>
            <a:r>
              <a:rPr lang="en-US" sz="2400" b="1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sem</a:t>
            </a: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: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Implement our very own </a:t>
            </a:r>
            <a:r>
              <a:rPr lang="en-US" sz="22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deduplication</a:t>
            </a:r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system (code)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Testing of given set of data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Comparison to original and improved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Finish methodology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Meeting with </a:t>
            </a:r>
            <a:r>
              <a:rPr lang="en-US" sz="22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UVLe</a:t>
            </a:r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(for study of semantics)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05000" y="4267200"/>
            <a:ext cx="8407893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2" pitchFamily="18" charset="2"/>
              <a:buNone/>
            </a:pP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Next </a:t>
            </a:r>
            <a:r>
              <a:rPr lang="en-US" sz="2400" b="1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sem</a:t>
            </a:r>
            <a:r>
              <a:rPr lang="en-US" sz="2400" b="1" dirty="0" smtClean="0">
                <a:latin typeface="Khmer UI" panose="020B0502040204020203" pitchFamily="34" charset="0"/>
                <a:cs typeface="Khmer UI" panose="020B0502040204020203" pitchFamily="34" charset="0"/>
              </a:rPr>
              <a:t>: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Implement our very own </a:t>
            </a:r>
            <a:r>
              <a:rPr lang="en-US" sz="22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deduplication</a:t>
            </a:r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system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Testing of given set of data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Add additional semantic criteria</a:t>
            </a:r>
          </a:p>
          <a:p>
            <a:pPr lvl="1"/>
            <a:r>
              <a:rPr lang="en-US" sz="22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UVLe</a:t>
            </a:r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/ Google Drive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7029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vantGardeMdITC" pitchFamily="18" charset="0"/>
              </a:rPr>
              <a:t>FOCUS. BELIEVE.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antGardeMdITC" pitchFamily="18" charset="0"/>
              </a:rPr>
              <a:t>ACHIEVE.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514600" y="2423588"/>
            <a:ext cx="8407893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Faster, better, stronger.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?? Making </a:t>
            </a:r>
            <a:r>
              <a:rPr lang="en-US" sz="2200" dirty="0" err="1" smtClean="0">
                <a:latin typeface="Khmer UI" panose="020B0502040204020203" pitchFamily="34" charset="0"/>
                <a:cs typeface="Khmer UI" panose="020B0502040204020203" pitchFamily="34" charset="0"/>
              </a:rPr>
              <a:t>UVLe</a:t>
            </a:r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 / Google Drive better ??</a:t>
            </a:r>
          </a:p>
          <a:p>
            <a:pPr lvl="1"/>
            <a:r>
              <a:rPr lang="en-US" sz="2200" dirty="0" smtClean="0">
                <a:latin typeface="Khmer UI" panose="020B0502040204020203" pitchFamily="34" charset="0"/>
                <a:cs typeface="Khmer UI" panose="020B0502040204020203" pitchFamily="34" charset="0"/>
              </a:rPr>
              <a:t>Extend SAM</a:t>
            </a:r>
          </a:p>
        </p:txBody>
      </p:sp>
      <p:sp>
        <p:nvSpPr>
          <p:cNvPr id="6" name="Down Arrow 5"/>
          <p:cNvSpPr/>
          <p:nvPr/>
        </p:nvSpPr>
        <p:spPr>
          <a:xfrm>
            <a:off x="5349997" y="3879918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5029200"/>
            <a:ext cx="7315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Graduate! :D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2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1090</TotalTime>
  <Words>168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AvantGardeITC</vt:lpstr>
      <vt:lpstr>AvantGardeMdITC</vt:lpstr>
      <vt:lpstr>Franklin Gothic Medium</vt:lpstr>
      <vt:lpstr>Khmer UI</vt:lpstr>
      <vt:lpstr>Wingdings</vt:lpstr>
      <vt:lpstr>Wingdings 2</vt:lpstr>
      <vt:lpstr>Grid</vt:lpstr>
      <vt:lpstr>PROGRESS REPORT</vt:lpstr>
      <vt:lpstr>UPDATES</vt:lpstr>
      <vt:lpstr>Focus. Believe. Achieve.</vt:lpstr>
      <vt:lpstr>FOCUS. BELIEVE. Achieve.</vt:lpstr>
      <vt:lpstr>FOCUS. BELIEVE. ACHIEVE.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PROPOSALS</dc:title>
  <dc:creator>Viernes Family</dc:creator>
  <cp:lastModifiedBy>Viernes Family</cp:lastModifiedBy>
  <cp:revision>28</cp:revision>
  <dcterms:created xsi:type="dcterms:W3CDTF">2013-07-08T03:27:33Z</dcterms:created>
  <dcterms:modified xsi:type="dcterms:W3CDTF">2013-09-07T03:46:54Z</dcterms:modified>
</cp:coreProperties>
</file>