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3" r:id="rId4"/>
    <p:sldId id="263" r:id="rId5"/>
    <p:sldId id="264" r:id="rId6"/>
    <p:sldId id="261" r:id="rId7"/>
    <p:sldId id="267" r:id="rId8"/>
    <p:sldId id="272" r:id="rId9"/>
    <p:sldId id="268" r:id="rId10"/>
    <p:sldId id="269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/>
      <dgm:spPr/>
      <dgm:t>
        <a:bodyPr/>
        <a:lstStyle/>
        <a:p>
          <a:r>
            <a:rPr lang="en-US" dirty="0" smtClean="0"/>
            <a:t>GFD</a:t>
          </a:r>
          <a:endParaRPr lang="en-US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/>
      <dgm:spPr/>
      <dgm:t>
        <a:bodyPr/>
        <a:lstStyle/>
        <a:p>
          <a:r>
            <a:rPr lang="en-US" dirty="0" smtClean="0"/>
            <a:t>LCD</a:t>
          </a:r>
          <a:endParaRPr lang="en-US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324A04F6-6C13-42C5-92D8-CD8C66A50D47}">
      <dgm:prSet custT="1"/>
      <dgm:spPr/>
      <dgm:t>
        <a:bodyPr/>
        <a:lstStyle/>
        <a:p>
          <a:r>
            <a:rPr lang="en-US" sz="1800" b="0" dirty="0" smtClean="0">
              <a:latin typeface="+mn-lt"/>
            </a:rPr>
            <a:t>Filter out the completely unchanged files using File Timestamps</a:t>
          </a:r>
          <a:endParaRPr lang="en-US" sz="1800" b="0" dirty="0">
            <a:latin typeface="+mn-lt"/>
          </a:endParaRPr>
        </a:p>
      </dgm:t>
    </dgm:pt>
    <dgm:pt modelId="{8601E1A0-6834-405C-BD3A-76C040B97983}" type="parTrans" cxnId="{D579C423-A295-4A73-AB4B-C7A32BB028AC}">
      <dgm:prSet/>
      <dgm:spPr/>
      <dgm:t>
        <a:bodyPr/>
        <a:lstStyle/>
        <a:p>
          <a:endParaRPr lang="en-US"/>
        </a:p>
      </dgm:t>
    </dgm:pt>
    <dgm:pt modelId="{F3F115CD-927F-47DC-B3A9-A09459314819}" type="sibTrans" cxnId="{D579C423-A295-4A73-AB4B-C7A32BB028AC}">
      <dgm:prSet/>
      <dgm:spPr/>
      <dgm:t>
        <a:bodyPr/>
        <a:lstStyle/>
        <a:p>
          <a:endParaRPr lang="en-US"/>
        </a:p>
      </dgm:t>
    </dgm:pt>
    <dgm:pt modelId="{AFE41B06-3984-4D8D-90EB-41FF91F805CA}">
      <dgm:prSet custT="1"/>
      <dgm:spPr/>
      <dgm:t>
        <a:bodyPr/>
        <a:lstStyle/>
        <a:p>
          <a:r>
            <a:rPr lang="en-US" sz="1800" dirty="0" smtClean="0"/>
            <a:t>Remove duplicate files across different clients in Master Server</a:t>
          </a:r>
          <a:endParaRPr lang="en-US" sz="1800" dirty="0"/>
        </a:p>
      </dgm:t>
    </dgm:pt>
    <dgm:pt modelId="{6949486F-0350-4F62-ABA5-4B745FDAA6AF}" type="parTrans" cxnId="{5305D145-A43D-463A-BCB5-1162E6B0CF47}">
      <dgm:prSet/>
      <dgm:spPr/>
      <dgm:t>
        <a:bodyPr/>
        <a:lstStyle/>
        <a:p>
          <a:endParaRPr lang="en-US"/>
        </a:p>
      </dgm:t>
    </dgm:pt>
    <dgm:pt modelId="{6D69079E-4797-47FA-A2C0-77099EA4A4E3}" type="sibTrans" cxnId="{5305D145-A43D-463A-BCB5-1162E6B0CF47}">
      <dgm:prSet/>
      <dgm:spPr/>
      <dgm:t>
        <a:bodyPr/>
        <a:lstStyle/>
        <a:p>
          <a:endParaRPr lang="en-US"/>
        </a:p>
      </dgm:t>
    </dgm:pt>
    <dgm:pt modelId="{28625911-1231-4535-AA12-02476051D7A2}">
      <dgm:prSet custT="1"/>
      <dgm:spPr/>
      <dgm:t>
        <a:bodyPr/>
        <a:lstStyle/>
        <a:p>
          <a:r>
            <a:rPr lang="en-US" sz="1800" dirty="0" smtClean="0"/>
            <a:t>Remove duplicate chunks across similar files within the same client</a:t>
          </a:r>
          <a:endParaRPr lang="en-US" sz="1800" dirty="0"/>
        </a:p>
      </dgm:t>
    </dgm:pt>
    <dgm:pt modelId="{59D1BC0F-A161-4DAA-B37C-8ABA08917DC8}" type="parTrans" cxnId="{97399761-9E22-4F46-8BB8-109321261C66}">
      <dgm:prSet/>
      <dgm:spPr/>
      <dgm:t>
        <a:bodyPr/>
        <a:lstStyle/>
        <a:p>
          <a:endParaRPr lang="en-US"/>
        </a:p>
      </dgm:t>
    </dgm:pt>
    <dgm:pt modelId="{037F5FAF-9630-406D-8BCE-9833CE3D12F4}" type="sibTrans" cxnId="{97399761-9E22-4F46-8BB8-109321261C66}">
      <dgm:prSet/>
      <dgm:spPr/>
      <dgm:t>
        <a:bodyPr/>
        <a:lstStyle/>
        <a:p>
          <a:endParaRPr lang="en-US"/>
        </a:p>
      </dgm:t>
    </dgm:pt>
    <dgm:pt modelId="{8E6ACC8A-5F8E-490A-BBA0-ECADC10BBBA1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D10F3EA6-E8F8-49FF-9364-398A5CEC6830}" type="pres">
      <dgm:prSet presAssocID="{571442C6-80C6-4114-91C4-7BD026C432DB}" presName="tSp" presStyleCnt="0"/>
      <dgm:spPr/>
    </dgm:pt>
    <dgm:pt modelId="{E4B81C3C-5BE9-4DF3-B05E-3126A24D7680}" type="pres">
      <dgm:prSet presAssocID="{571442C6-80C6-4114-91C4-7BD026C432DB}" presName="bSp" presStyleCnt="0"/>
      <dgm:spPr/>
    </dgm:pt>
    <dgm:pt modelId="{5A067D32-EE21-4A2E-B655-7E363C190994}" type="pres">
      <dgm:prSet presAssocID="{571442C6-80C6-4114-91C4-7BD026C432DB}" presName="process" presStyleCnt="0"/>
      <dgm:spPr/>
    </dgm:pt>
    <dgm:pt modelId="{0D338112-BB59-484C-82F9-1045220A24C5}" type="pres">
      <dgm:prSet presAssocID="{AA1CDF28-B0B2-4634-9418-D312023D564A}" presName="composite1" presStyleCnt="0"/>
      <dgm:spPr/>
    </dgm:pt>
    <dgm:pt modelId="{D55F2982-C8F7-4C42-AF24-99303848FD8F}" type="pres">
      <dgm:prSet presAssocID="{AA1CDF28-B0B2-4634-9418-D312023D564A}" presName="dummyNode1" presStyleLbl="node1" presStyleIdx="0" presStyleCnt="3"/>
      <dgm:spPr/>
    </dgm:pt>
    <dgm:pt modelId="{348FCE58-0F57-4B59-8A5B-C9B94E4CEC8D}" type="pres">
      <dgm:prSet presAssocID="{AA1CDF28-B0B2-4634-9418-D312023D564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C1E5-7D50-48FB-9915-18F01D34F3D7}" type="pres">
      <dgm:prSet presAssocID="{AA1CDF28-B0B2-4634-9418-D312023D564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447B8-4DFD-425A-AA83-5C259971CB83}" type="pres">
      <dgm:prSet presAssocID="{AA1CDF28-B0B2-4634-9418-D312023D564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528B-5C23-45C5-9223-9852BD87872A}" type="pres">
      <dgm:prSet presAssocID="{AA1CDF28-B0B2-4634-9418-D312023D564A}" presName="connSite1" presStyleCnt="0"/>
      <dgm:spPr/>
    </dgm:pt>
    <dgm:pt modelId="{BE02EDD5-257D-4F08-B22A-3454EC111A3E}" type="pres">
      <dgm:prSet presAssocID="{B7A25E5E-0FA5-43C4-9BEC-9251F71F8FB2}" presName="Name9" presStyleLbl="sibTrans2D1" presStyleIdx="0" presStyleCnt="2"/>
      <dgm:spPr/>
      <dgm:t>
        <a:bodyPr/>
        <a:lstStyle/>
        <a:p>
          <a:endParaRPr lang="en-US"/>
        </a:p>
      </dgm:t>
    </dgm:pt>
    <dgm:pt modelId="{9E1AD602-94C6-47D8-9900-A038105F1346}" type="pres">
      <dgm:prSet presAssocID="{6CE1111A-84E3-4BEB-B9BC-BE9D147E85D9}" presName="composite2" presStyleCnt="0"/>
      <dgm:spPr/>
    </dgm:pt>
    <dgm:pt modelId="{9DB961E6-707C-451A-BF11-07A1487D191E}" type="pres">
      <dgm:prSet presAssocID="{6CE1111A-84E3-4BEB-B9BC-BE9D147E85D9}" presName="dummyNode2" presStyleLbl="node1" presStyleIdx="0" presStyleCnt="3"/>
      <dgm:spPr/>
    </dgm:pt>
    <dgm:pt modelId="{6141089D-0336-4B5D-8E5E-20757DEB54F9}" type="pres">
      <dgm:prSet presAssocID="{6CE1111A-84E3-4BEB-B9BC-BE9D147E85D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DF497-CF98-4BB1-AEEC-1DFFE7D2FB35}" type="pres">
      <dgm:prSet presAssocID="{6CE1111A-84E3-4BEB-B9BC-BE9D147E85D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CA9E-39AB-416D-BD6E-94EA81D08C8E}" type="pres">
      <dgm:prSet presAssocID="{6CE1111A-84E3-4BEB-B9BC-BE9D147E85D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C7F66-3473-45FE-A834-FD814FC248B6}" type="pres">
      <dgm:prSet presAssocID="{6CE1111A-84E3-4BEB-B9BC-BE9D147E85D9}" presName="connSite2" presStyleCnt="0"/>
      <dgm:spPr/>
    </dgm:pt>
    <dgm:pt modelId="{6BB25FD9-22A6-47E3-861D-7A9101D2B95B}" type="pres">
      <dgm:prSet presAssocID="{A19D7EB1-A5CF-4A2F-A876-80ED21296DA6}" presName="Name18" presStyleLbl="sibTrans2D1" presStyleIdx="1" presStyleCnt="2"/>
      <dgm:spPr/>
      <dgm:t>
        <a:bodyPr/>
        <a:lstStyle/>
        <a:p>
          <a:endParaRPr lang="en-US"/>
        </a:p>
      </dgm:t>
    </dgm:pt>
    <dgm:pt modelId="{BB2396C6-AEBF-40FF-8D8B-110AEED77660}" type="pres">
      <dgm:prSet presAssocID="{EDD5290A-B9DC-4C3D-89CC-6700731283DE}" presName="composite1" presStyleCnt="0"/>
      <dgm:spPr/>
    </dgm:pt>
    <dgm:pt modelId="{D34FB0D9-B69C-46E4-9640-3E8CB6C4A938}" type="pres">
      <dgm:prSet presAssocID="{EDD5290A-B9DC-4C3D-89CC-6700731283DE}" presName="dummyNode1" presStyleLbl="node1" presStyleIdx="1" presStyleCnt="3"/>
      <dgm:spPr/>
    </dgm:pt>
    <dgm:pt modelId="{5D96913D-572A-4E42-AA78-CE251E8CFE79}" type="pres">
      <dgm:prSet presAssocID="{EDD5290A-B9DC-4C3D-89CC-6700731283DE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17CD3-BA9B-498E-8C76-214479DCB39A}" type="pres">
      <dgm:prSet presAssocID="{EDD5290A-B9DC-4C3D-89CC-6700731283DE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9295F-B34A-47F5-AF7F-96CDE0321ACE}" type="pres">
      <dgm:prSet presAssocID="{EDD5290A-B9DC-4C3D-89CC-6700731283DE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E736A-00EA-4C17-983E-62E2161ECDFB}" type="pres">
      <dgm:prSet presAssocID="{EDD5290A-B9DC-4C3D-89CC-6700731283DE}" presName="connSite1" presStyleCnt="0"/>
      <dgm:spPr/>
    </dgm:pt>
  </dgm:ptLst>
  <dgm:cxnLst>
    <dgm:cxn modelId="{9C705A22-31B2-40C3-92AF-7BC5EB7F527A}" type="presOf" srcId="{6CE1111A-84E3-4BEB-B9BC-BE9D147E85D9}" destId="{3880CA9E-39AB-416D-BD6E-94EA81D08C8E}" srcOrd="0" destOrd="0" presId="urn:microsoft.com/office/officeart/2005/8/layout/hProcess4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A5B075A9-9338-46F0-8353-8EBDDB1D2D99}" type="presOf" srcId="{324A04F6-6C13-42C5-92D8-CD8C66A50D47}" destId="{348FCE58-0F57-4B59-8A5B-C9B94E4CEC8D}" srcOrd="0" destOrd="0" presId="urn:microsoft.com/office/officeart/2005/8/layout/hProcess4"/>
    <dgm:cxn modelId="{00DF925F-1F02-475A-81F1-E91FB62A2FB2}" type="presOf" srcId="{AA1CDF28-B0B2-4634-9418-D312023D564A}" destId="{32C447B8-4DFD-425A-AA83-5C259971CB83}" srcOrd="0" destOrd="0" presId="urn:microsoft.com/office/officeart/2005/8/layout/hProcess4"/>
    <dgm:cxn modelId="{54FC6B68-3B21-4D4A-8C1B-2953467592C0}" type="presOf" srcId="{EDD5290A-B9DC-4C3D-89CC-6700731283DE}" destId="{0A49295F-B34A-47F5-AF7F-96CDE0321ACE}" srcOrd="0" destOrd="0" presId="urn:microsoft.com/office/officeart/2005/8/layout/hProcess4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D579C423-A295-4A73-AB4B-C7A32BB028AC}" srcId="{AA1CDF28-B0B2-4634-9418-D312023D564A}" destId="{324A04F6-6C13-42C5-92D8-CD8C66A50D47}" srcOrd="0" destOrd="0" parTransId="{8601E1A0-6834-405C-BD3A-76C040B97983}" sibTransId="{F3F115CD-927F-47DC-B3A9-A09459314819}"/>
    <dgm:cxn modelId="{97399761-9E22-4F46-8BB8-109321261C66}" srcId="{EDD5290A-B9DC-4C3D-89CC-6700731283DE}" destId="{28625911-1231-4535-AA12-02476051D7A2}" srcOrd="0" destOrd="0" parTransId="{59D1BC0F-A161-4DAA-B37C-8ABA08917DC8}" sibTransId="{037F5FAF-9630-406D-8BCE-9833CE3D12F4}"/>
    <dgm:cxn modelId="{A8E7B216-C26F-4F47-96C8-36674E002F26}" type="presOf" srcId="{AFE41B06-3984-4D8D-90EB-41FF91F805CA}" destId="{6141089D-0336-4B5D-8E5E-20757DEB54F9}" srcOrd="0" destOrd="0" presId="urn:microsoft.com/office/officeart/2005/8/layout/hProcess4"/>
    <dgm:cxn modelId="{371AC5EC-AC4B-4FC1-AB2A-791384C9E0AC}" type="presOf" srcId="{324A04F6-6C13-42C5-92D8-CD8C66A50D47}" destId="{A9E9C1E5-7D50-48FB-9915-18F01D34F3D7}" srcOrd="1" destOrd="0" presId="urn:microsoft.com/office/officeart/2005/8/layout/hProcess4"/>
    <dgm:cxn modelId="{1DDB5138-3B8E-4D9A-B9DA-75382FA8E6B1}" type="presOf" srcId="{28625911-1231-4535-AA12-02476051D7A2}" destId="{ED017CD3-BA9B-498E-8C76-214479DCB39A}" srcOrd="1" destOrd="0" presId="urn:microsoft.com/office/officeart/2005/8/layout/hProcess4"/>
    <dgm:cxn modelId="{57E3AF24-0E37-4A25-9308-619275144C0A}" type="presOf" srcId="{B7A25E5E-0FA5-43C4-9BEC-9251F71F8FB2}" destId="{BE02EDD5-257D-4F08-B22A-3454EC111A3E}" srcOrd="0" destOrd="0" presId="urn:microsoft.com/office/officeart/2005/8/layout/hProcess4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A6A5FEB2-95E0-453E-96BC-180292BB745D}" type="presOf" srcId="{28625911-1231-4535-AA12-02476051D7A2}" destId="{5D96913D-572A-4E42-AA78-CE251E8CFE79}" srcOrd="0" destOrd="0" presId="urn:microsoft.com/office/officeart/2005/8/layout/hProcess4"/>
    <dgm:cxn modelId="{E22CF967-8CDB-4A9E-BEE0-16595E74B6DB}" type="presOf" srcId="{571442C6-80C6-4114-91C4-7BD026C432DB}" destId="{8E6ACC8A-5F8E-490A-BBA0-ECADC10BBBA1}" srcOrd="0" destOrd="0" presId="urn:microsoft.com/office/officeart/2005/8/layout/hProcess4"/>
    <dgm:cxn modelId="{99976A8C-0FEF-46DD-BB4C-7E5EC2B609A5}" type="presOf" srcId="{A19D7EB1-A5CF-4A2F-A876-80ED21296DA6}" destId="{6BB25FD9-22A6-47E3-861D-7A9101D2B95B}" srcOrd="0" destOrd="0" presId="urn:microsoft.com/office/officeart/2005/8/layout/hProcess4"/>
    <dgm:cxn modelId="{F7AB85DD-8296-4467-A91A-BD28449D1407}" type="presOf" srcId="{AFE41B06-3984-4D8D-90EB-41FF91F805CA}" destId="{4C9DF497-CF98-4BB1-AEEC-1DFFE7D2FB35}" srcOrd="1" destOrd="0" presId="urn:microsoft.com/office/officeart/2005/8/layout/hProcess4"/>
    <dgm:cxn modelId="{5305D145-A43D-463A-BCB5-1162E6B0CF47}" srcId="{6CE1111A-84E3-4BEB-B9BC-BE9D147E85D9}" destId="{AFE41B06-3984-4D8D-90EB-41FF91F805CA}" srcOrd="0" destOrd="0" parTransId="{6949486F-0350-4F62-ABA5-4B745FDAA6AF}" sibTransId="{6D69079E-4797-47FA-A2C0-77099EA4A4E3}"/>
    <dgm:cxn modelId="{C9478D07-6482-4DFC-AF37-65F8FA7153D1}" type="presParOf" srcId="{8E6ACC8A-5F8E-490A-BBA0-ECADC10BBBA1}" destId="{D10F3EA6-E8F8-49FF-9364-398A5CEC6830}" srcOrd="0" destOrd="0" presId="urn:microsoft.com/office/officeart/2005/8/layout/hProcess4"/>
    <dgm:cxn modelId="{416A42F2-BF1D-45E0-A69D-2764AFC7A4EB}" type="presParOf" srcId="{8E6ACC8A-5F8E-490A-BBA0-ECADC10BBBA1}" destId="{E4B81C3C-5BE9-4DF3-B05E-3126A24D7680}" srcOrd="1" destOrd="0" presId="urn:microsoft.com/office/officeart/2005/8/layout/hProcess4"/>
    <dgm:cxn modelId="{2CB03E37-3179-4611-8AC5-EA8371B23E47}" type="presParOf" srcId="{8E6ACC8A-5F8E-490A-BBA0-ECADC10BBBA1}" destId="{5A067D32-EE21-4A2E-B655-7E363C190994}" srcOrd="2" destOrd="0" presId="urn:microsoft.com/office/officeart/2005/8/layout/hProcess4"/>
    <dgm:cxn modelId="{769B46E4-D202-4FA3-B24A-B9441127FA54}" type="presParOf" srcId="{5A067D32-EE21-4A2E-B655-7E363C190994}" destId="{0D338112-BB59-484C-82F9-1045220A24C5}" srcOrd="0" destOrd="0" presId="urn:microsoft.com/office/officeart/2005/8/layout/hProcess4"/>
    <dgm:cxn modelId="{05C9D684-784B-48FE-A23C-424A59C81F1A}" type="presParOf" srcId="{0D338112-BB59-484C-82F9-1045220A24C5}" destId="{D55F2982-C8F7-4C42-AF24-99303848FD8F}" srcOrd="0" destOrd="0" presId="urn:microsoft.com/office/officeart/2005/8/layout/hProcess4"/>
    <dgm:cxn modelId="{7AE6886B-56D8-4679-A57B-A3E49C352C56}" type="presParOf" srcId="{0D338112-BB59-484C-82F9-1045220A24C5}" destId="{348FCE58-0F57-4B59-8A5B-C9B94E4CEC8D}" srcOrd="1" destOrd="0" presId="urn:microsoft.com/office/officeart/2005/8/layout/hProcess4"/>
    <dgm:cxn modelId="{0A3449CF-6E2B-4CE9-A172-B90E9B0CA6AE}" type="presParOf" srcId="{0D338112-BB59-484C-82F9-1045220A24C5}" destId="{A9E9C1E5-7D50-48FB-9915-18F01D34F3D7}" srcOrd="2" destOrd="0" presId="urn:microsoft.com/office/officeart/2005/8/layout/hProcess4"/>
    <dgm:cxn modelId="{ADBAB5AC-8AD2-4654-9055-93A088A8427F}" type="presParOf" srcId="{0D338112-BB59-484C-82F9-1045220A24C5}" destId="{32C447B8-4DFD-425A-AA83-5C259971CB83}" srcOrd="3" destOrd="0" presId="urn:microsoft.com/office/officeart/2005/8/layout/hProcess4"/>
    <dgm:cxn modelId="{B8BB947D-1609-44A1-9EDF-6D2E44352F09}" type="presParOf" srcId="{0D338112-BB59-484C-82F9-1045220A24C5}" destId="{E0B1528B-5C23-45C5-9223-9852BD87872A}" srcOrd="4" destOrd="0" presId="urn:microsoft.com/office/officeart/2005/8/layout/hProcess4"/>
    <dgm:cxn modelId="{EBB6CDB8-60E1-4B6E-ADA0-00B90A4DC2B0}" type="presParOf" srcId="{5A067D32-EE21-4A2E-B655-7E363C190994}" destId="{BE02EDD5-257D-4F08-B22A-3454EC111A3E}" srcOrd="1" destOrd="0" presId="urn:microsoft.com/office/officeart/2005/8/layout/hProcess4"/>
    <dgm:cxn modelId="{EE88B568-6674-42FA-A99A-A8CC0AB93915}" type="presParOf" srcId="{5A067D32-EE21-4A2E-B655-7E363C190994}" destId="{9E1AD602-94C6-47D8-9900-A038105F1346}" srcOrd="2" destOrd="0" presId="urn:microsoft.com/office/officeart/2005/8/layout/hProcess4"/>
    <dgm:cxn modelId="{A2A289B5-7139-4A29-B88F-CE98397920B9}" type="presParOf" srcId="{9E1AD602-94C6-47D8-9900-A038105F1346}" destId="{9DB961E6-707C-451A-BF11-07A1487D191E}" srcOrd="0" destOrd="0" presId="urn:microsoft.com/office/officeart/2005/8/layout/hProcess4"/>
    <dgm:cxn modelId="{33BD171F-7747-4E87-AE1D-CDDA47C35803}" type="presParOf" srcId="{9E1AD602-94C6-47D8-9900-A038105F1346}" destId="{6141089D-0336-4B5D-8E5E-20757DEB54F9}" srcOrd="1" destOrd="0" presId="urn:microsoft.com/office/officeart/2005/8/layout/hProcess4"/>
    <dgm:cxn modelId="{7E731B2C-6242-4B52-AAA8-2F78D7422ADA}" type="presParOf" srcId="{9E1AD602-94C6-47D8-9900-A038105F1346}" destId="{4C9DF497-CF98-4BB1-AEEC-1DFFE7D2FB35}" srcOrd="2" destOrd="0" presId="urn:microsoft.com/office/officeart/2005/8/layout/hProcess4"/>
    <dgm:cxn modelId="{7C742EF2-21FB-4027-A9B0-6B65282AF994}" type="presParOf" srcId="{9E1AD602-94C6-47D8-9900-A038105F1346}" destId="{3880CA9E-39AB-416D-BD6E-94EA81D08C8E}" srcOrd="3" destOrd="0" presId="urn:microsoft.com/office/officeart/2005/8/layout/hProcess4"/>
    <dgm:cxn modelId="{FC64053A-8CB0-4768-BECE-4DFF52C91794}" type="presParOf" srcId="{9E1AD602-94C6-47D8-9900-A038105F1346}" destId="{8A4C7F66-3473-45FE-A834-FD814FC248B6}" srcOrd="4" destOrd="0" presId="urn:microsoft.com/office/officeart/2005/8/layout/hProcess4"/>
    <dgm:cxn modelId="{635EF231-4661-4C55-9139-8514026AF6BC}" type="presParOf" srcId="{5A067D32-EE21-4A2E-B655-7E363C190994}" destId="{6BB25FD9-22A6-47E3-861D-7A9101D2B95B}" srcOrd="3" destOrd="0" presId="urn:microsoft.com/office/officeart/2005/8/layout/hProcess4"/>
    <dgm:cxn modelId="{829AF96D-500C-4ADE-9ECE-B7C16017C214}" type="presParOf" srcId="{5A067D32-EE21-4A2E-B655-7E363C190994}" destId="{BB2396C6-AEBF-40FF-8D8B-110AEED77660}" srcOrd="4" destOrd="0" presId="urn:microsoft.com/office/officeart/2005/8/layout/hProcess4"/>
    <dgm:cxn modelId="{A76F1F49-0C1C-4637-AFE3-8C803FBD1F4E}" type="presParOf" srcId="{BB2396C6-AEBF-40FF-8D8B-110AEED77660}" destId="{D34FB0D9-B69C-46E4-9640-3E8CB6C4A938}" srcOrd="0" destOrd="0" presId="urn:microsoft.com/office/officeart/2005/8/layout/hProcess4"/>
    <dgm:cxn modelId="{5A5C4198-9FA5-41B3-8A1C-AF7A0BCD5F42}" type="presParOf" srcId="{BB2396C6-AEBF-40FF-8D8B-110AEED77660}" destId="{5D96913D-572A-4E42-AA78-CE251E8CFE79}" srcOrd="1" destOrd="0" presId="urn:microsoft.com/office/officeart/2005/8/layout/hProcess4"/>
    <dgm:cxn modelId="{54A611F4-7B16-4350-97CA-5959BC4E00A1}" type="presParOf" srcId="{BB2396C6-AEBF-40FF-8D8B-110AEED77660}" destId="{ED017CD3-BA9B-498E-8C76-214479DCB39A}" srcOrd="2" destOrd="0" presId="urn:microsoft.com/office/officeart/2005/8/layout/hProcess4"/>
    <dgm:cxn modelId="{D63C7D66-5BA9-4A48-A8E5-EC303A436A83}" type="presParOf" srcId="{BB2396C6-AEBF-40FF-8D8B-110AEED77660}" destId="{0A49295F-B34A-47F5-AF7F-96CDE0321ACE}" srcOrd="3" destOrd="0" presId="urn:microsoft.com/office/officeart/2005/8/layout/hProcess4"/>
    <dgm:cxn modelId="{223A165C-C347-499F-B274-AC90D964E260}" type="presParOf" srcId="{BB2396C6-AEBF-40FF-8D8B-110AEED77660}" destId="{7D0E736A-00EA-4C17-983E-62E2161ECD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6CE1111A-84E3-4BEB-B9BC-BE9D147E85D9}">
      <dgm:prSet phldrT="[Text]"/>
      <dgm:spPr/>
      <dgm:t>
        <a:bodyPr/>
        <a:lstStyle/>
        <a:p>
          <a:r>
            <a:rPr lang="en-US" dirty="0" smtClean="0"/>
            <a:t>GFD</a:t>
          </a:r>
          <a:endParaRPr lang="en-US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DD5290A-B9DC-4C3D-89CC-6700731283DE}">
      <dgm:prSet phldrT="[Text]"/>
      <dgm:spPr/>
      <dgm:t>
        <a:bodyPr/>
        <a:lstStyle/>
        <a:p>
          <a:r>
            <a:rPr lang="en-US" dirty="0" smtClean="0"/>
            <a:t>LCD</a:t>
          </a:r>
          <a:endParaRPr lang="en-US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665FBD-84BE-4D19-B821-23A88B07DAAA}" type="pres">
      <dgm:prSet presAssocID="{571442C6-80C6-4114-91C4-7BD026C432DB}" presName="Name0" presStyleCnt="0">
        <dgm:presLayoutVars>
          <dgm:chMax val="7"/>
          <dgm:chPref val="7"/>
          <dgm:dir/>
        </dgm:presLayoutVars>
      </dgm:prSet>
      <dgm:spPr/>
    </dgm:pt>
    <dgm:pt modelId="{C30BE7D2-CB58-4E72-AF71-3F97462B191F}" type="pres">
      <dgm:prSet presAssocID="{571442C6-80C6-4114-91C4-7BD026C432DB}" presName="dot1" presStyleLbl="alignNode1" presStyleIdx="0" presStyleCnt="12"/>
      <dgm:spPr/>
    </dgm:pt>
    <dgm:pt modelId="{0FB787F2-1B19-45E6-B6B1-825D55435CC5}" type="pres">
      <dgm:prSet presAssocID="{571442C6-80C6-4114-91C4-7BD026C432DB}" presName="dot2" presStyleLbl="alignNode1" presStyleIdx="1" presStyleCnt="12"/>
      <dgm:spPr/>
    </dgm:pt>
    <dgm:pt modelId="{7400F928-F9B4-4ED0-B50A-3FE037186B26}" type="pres">
      <dgm:prSet presAssocID="{571442C6-80C6-4114-91C4-7BD026C432DB}" presName="dot3" presStyleLbl="alignNode1" presStyleIdx="2" presStyleCnt="12"/>
      <dgm:spPr/>
    </dgm:pt>
    <dgm:pt modelId="{7C86E1A0-E089-4F19-858C-F978B90BEF47}" type="pres">
      <dgm:prSet presAssocID="{571442C6-80C6-4114-91C4-7BD026C432DB}" presName="dot4" presStyleLbl="alignNode1" presStyleIdx="3" presStyleCnt="12"/>
      <dgm:spPr/>
    </dgm:pt>
    <dgm:pt modelId="{9FC267E7-8CB8-47D9-86F4-3ED72A856559}" type="pres">
      <dgm:prSet presAssocID="{571442C6-80C6-4114-91C4-7BD026C432DB}" presName="dot5" presStyleLbl="alignNode1" presStyleIdx="4" presStyleCnt="12"/>
      <dgm:spPr/>
    </dgm:pt>
    <dgm:pt modelId="{6C63C596-9829-49A6-831B-2D1B8221F2E6}" type="pres">
      <dgm:prSet presAssocID="{571442C6-80C6-4114-91C4-7BD026C432DB}" presName="dotArrow1" presStyleLbl="alignNode1" presStyleIdx="5" presStyleCnt="12"/>
      <dgm:spPr/>
    </dgm:pt>
    <dgm:pt modelId="{B6EE5D27-82D8-44E2-A357-1CE37C804566}" type="pres">
      <dgm:prSet presAssocID="{571442C6-80C6-4114-91C4-7BD026C432DB}" presName="dotArrow2" presStyleLbl="alignNode1" presStyleIdx="6" presStyleCnt="12"/>
      <dgm:spPr/>
    </dgm:pt>
    <dgm:pt modelId="{ABAE3383-8E70-40A0-86DF-C0307C4CF94F}" type="pres">
      <dgm:prSet presAssocID="{571442C6-80C6-4114-91C4-7BD026C432DB}" presName="dotArrow3" presStyleLbl="alignNode1" presStyleIdx="7" presStyleCnt="12"/>
      <dgm:spPr/>
    </dgm:pt>
    <dgm:pt modelId="{D84302D2-3C25-47C4-8C59-52FDEF87425E}" type="pres">
      <dgm:prSet presAssocID="{571442C6-80C6-4114-91C4-7BD026C432DB}" presName="dotArrow4" presStyleLbl="alignNode1" presStyleIdx="8" presStyleCnt="12"/>
      <dgm:spPr/>
    </dgm:pt>
    <dgm:pt modelId="{89C3001C-9421-4F30-B02D-D12558465C93}" type="pres">
      <dgm:prSet presAssocID="{571442C6-80C6-4114-91C4-7BD026C432DB}" presName="dotArrow5" presStyleLbl="alignNode1" presStyleIdx="9" presStyleCnt="12"/>
      <dgm:spPr/>
    </dgm:pt>
    <dgm:pt modelId="{FBE93208-7916-4A79-B7AD-FCB95A990452}" type="pres">
      <dgm:prSet presAssocID="{571442C6-80C6-4114-91C4-7BD026C432DB}" presName="dotArrow6" presStyleLbl="alignNode1" presStyleIdx="10" presStyleCnt="12"/>
      <dgm:spPr/>
    </dgm:pt>
    <dgm:pt modelId="{FCFEFC87-C8C4-4C5B-AFD5-2FAE5000C7C3}" type="pres">
      <dgm:prSet presAssocID="{571442C6-80C6-4114-91C4-7BD026C432DB}" presName="dotArrow7" presStyleLbl="alignNode1" presStyleIdx="11" presStyleCnt="12"/>
      <dgm:spPr/>
    </dgm:pt>
    <dgm:pt modelId="{CFFFC72D-D6E3-42FC-A5E0-6D8D35826392}" type="pres">
      <dgm:prSet presAssocID="{AA1CDF28-B0B2-4634-9418-D312023D564A}" presName="parTx1" presStyleLbl="node1" presStyleIdx="0" presStyleCnt="3"/>
      <dgm:spPr/>
      <dgm:t>
        <a:bodyPr/>
        <a:lstStyle/>
        <a:p>
          <a:endParaRPr lang="en-US"/>
        </a:p>
      </dgm:t>
    </dgm:pt>
    <dgm:pt modelId="{8B740490-2A27-446C-AE46-632638C15AA6}" type="pres">
      <dgm:prSet presAssocID="{B7A25E5E-0FA5-43C4-9BEC-9251F71F8FB2}" presName="picture1" presStyleCnt="0"/>
      <dgm:spPr/>
    </dgm:pt>
    <dgm:pt modelId="{DF77CB81-ACAA-49EB-A68F-3B5D8629B82E}" type="pres">
      <dgm:prSet presAssocID="{B7A25E5E-0FA5-43C4-9BEC-9251F71F8FB2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E3035365-FF50-4A58-9040-A1A15BEDC4D5}" type="pres">
      <dgm:prSet presAssocID="{6CE1111A-84E3-4BEB-B9BC-BE9D147E85D9}" presName="parTx2" presStyleLbl="node1" presStyleIdx="1" presStyleCnt="3"/>
      <dgm:spPr/>
      <dgm:t>
        <a:bodyPr/>
        <a:lstStyle/>
        <a:p>
          <a:endParaRPr lang="en-US"/>
        </a:p>
      </dgm:t>
    </dgm:pt>
    <dgm:pt modelId="{8FF7D51A-174D-4250-8D48-5A11482EEE63}" type="pres">
      <dgm:prSet presAssocID="{A19D7EB1-A5CF-4A2F-A876-80ED21296DA6}" presName="picture2" presStyleCnt="0"/>
      <dgm:spPr/>
    </dgm:pt>
    <dgm:pt modelId="{0EC05B10-BBDC-4670-8530-A0A47BE81A3E}" type="pres">
      <dgm:prSet presAssocID="{A19D7EB1-A5CF-4A2F-A876-80ED21296DA6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C6F082B4-ED8A-465D-B040-81F5F5CC3592}" type="pres">
      <dgm:prSet presAssocID="{EDD5290A-B9DC-4C3D-89CC-6700731283DE}" presName="parTx3" presStyleLbl="node1" presStyleIdx="2" presStyleCnt="3"/>
      <dgm:spPr/>
      <dgm:t>
        <a:bodyPr/>
        <a:lstStyle/>
        <a:p>
          <a:endParaRPr lang="en-US"/>
        </a:p>
      </dgm:t>
    </dgm:pt>
    <dgm:pt modelId="{DF8DD860-1D0C-4FB3-A5E3-6228D9FF14CC}" type="pres">
      <dgm:prSet presAssocID="{E8FB39DE-E3C4-4E54-B0A4-A0EBEAA2731F}" presName="picture3" presStyleCnt="0"/>
      <dgm:spPr/>
    </dgm:pt>
    <dgm:pt modelId="{BE538523-BB56-4B5D-9C57-08E2CBF3A88E}" type="pres">
      <dgm:prSet presAssocID="{E8FB39DE-E3C4-4E54-B0A4-A0EBEAA2731F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B30FF1B3-53C0-4EEA-BE86-92DADC36E024}" type="presOf" srcId="{E8FB39DE-E3C4-4E54-B0A4-A0EBEAA2731F}" destId="{BE538523-BB56-4B5D-9C57-08E2CBF3A88E}" srcOrd="0" destOrd="0" presId="urn:microsoft.com/office/officeart/2008/layout/AscendingPictureAccentProcess"/>
    <dgm:cxn modelId="{92E6D436-9089-4C4B-8B90-66A2424C959C}" type="presOf" srcId="{6CE1111A-84E3-4BEB-B9BC-BE9D147E85D9}" destId="{E3035365-FF50-4A58-9040-A1A15BEDC4D5}" srcOrd="0" destOrd="0" presId="urn:microsoft.com/office/officeart/2008/layout/AscendingPictureAccentProcess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48E491CD-7CD1-4037-86A0-56FDBF71BEFD}" type="presOf" srcId="{EDD5290A-B9DC-4C3D-89CC-6700731283DE}" destId="{C6F082B4-ED8A-465D-B040-81F5F5CC3592}" srcOrd="0" destOrd="0" presId="urn:microsoft.com/office/officeart/2008/layout/AscendingPictureAccentProcess"/>
    <dgm:cxn modelId="{A72E53E1-7959-4EBC-AB41-CC44BFEEF11D}" type="presOf" srcId="{571442C6-80C6-4114-91C4-7BD026C432DB}" destId="{4C665FBD-84BE-4D19-B821-23A88B07DAAA}" srcOrd="0" destOrd="0" presId="urn:microsoft.com/office/officeart/2008/layout/AscendingPictureAccentProcess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4600036D-19C6-402B-9723-8BD9441303E7}" type="presOf" srcId="{AA1CDF28-B0B2-4634-9418-D312023D564A}" destId="{CFFFC72D-D6E3-42FC-A5E0-6D8D35826392}" srcOrd="0" destOrd="0" presId="urn:microsoft.com/office/officeart/2008/layout/AscendingPictureAccentProcess"/>
    <dgm:cxn modelId="{8473E3E2-2DA8-4927-BC59-90F9A3A96D74}" type="presOf" srcId="{A19D7EB1-A5CF-4A2F-A876-80ED21296DA6}" destId="{0EC05B10-BBDC-4670-8530-A0A47BE81A3E}" srcOrd="0" destOrd="0" presId="urn:microsoft.com/office/officeart/2008/layout/AscendingPictureAccentProcess"/>
    <dgm:cxn modelId="{33B4FCA6-8D9F-4C88-9FE3-5231D5C9E7F4}" type="presOf" srcId="{B7A25E5E-0FA5-43C4-9BEC-9251F71F8FB2}" destId="{DF77CB81-ACAA-49EB-A68F-3B5D8629B82E}" srcOrd="0" destOrd="0" presId="urn:microsoft.com/office/officeart/2008/layout/AscendingPictureAccentProcess"/>
    <dgm:cxn modelId="{3ED0B990-C96D-48A0-BDE3-B21461E76EE4}" type="presParOf" srcId="{4C665FBD-84BE-4D19-B821-23A88B07DAAA}" destId="{C30BE7D2-CB58-4E72-AF71-3F97462B191F}" srcOrd="0" destOrd="0" presId="urn:microsoft.com/office/officeart/2008/layout/AscendingPictureAccentProcess"/>
    <dgm:cxn modelId="{148C00EC-4E6D-4CDA-B517-6D4AA1257C29}" type="presParOf" srcId="{4C665FBD-84BE-4D19-B821-23A88B07DAAA}" destId="{0FB787F2-1B19-45E6-B6B1-825D55435CC5}" srcOrd="1" destOrd="0" presId="urn:microsoft.com/office/officeart/2008/layout/AscendingPictureAccentProcess"/>
    <dgm:cxn modelId="{CF7DABF1-8C32-4BD8-97C4-9FAAD75FF638}" type="presParOf" srcId="{4C665FBD-84BE-4D19-B821-23A88B07DAAA}" destId="{7400F928-F9B4-4ED0-B50A-3FE037186B26}" srcOrd="2" destOrd="0" presId="urn:microsoft.com/office/officeart/2008/layout/AscendingPictureAccentProcess"/>
    <dgm:cxn modelId="{FC175C13-34AB-4419-9539-9B0C7A026F0A}" type="presParOf" srcId="{4C665FBD-84BE-4D19-B821-23A88B07DAAA}" destId="{7C86E1A0-E089-4F19-858C-F978B90BEF47}" srcOrd="3" destOrd="0" presId="urn:microsoft.com/office/officeart/2008/layout/AscendingPictureAccentProcess"/>
    <dgm:cxn modelId="{4C167230-DFA5-4846-9EED-7C900C67D417}" type="presParOf" srcId="{4C665FBD-84BE-4D19-B821-23A88B07DAAA}" destId="{9FC267E7-8CB8-47D9-86F4-3ED72A856559}" srcOrd="4" destOrd="0" presId="urn:microsoft.com/office/officeart/2008/layout/AscendingPictureAccentProcess"/>
    <dgm:cxn modelId="{F56066EB-F815-4344-910D-E38E548261CB}" type="presParOf" srcId="{4C665FBD-84BE-4D19-B821-23A88B07DAAA}" destId="{6C63C596-9829-49A6-831B-2D1B8221F2E6}" srcOrd="5" destOrd="0" presId="urn:microsoft.com/office/officeart/2008/layout/AscendingPictureAccentProcess"/>
    <dgm:cxn modelId="{66218A3F-3CEC-493D-BBDB-9DA87428514E}" type="presParOf" srcId="{4C665FBD-84BE-4D19-B821-23A88B07DAAA}" destId="{B6EE5D27-82D8-44E2-A357-1CE37C804566}" srcOrd="6" destOrd="0" presId="urn:microsoft.com/office/officeart/2008/layout/AscendingPictureAccentProcess"/>
    <dgm:cxn modelId="{80E280AF-3A8E-4424-9BFC-E8BB1AED2C0E}" type="presParOf" srcId="{4C665FBD-84BE-4D19-B821-23A88B07DAAA}" destId="{ABAE3383-8E70-40A0-86DF-C0307C4CF94F}" srcOrd="7" destOrd="0" presId="urn:microsoft.com/office/officeart/2008/layout/AscendingPictureAccentProcess"/>
    <dgm:cxn modelId="{D451C485-F0C4-4119-9EDC-FB4D39670BF2}" type="presParOf" srcId="{4C665FBD-84BE-4D19-B821-23A88B07DAAA}" destId="{D84302D2-3C25-47C4-8C59-52FDEF87425E}" srcOrd="8" destOrd="0" presId="urn:microsoft.com/office/officeart/2008/layout/AscendingPictureAccentProcess"/>
    <dgm:cxn modelId="{DF8EC30C-BE33-4EFF-882E-A5ECE199C6EA}" type="presParOf" srcId="{4C665FBD-84BE-4D19-B821-23A88B07DAAA}" destId="{89C3001C-9421-4F30-B02D-D12558465C93}" srcOrd="9" destOrd="0" presId="urn:microsoft.com/office/officeart/2008/layout/AscendingPictureAccentProcess"/>
    <dgm:cxn modelId="{3D5C9C24-EFB3-400B-B928-31657E106C4E}" type="presParOf" srcId="{4C665FBD-84BE-4D19-B821-23A88B07DAAA}" destId="{FBE93208-7916-4A79-B7AD-FCB95A990452}" srcOrd="10" destOrd="0" presId="urn:microsoft.com/office/officeart/2008/layout/AscendingPictureAccentProcess"/>
    <dgm:cxn modelId="{6F3431E0-C840-4475-900B-46E0D453F9DC}" type="presParOf" srcId="{4C665FBD-84BE-4D19-B821-23A88B07DAAA}" destId="{FCFEFC87-C8C4-4C5B-AFD5-2FAE5000C7C3}" srcOrd="11" destOrd="0" presId="urn:microsoft.com/office/officeart/2008/layout/AscendingPictureAccentProcess"/>
    <dgm:cxn modelId="{407E1C39-AF5B-4254-B100-B3710D656A5A}" type="presParOf" srcId="{4C665FBD-84BE-4D19-B821-23A88B07DAAA}" destId="{CFFFC72D-D6E3-42FC-A5E0-6D8D35826392}" srcOrd="12" destOrd="0" presId="urn:microsoft.com/office/officeart/2008/layout/AscendingPictureAccentProcess"/>
    <dgm:cxn modelId="{69FDC32D-DADB-4EBC-8039-668CBDA19F2C}" type="presParOf" srcId="{4C665FBD-84BE-4D19-B821-23A88B07DAAA}" destId="{8B740490-2A27-446C-AE46-632638C15AA6}" srcOrd="13" destOrd="0" presId="urn:microsoft.com/office/officeart/2008/layout/AscendingPictureAccentProcess"/>
    <dgm:cxn modelId="{79529BF7-2E35-4F50-BB67-5891129542FB}" type="presParOf" srcId="{8B740490-2A27-446C-AE46-632638C15AA6}" destId="{DF77CB81-ACAA-49EB-A68F-3B5D8629B82E}" srcOrd="0" destOrd="0" presId="urn:microsoft.com/office/officeart/2008/layout/AscendingPictureAccentProcess"/>
    <dgm:cxn modelId="{A91D3810-6A7E-4BEA-ADE9-2962C490FCF8}" type="presParOf" srcId="{4C665FBD-84BE-4D19-B821-23A88B07DAAA}" destId="{E3035365-FF50-4A58-9040-A1A15BEDC4D5}" srcOrd="14" destOrd="0" presId="urn:microsoft.com/office/officeart/2008/layout/AscendingPictureAccentProcess"/>
    <dgm:cxn modelId="{0152033B-48B0-4C28-BD2B-309530ED09C4}" type="presParOf" srcId="{4C665FBD-84BE-4D19-B821-23A88B07DAAA}" destId="{8FF7D51A-174D-4250-8D48-5A11482EEE63}" srcOrd="15" destOrd="0" presId="urn:microsoft.com/office/officeart/2008/layout/AscendingPictureAccentProcess"/>
    <dgm:cxn modelId="{46546223-AF58-4ECE-9881-DD6265CF6D83}" type="presParOf" srcId="{8FF7D51A-174D-4250-8D48-5A11482EEE63}" destId="{0EC05B10-BBDC-4670-8530-A0A47BE81A3E}" srcOrd="0" destOrd="0" presId="urn:microsoft.com/office/officeart/2008/layout/AscendingPictureAccentProcess"/>
    <dgm:cxn modelId="{ED46F3E3-653A-4CE1-BE2D-0F9254D18D1C}" type="presParOf" srcId="{4C665FBD-84BE-4D19-B821-23A88B07DAAA}" destId="{C6F082B4-ED8A-465D-B040-81F5F5CC3592}" srcOrd="16" destOrd="0" presId="urn:microsoft.com/office/officeart/2008/layout/AscendingPictureAccentProcess"/>
    <dgm:cxn modelId="{0C197251-CFBA-4578-BC37-923373B765B5}" type="presParOf" srcId="{4C665FBD-84BE-4D19-B821-23A88B07DAAA}" destId="{DF8DD860-1D0C-4FB3-A5E3-6228D9FF14CC}" srcOrd="17" destOrd="0" presId="urn:microsoft.com/office/officeart/2008/layout/AscendingPictureAccentProcess"/>
    <dgm:cxn modelId="{8D5265D1-77CD-41AE-BCF0-35465177FAB4}" type="presParOf" srcId="{DF8DD860-1D0C-4FB3-A5E3-6228D9FF14CC}" destId="{BE538523-BB56-4B5D-9C57-08E2CBF3A88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3d6" qsCatId="3D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/>
      <dgm:t>
        <a:bodyPr/>
        <a:lstStyle/>
        <a:p>
          <a:r>
            <a:rPr lang="en-US" sz="5400" dirty="0" smtClean="0"/>
            <a:t>GFD</a:t>
          </a:r>
          <a:endParaRPr lang="en-US" sz="1600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/>
      <dgm:t>
        <a:bodyPr/>
        <a:lstStyle/>
        <a:p>
          <a:r>
            <a:rPr lang="en-US" sz="5400" smtClean="0"/>
            <a:t>LCD</a:t>
          </a:r>
          <a:endParaRPr lang="en-US" sz="5400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15BC31-B508-4A53-A9E0-C34C32C189C5}" type="presOf" srcId="{571442C6-80C6-4114-91C4-7BD026C432DB}" destId="{68E5CCBD-ADB8-4C17-99AC-614EE7181693}" srcOrd="0" destOrd="0" presId="urn:microsoft.com/office/officeart/2005/8/layout/chevron1"/>
    <dgm:cxn modelId="{D19391A1-0A55-4320-A17B-AA86E417E658}" type="presOf" srcId="{EDD5290A-B9DC-4C3D-89CC-6700731283DE}" destId="{677EF97A-57FF-4157-88F5-9CAFF7EEEEBA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949DBF05-5472-44DD-96E4-50843B63F659}" type="presOf" srcId="{AA1CDF28-B0B2-4634-9418-D312023D564A}" destId="{A2E656E4-E9C5-4DC8-93D3-6E50D9273CF9}" srcOrd="0" destOrd="0" presId="urn:microsoft.com/office/officeart/2005/8/layout/chevron1"/>
    <dgm:cxn modelId="{B6CCCD30-7D91-4ED1-A8D8-3FDF9F1F2112}" type="presOf" srcId="{6CE1111A-84E3-4BEB-B9BC-BE9D147E85D9}" destId="{44238E04-55E3-4736-8E49-8DD39F210EB8}" srcOrd="0" destOrd="0" presId="urn:microsoft.com/office/officeart/2005/8/layout/chevron1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86D3FF62-C0D5-4D4D-B1CF-178EAB341EE9}" type="presParOf" srcId="{68E5CCBD-ADB8-4C17-99AC-614EE7181693}" destId="{A2E656E4-E9C5-4DC8-93D3-6E50D9273CF9}" srcOrd="0" destOrd="0" presId="urn:microsoft.com/office/officeart/2005/8/layout/chevron1"/>
    <dgm:cxn modelId="{44F7CE95-B926-41C0-BF05-035ACA984E6F}" type="presParOf" srcId="{68E5CCBD-ADB8-4C17-99AC-614EE7181693}" destId="{C1F4D24E-DF4A-4D8B-B01D-BFAE3C653F66}" srcOrd="1" destOrd="0" presId="urn:microsoft.com/office/officeart/2005/8/layout/chevron1"/>
    <dgm:cxn modelId="{3E4EBC88-B952-4CF6-82FF-E95EAE6226D3}" type="presParOf" srcId="{68E5CCBD-ADB8-4C17-99AC-614EE7181693}" destId="{44238E04-55E3-4736-8E49-8DD39F210EB8}" srcOrd="2" destOrd="0" presId="urn:microsoft.com/office/officeart/2005/8/layout/chevron1"/>
    <dgm:cxn modelId="{24E36721-E82D-4A2D-9E4C-C55C6DECE6AF}" type="presParOf" srcId="{68E5CCBD-ADB8-4C17-99AC-614EE7181693}" destId="{F58A2EE2-CB3B-43F4-9961-3E5C9E83EEB5}" srcOrd="3" destOrd="0" presId="urn:microsoft.com/office/officeart/2005/8/layout/chevron1"/>
    <dgm:cxn modelId="{E9440581-98DF-4C5D-9F27-2F6C324AA781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600" dirty="0">
            <a:solidFill>
              <a:schemeClr val="bg1">
                <a:lumMod val="75000"/>
              </a:schemeClr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dirty="0">
            <a:solidFill>
              <a:schemeClr val="bg1">
                <a:lumMod val="75000"/>
              </a:schemeClr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CD196-07DD-4529-BC4B-95606F0A9ACD}" type="presOf" srcId="{AA1CDF28-B0B2-4634-9418-D312023D564A}" destId="{A2E656E4-E9C5-4DC8-93D3-6E50D9273CF9}" srcOrd="0" destOrd="0" presId="urn:microsoft.com/office/officeart/2005/8/layout/chevron1"/>
    <dgm:cxn modelId="{AD5C83B2-A011-4C5C-B046-9218063D5802}" type="presOf" srcId="{EDD5290A-B9DC-4C3D-89CC-6700731283DE}" destId="{677EF97A-57FF-4157-88F5-9CAFF7EEEEBA}" srcOrd="0" destOrd="0" presId="urn:microsoft.com/office/officeart/2005/8/layout/chevron1"/>
    <dgm:cxn modelId="{036425BD-DD27-4F81-9A24-618B7D9E3525}" type="presOf" srcId="{571442C6-80C6-4114-91C4-7BD026C432DB}" destId="{68E5CCBD-ADB8-4C17-99AC-614EE7181693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177D6037-AA8F-46FA-B563-52ADCE30DE3A}" type="presOf" srcId="{6CE1111A-84E3-4BEB-B9BC-BE9D147E85D9}" destId="{44238E04-55E3-4736-8E49-8DD39F210EB8}" srcOrd="0" destOrd="0" presId="urn:microsoft.com/office/officeart/2005/8/layout/chevron1"/>
    <dgm:cxn modelId="{C7CC9F83-36AF-4239-A1AF-16715EFCDE4F}" type="presParOf" srcId="{68E5CCBD-ADB8-4C17-99AC-614EE7181693}" destId="{A2E656E4-E9C5-4DC8-93D3-6E50D9273CF9}" srcOrd="0" destOrd="0" presId="urn:microsoft.com/office/officeart/2005/8/layout/chevron1"/>
    <dgm:cxn modelId="{1C87A285-6400-4C4D-8C31-01AEA58462AF}" type="presParOf" srcId="{68E5CCBD-ADB8-4C17-99AC-614EE7181693}" destId="{C1F4D24E-DF4A-4D8B-B01D-BFAE3C653F66}" srcOrd="1" destOrd="0" presId="urn:microsoft.com/office/officeart/2005/8/layout/chevron1"/>
    <dgm:cxn modelId="{026E5689-D9E0-45F1-BDFB-B67BE65327B6}" type="presParOf" srcId="{68E5CCBD-ADB8-4C17-99AC-614EE7181693}" destId="{44238E04-55E3-4736-8E49-8DD39F210EB8}" srcOrd="2" destOrd="0" presId="urn:microsoft.com/office/officeart/2005/8/layout/chevron1"/>
    <dgm:cxn modelId="{5350CA08-FFCA-47CF-8952-E0C951237355}" type="presParOf" srcId="{68E5CCBD-ADB8-4C17-99AC-614EE7181693}" destId="{F58A2EE2-CB3B-43F4-9961-3E5C9E83EEB5}" srcOrd="3" destOrd="0" presId="urn:microsoft.com/office/officeart/2005/8/layout/chevron1"/>
    <dgm:cxn modelId="{EA09368C-52E4-4BC9-948C-EFB214398F57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 custT="1"/>
      <dgm:spPr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dirty="0">
            <a:solidFill>
              <a:schemeClr val="bg1">
                <a:lumMod val="75000"/>
              </a:schemeClr>
            </a:solidFill>
          </a:endParaRPr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6000" dirty="0" smtClean="0">
              <a:solidFill>
                <a:schemeClr val="tx1"/>
              </a:solidFill>
            </a:rPr>
            <a:t>GFD</a:t>
          </a:r>
          <a:endParaRPr lang="en-US" sz="1800" dirty="0">
            <a:solidFill>
              <a:schemeClr val="tx1"/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dirty="0">
            <a:solidFill>
              <a:schemeClr val="bg1">
                <a:lumMod val="75000"/>
              </a:schemeClr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9B4E9E-1B16-4B4C-9FCC-77304424AD90}" type="presOf" srcId="{571442C6-80C6-4114-91C4-7BD026C432DB}" destId="{68E5CCBD-ADB8-4C17-99AC-614EE7181693}" srcOrd="0" destOrd="0" presId="urn:microsoft.com/office/officeart/2005/8/layout/chevron1"/>
    <dgm:cxn modelId="{4AC49D68-1B84-4A5A-AC02-F1151D92D730}" type="presOf" srcId="{EDD5290A-B9DC-4C3D-89CC-6700731283DE}" destId="{677EF97A-57FF-4157-88F5-9CAFF7EEEEBA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24925E63-A1E8-4913-BAEE-5DDDFE43D213}" type="presOf" srcId="{AA1CDF28-B0B2-4634-9418-D312023D564A}" destId="{A2E656E4-E9C5-4DC8-93D3-6E50D9273CF9}" srcOrd="0" destOrd="0" presId="urn:microsoft.com/office/officeart/2005/8/layout/chevron1"/>
    <dgm:cxn modelId="{A105385D-E564-4673-AE03-901E0C37B955}" type="presOf" srcId="{6CE1111A-84E3-4BEB-B9BC-BE9D147E85D9}" destId="{44238E04-55E3-4736-8E49-8DD39F210EB8}" srcOrd="0" destOrd="0" presId="urn:microsoft.com/office/officeart/2005/8/layout/chevron1"/>
    <dgm:cxn modelId="{86694A22-CE33-45E3-AE1E-FD57D67F9CC1}" type="presParOf" srcId="{68E5CCBD-ADB8-4C17-99AC-614EE7181693}" destId="{A2E656E4-E9C5-4DC8-93D3-6E50D9273CF9}" srcOrd="0" destOrd="0" presId="urn:microsoft.com/office/officeart/2005/8/layout/chevron1"/>
    <dgm:cxn modelId="{BAB0AA47-D231-4B5F-B20B-0A9CEA856E9D}" type="presParOf" srcId="{68E5CCBD-ADB8-4C17-99AC-614EE7181693}" destId="{C1F4D24E-DF4A-4D8B-B01D-BFAE3C653F66}" srcOrd="1" destOrd="0" presId="urn:microsoft.com/office/officeart/2005/8/layout/chevron1"/>
    <dgm:cxn modelId="{470B17C6-6C86-4FA4-8306-1E7B473E0DE0}" type="presParOf" srcId="{68E5CCBD-ADB8-4C17-99AC-614EE7181693}" destId="{44238E04-55E3-4736-8E49-8DD39F210EB8}" srcOrd="2" destOrd="0" presId="urn:microsoft.com/office/officeart/2005/8/layout/chevron1"/>
    <dgm:cxn modelId="{19703D4A-9023-4449-A4E6-CFBAE6F70774}" type="presParOf" srcId="{68E5CCBD-ADB8-4C17-99AC-614EE7181693}" destId="{F58A2EE2-CB3B-43F4-9961-3E5C9E83EEB5}" srcOrd="3" destOrd="0" presId="urn:microsoft.com/office/officeart/2005/8/layout/chevron1"/>
    <dgm:cxn modelId="{617A20CF-A446-4206-871E-1EF48156E6BF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 custT="1"/>
      <dgm:spPr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dirty="0">
            <a:solidFill>
              <a:schemeClr val="bg1">
                <a:lumMod val="75000"/>
              </a:schemeClr>
            </a:solidFill>
          </a:endParaRPr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800" dirty="0">
            <a:solidFill>
              <a:schemeClr val="bg1">
                <a:lumMod val="75000"/>
              </a:schemeClr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5400" dirty="0" smtClean="0">
              <a:solidFill>
                <a:schemeClr val="tx1"/>
              </a:solidFill>
            </a:rPr>
            <a:t>LCD</a:t>
          </a:r>
          <a:endParaRPr lang="en-US" sz="5400" dirty="0">
            <a:solidFill>
              <a:schemeClr val="tx1"/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1A7984-FB59-4FE4-8FD5-3EC8C5683F65}" type="presOf" srcId="{AA1CDF28-B0B2-4634-9418-D312023D564A}" destId="{A2E656E4-E9C5-4DC8-93D3-6E50D9273CF9}" srcOrd="0" destOrd="0" presId="urn:microsoft.com/office/officeart/2005/8/layout/chevron1"/>
    <dgm:cxn modelId="{7FE206A8-8D2A-4283-A1D1-0E10B95F16EC}" type="presOf" srcId="{EDD5290A-B9DC-4C3D-89CC-6700731283DE}" destId="{677EF97A-57FF-4157-88F5-9CAFF7EEEEBA}" srcOrd="0" destOrd="0" presId="urn:microsoft.com/office/officeart/2005/8/layout/chevron1"/>
    <dgm:cxn modelId="{6CCB1AF7-018D-4CE6-868D-9F462E6213C1}" type="presOf" srcId="{571442C6-80C6-4114-91C4-7BD026C432DB}" destId="{68E5CCBD-ADB8-4C17-99AC-614EE7181693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B311D3B5-CF5D-49AA-989A-FF2EEC39CC7C}" type="presOf" srcId="{6CE1111A-84E3-4BEB-B9BC-BE9D147E85D9}" destId="{44238E04-55E3-4736-8E49-8DD39F210EB8}" srcOrd="0" destOrd="0" presId="urn:microsoft.com/office/officeart/2005/8/layout/chevron1"/>
    <dgm:cxn modelId="{C1F53BBF-EBCE-49D5-81DD-BDAC9C67DEEC}" type="presParOf" srcId="{68E5CCBD-ADB8-4C17-99AC-614EE7181693}" destId="{A2E656E4-E9C5-4DC8-93D3-6E50D9273CF9}" srcOrd="0" destOrd="0" presId="urn:microsoft.com/office/officeart/2005/8/layout/chevron1"/>
    <dgm:cxn modelId="{5549F8A8-1ECE-468A-882A-DB9D4F9DE548}" type="presParOf" srcId="{68E5CCBD-ADB8-4C17-99AC-614EE7181693}" destId="{C1F4D24E-DF4A-4D8B-B01D-BFAE3C653F66}" srcOrd="1" destOrd="0" presId="urn:microsoft.com/office/officeart/2005/8/layout/chevron1"/>
    <dgm:cxn modelId="{FFFF977E-A6EF-4B04-B0D3-84597E31EFC1}" type="presParOf" srcId="{68E5CCBD-ADB8-4C17-99AC-614EE7181693}" destId="{44238E04-55E3-4736-8E49-8DD39F210EB8}" srcOrd="2" destOrd="0" presId="urn:microsoft.com/office/officeart/2005/8/layout/chevron1"/>
    <dgm:cxn modelId="{CFF4DF06-69BB-456A-8C1B-4372DFC2F6DE}" type="presParOf" srcId="{68E5CCBD-ADB8-4C17-99AC-614EE7181693}" destId="{F58A2EE2-CB3B-43F4-9961-3E5C9E83EEB5}" srcOrd="3" destOrd="0" presId="urn:microsoft.com/office/officeart/2005/8/layout/chevron1"/>
    <dgm:cxn modelId="{6D0CF8F4-9D04-497C-893E-5C55513F87C3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FCE58-0F57-4B59-8A5B-C9B94E4CEC8D}">
      <dsp:nvSpPr>
        <dsp:cNvPr id="0" name=""/>
        <dsp:cNvSpPr/>
      </dsp:nvSpPr>
      <dsp:spPr>
        <a:xfrm>
          <a:off x="4633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n-lt"/>
            </a:rPr>
            <a:t>Filter out the completely unchanged files using File Timestamps</a:t>
          </a:r>
          <a:endParaRPr lang="en-US" sz="1800" b="0" kern="1200" dirty="0">
            <a:latin typeface="+mn-lt"/>
          </a:endParaRPr>
        </a:p>
      </dsp:txBody>
      <dsp:txXfrm>
        <a:off x="50334" y="1491143"/>
        <a:ext cx="2316377" cy="1468959"/>
      </dsp:txXfrm>
    </dsp:sp>
    <dsp:sp modelId="{BE02EDD5-257D-4F08-B22A-3454EC111A3E}">
      <dsp:nvSpPr>
        <dsp:cNvPr id="0" name=""/>
        <dsp:cNvSpPr/>
      </dsp:nvSpPr>
      <dsp:spPr>
        <a:xfrm>
          <a:off x="1368240" y="1956129"/>
          <a:ext cx="2599634" cy="2599634"/>
        </a:xfrm>
        <a:prstGeom prst="leftCircularArrow">
          <a:avLst>
            <a:gd name="adj1" fmla="val 2942"/>
            <a:gd name="adj2" fmla="val 360194"/>
            <a:gd name="adj3" fmla="val 2135705"/>
            <a:gd name="adj4" fmla="val 9024489"/>
            <a:gd name="adj5" fmla="val 34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C447B8-4DFD-425A-AA83-5C259971CB83}">
      <dsp:nvSpPr>
        <dsp:cNvPr id="0" name=""/>
        <dsp:cNvSpPr/>
      </dsp:nvSpPr>
      <dsp:spPr>
        <a:xfrm>
          <a:off x="539695" y="3005804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VFB</a:t>
          </a:r>
          <a:endParaRPr lang="en-US" sz="5100" kern="1200" dirty="0"/>
        </a:p>
      </dsp:txBody>
      <dsp:txXfrm>
        <a:off x="564623" y="3030732"/>
        <a:ext cx="2090392" cy="801250"/>
      </dsp:txXfrm>
    </dsp:sp>
    <dsp:sp modelId="{6141089D-0336-4B5D-8E5E-20757DEB54F9}">
      <dsp:nvSpPr>
        <dsp:cNvPr id="0" name=""/>
        <dsp:cNvSpPr/>
      </dsp:nvSpPr>
      <dsp:spPr>
        <a:xfrm>
          <a:off x="3044091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duplicate files across different clients in Master Server</a:t>
          </a:r>
          <a:endParaRPr lang="en-US" sz="1800" kern="1200" dirty="0"/>
        </a:p>
      </dsp:txBody>
      <dsp:txXfrm>
        <a:off x="3089792" y="1916696"/>
        <a:ext cx="2316377" cy="1468959"/>
      </dsp:txXfrm>
    </dsp:sp>
    <dsp:sp modelId="{6BB25FD9-22A6-47E3-861D-7A9101D2B95B}">
      <dsp:nvSpPr>
        <dsp:cNvPr id="0" name=""/>
        <dsp:cNvSpPr/>
      </dsp:nvSpPr>
      <dsp:spPr>
        <a:xfrm>
          <a:off x="4387634" y="243169"/>
          <a:ext cx="2907294" cy="2907294"/>
        </a:xfrm>
        <a:prstGeom prst="circularArrow">
          <a:avLst>
            <a:gd name="adj1" fmla="val 2630"/>
            <a:gd name="adj2" fmla="val 319742"/>
            <a:gd name="adj3" fmla="val 19504747"/>
            <a:gd name="adj4" fmla="val 12575511"/>
            <a:gd name="adj5" fmla="val 30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80CA9E-39AB-416D-BD6E-94EA81D08C8E}">
      <dsp:nvSpPr>
        <dsp:cNvPr id="0" name=""/>
        <dsp:cNvSpPr/>
      </dsp:nvSpPr>
      <dsp:spPr>
        <a:xfrm>
          <a:off x="3579153" y="1019889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GFD</a:t>
          </a:r>
          <a:endParaRPr lang="en-US" sz="5100" kern="1200" dirty="0"/>
        </a:p>
      </dsp:txBody>
      <dsp:txXfrm>
        <a:off x="3604081" y="1044817"/>
        <a:ext cx="2090392" cy="801250"/>
      </dsp:txXfrm>
    </dsp:sp>
    <dsp:sp modelId="{5D96913D-572A-4E42-AA78-CE251E8CFE79}">
      <dsp:nvSpPr>
        <dsp:cNvPr id="0" name=""/>
        <dsp:cNvSpPr/>
      </dsp:nvSpPr>
      <dsp:spPr>
        <a:xfrm>
          <a:off x="6083549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duplicate chunks across similar files within the same client</a:t>
          </a:r>
          <a:endParaRPr lang="en-US" sz="1800" kern="1200" dirty="0"/>
        </a:p>
      </dsp:txBody>
      <dsp:txXfrm>
        <a:off x="6129250" y="1491143"/>
        <a:ext cx="2316377" cy="1468959"/>
      </dsp:txXfrm>
    </dsp:sp>
    <dsp:sp modelId="{0A49295F-B34A-47F5-AF7F-96CDE0321ACE}">
      <dsp:nvSpPr>
        <dsp:cNvPr id="0" name=""/>
        <dsp:cNvSpPr/>
      </dsp:nvSpPr>
      <dsp:spPr>
        <a:xfrm>
          <a:off x="6618611" y="3005804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LCD</a:t>
          </a:r>
          <a:endParaRPr lang="en-US" sz="5100" kern="1200" dirty="0"/>
        </a:p>
      </dsp:txBody>
      <dsp:txXfrm>
        <a:off x="6643539" y="3030732"/>
        <a:ext cx="2090392" cy="80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E7D2-CB58-4E72-AF71-3F97462B191F}">
      <dsp:nvSpPr>
        <dsp:cNvPr id="0" name=""/>
        <dsp:cNvSpPr/>
      </dsp:nvSpPr>
      <dsp:spPr>
        <a:xfrm>
          <a:off x="3205294" y="3504035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787F2-1B19-45E6-B6B1-825D55435CC5}">
      <dsp:nvSpPr>
        <dsp:cNvPr id="0" name=""/>
        <dsp:cNvSpPr/>
      </dsp:nvSpPr>
      <dsp:spPr>
        <a:xfrm>
          <a:off x="2963789" y="362029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00F928-F9B4-4ED0-B50A-3FE037186B26}">
      <dsp:nvSpPr>
        <dsp:cNvPr id="0" name=""/>
        <dsp:cNvSpPr/>
      </dsp:nvSpPr>
      <dsp:spPr>
        <a:xfrm>
          <a:off x="2710754" y="371212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86E1A0-E089-4F19-858C-F978B90BEF47}">
      <dsp:nvSpPr>
        <dsp:cNvPr id="0" name=""/>
        <dsp:cNvSpPr/>
      </dsp:nvSpPr>
      <dsp:spPr>
        <a:xfrm>
          <a:off x="4364771" y="2158247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C267E7-8CB8-47D9-86F4-3ED72A856559}">
      <dsp:nvSpPr>
        <dsp:cNvPr id="0" name=""/>
        <dsp:cNvSpPr/>
      </dsp:nvSpPr>
      <dsp:spPr>
        <a:xfrm>
          <a:off x="4267400" y="2394834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63C596-9829-49A6-831B-2D1B8221F2E6}">
      <dsp:nvSpPr>
        <dsp:cNvPr id="0" name=""/>
        <dsp:cNvSpPr/>
      </dsp:nvSpPr>
      <dsp:spPr>
        <a:xfrm>
          <a:off x="4198216" y="37728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EE5D27-82D8-44E2-A357-1CE37C804566}">
      <dsp:nvSpPr>
        <dsp:cNvPr id="0" name=""/>
        <dsp:cNvSpPr/>
      </dsp:nvSpPr>
      <dsp:spPr>
        <a:xfrm>
          <a:off x="4376301" y="264192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AE3383-8E70-40A0-86DF-C0307C4CF94F}">
      <dsp:nvSpPr>
        <dsp:cNvPr id="0" name=""/>
        <dsp:cNvSpPr/>
      </dsp:nvSpPr>
      <dsp:spPr>
        <a:xfrm>
          <a:off x="4554387" y="151100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02D2-3C25-47C4-8C59-52FDEF87425E}">
      <dsp:nvSpPr>
        <dsp:cNvPr id="0" name=""/>
        <dsp:cNvSpPr/>
      </dsp:nvSpPr>
      <dsp:spPr>
        <a:xfrm>
          <a:off x="4732472" y="264192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3001C-9421-4F30-B02D-D12558465C93}">
      <dsp:nvSpPr>
        <dsp:cNvPr id="0" name=""/>
        <dsp:cNvSpPr/>
      </dsp:nvSpPr>
      <dsp:spPr>
        <a:xfrm>
          <a:off x="4910558" y="37728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E93208-7916-4A79-B7AD-FCB95A990452}">
      <dsp:nvSpPr>
        <dsp:cNvPr id="0" name=""/>
        <dsp:cNvSpPr/>
      </dsp:nvSpPr>
      <dsp:spPr>
        <a:xfrm>
          <a:off x="4554387" y="389497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EFC87-C8C4-4C5B-AFD5-2FAE5000C7C3}">
      <dsp:nvSpPr>
        <dsp:cNvPr id="0" name=""/>
        <dsp:cNvSpPr/>
      </dsp:nvSpPr>
      <dsp:spPr>
        <a:xfrm>
          <a:off x="4554387" y="628346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FFC72D-D6E3-42FC-A5E0-6D8D35826392}">
      <dsp:nvSpPr>
        <dsp:cNvPr id="0" name=""/>
        <dsp:cNvSpPr/>
      </dsp:nvSpPr>
      <dsp:spPr>
        <a:xfrm>
          <a:off x="2086174" y="3984724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VFB</a:t>
          </a:r>
          <a:endParaRPr lang="en-US" sz="3200" kern="1200" dirty="0"/>
        </a:p>
      </dsp:txBody>
      <dsp:txXfrm>
        <a:off x="2122345" y="4020895"/>
        <a:ext cx="2691185" cy="668633"/>
      </dsp:txXfrm>
    </dsp:sp>
    <dsp:sp modelId="{DF77CB81-ACAA-49EB-A68F-3B5D8629B82E}">
      <dsp:nvSpPr>
        <dsp:cNvPr id="0" name=""/>
        <dsp:cNvSpPr/>
      </dsp:nvSpPr>
      <dsp:spPr>
        <a:xfrm>
          <a:off x="1320022" y="3258224"/>
          <a:ext cx="1281190" cy="12810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3035365-FF50-4A58-9040-A1A15BEDC4D5}">
      <dsp:nvSpPr>
        <dsp:cNvPr id="0" name=""/>
        <dsp:cNvSpPr/>
      </dsp:nvSpPr>
      <dsp:spPr>
        <a:xfrm>
          <a:off x="3863825" y="3022542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GFD</a:t>
          </a:r>
          <a:endParaRPr lang="en-US" sz="3200" kern="1200" dirty="0"/>
        </a:p>
      </dsp:txBody>
      <dsp:txXfrm>
        <a:off x="3899996" y="3058713"/>
        <a:ext cx="2691185" cy="668633"/>
      </dsp:txXfrm>
    </dsp:sp>
    <dsp:sp modelId="{0EC05B10-BBDC-4670-8530-A0A47BE81A3E}">
      <dsp:nvSpPr>
        <dsp:cNvPr id="0" name=""/>
        <dsp:cNvSpPr/>
      </dsp:nvSpPr>
      <dsp:spPr>
        <a:xfrm>
          <a:off x="3097674" y="2296042"/>
          <a:ext cx="1281190" cy="128109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6F082B4-ED8A-465D-B040-81F5F5CC3592}">
      <dsp:nvSpPr>
        <dsp:cNvPr id="0" name=""/>
        <dsp:cNvSpPr/>
      </dsp:nvSpPr>
      <dsp:spPr>
        <a:xfrm>
          <a:off x="4679944" y="1563210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LCD</a:t>
          </a:r>
          <a:endParaRPr lang="en-US" sz="3200" kern="1200" dirty="0"/>
        </a:p>
      </dsp:txBody>
      <dsp:txXfrm>
        <a:off x="4716115" y="1599381"/>
        <a:ext cx="2691185" cy="668633"/>
      </dsp:txXfrm>
    </dsp:sp>
    <dsp:sp modelId="{BE538523-BB56-4B5D-9C57-08E2CBF3A88E}">
      <dsp:nvSpPr>
        <dsp:cNvPr id="0" name=""/>
        <dsp:cNvSpPr/>
      </dsp:nvSpPr>
      <dsp:spPr>
        <a:xfrm>
          <a:off x="3913792" y="836710"/>
          <a:ext cx="1281190" cy="12810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3091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VFB</a:t>
          </a:r>
          <a:endParaRPr lang="en-US" sz="6500" kern="1200" dirty="0"/>
        </a:p>
      </dsp:txBody>
      <dsp:txXfrm>
        <a:off x="756401" y="1662668"/>
        <a:ext cx="2259930" cy="1506619"/>
      </dsp:txXfrm>
    </dsp:sp>
    <dsp:sp modelId="{44238E04-55E3-4736-8E49-8DD39F210EB8}">
      <dsp:nvSpPr>
        <dsp:cNvPr id="0" name=""/>
        <dsp:cNvSpPr/>
      </dsp:nvSpPr>
      <dsp:spPr>
        <a:xfrm>
          <a:off x="3392986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GFD</a:t>
          </a:r>
          <a:endParaRPr lang="en-US" sz="1600" kern="1200" dirty="0"/>
        </a:p>
      </dsp:txBody>
      <dsp:txXfrm>
        <a:off x="4146296" y="1662668"/>
        <a:ext cx="2259930" cy="1506619"/>
      </dsp:txXfrm>
    </dsp:sp>
    <dsp:sp modelId="{677EF97A-57FF-4157-88F5-9CAFF7EEEEBA}">
      <dsp:nvSpPr>
        <dsp:cNvPr id="0" name=""/>
        <dsp:cNvSpPr/>
      </dsp:nvSpPr>
      <dsp:spPr>
        <a:xfrm>
          <a:off x="6782881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LCD</a:t>
          </a:r>
          <a:endParaRPr lang="en-US" sz="5400" kern="1200" dirty="0"/>
        </a:p>
      </dsp:txBody>
      <dsp:txXfrm>
        <a:off x="7536191" y="1662668"/>
        <a:ext cx="2259930" cy="1506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VFB</a:t>
          </a:r>
          <a:endParaRPr lang="en-US" sz="6500" kern="1200" dirty="0"/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tx1"/>
              </a:solidFill>
            </a:rPr>
            <a:t>GFD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8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tx1"/>
              </a:solidFill>
            </a:rPr>
            <a:t>LCD</a:t>
          </a:r>
          <a:endParaRPr lang="en-US" sz="5400" kern="1200" dirty="0">
            <a:solidFill>
              <a:schemeClr val="tx1"/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0" y="2242810"/>
            <a:ext cx="22098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vantGardeITC" pitchFamily="18" charset="0"/>
              </a:rPr>
              <a:t>7</a:t>
            </a:r>
            <a:r>
              <a:rPr lang="en-US" sz="2800" dirty="0" smtClean="0">
                <a:solidFill>
                  <a:schemeClr val="tx1"/>
                </a:solidFill>
                <a:latin typeface="AvantGardeITC" pitchFamily="18" charset="0"/>
              </a:rPr>
              <a:t> October 2013</a:t>
            </a:r>
            <a:endParaRPr lang="en-US" sz="3600" dirty="0">
              <a:solidFill>
                <a:schemeClr val="tx1"/>
              </a:solidFill>
              <a:latin typeface="AvantGardeITC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26" y="1654805"/>
            <a:ext cx="6324600" cy="1828800"/>
          </a:xfrm>
        </p:spPr>
        <p:txBody>
          <a:bodyPr/>
          <a:lstStyle/>
          <a:p>
            <a:r>
              <a:rPr lang="en-US" dirty="0" smtClean="0">
                <a:latin typeface="AvantGardeMdITC" pitchFamily="18" charset="0"/>
              </a:rPr>
              <a:t>NDSG THESIS</a:t>
            </a:r>
            <a:endParaRPr lang="en-US" dirty="0">
              <a:latin typeface="AvantGardeMdITC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121" y="3810000"/>
            <a:ext cx="342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TEAM O 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Cordevilla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Chynna</a:t>
            </a:r>
            <a:r>
              <a:rPr lang="en-US" dirty="0">
                <a:solidFill>
                  <a:schemeClr val="bg1"/>
                </a:solidFill>
              </a:rPr>
              <a:t> Julia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Formes</a:t>
            </a:r>
            <a:r>
              <a:rPr lang="en-US" dirty="0">
                <a:solidFill>
                  <a:schemeClr val="bg1"/>
                </a:solidFill>
              </a:rPr>
              <a:t>, Rafael Gerard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Viernes</a:t>
            </a:r>
            <a:r>
              <a:rPr lang="en-US" dirty="0">
                <a:solidFill>
                  <a:schemeClr val="bg1"/>
                </a:solidFill>
              </a:rPr>
              <a:t>, Francis Bien Jan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29644" y="269554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Deduplication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Framework for Cloud Backup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45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.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18288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 Chunk-level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42170586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0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2370755"/>
            <a:ext cx="3743278" cy="17145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91382" y="2370755"/>
            <a:ext cx="5029200" cy="177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Stream-Informed System Layout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762582" y="4576085"/>
            <a:ext cx="434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40155" y="1909535"/>
            <a:ext cx="1510702" cy="421400"/>
            <a:chOff x="5166563" y="927777"/>
            <a:chExt cx="2869004" cy="1147601"/>
          </a:xfrm>
        </p:grpSpPr>
        <p:sp>
          <p:nvSpPr>
            <p:cNvPr id="12" name="Chevron 11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5740365" y="927777"/>
              <a:ext cx="1874629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GFD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000" y="1909535"/>
            <a:ext cx="1510702" cy="421400"/>
            <a:chOff x="5166563" y="927777"/>
            <a:chExt cx="2869004" cy="1147601"/>
          </a:xfrm>
        </p:grpSpPr>
        <p:sp>
          <p:nvSpPr>
            <p:cNvPr id="15" name="Chevron 14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VFB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800" y="4072164"/>
            <a:ext cx="1510702" cy="421400"/>
            <a:chOff x="5166563" y="927777"/>
            <a:chExt cx="2869004" cy="1147601"/>
          </a:xfrm>
        </p:grpSpPr>
        <p:sp>
          <p:nvSpPr>
            <p:cNvPr id="18" name="Chevron 17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LCD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94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2370755"/>
            <a:ext cx="4025302" cy="1714500"/>
          </a:xfrm>
        </p:spPr>
        <p:txBody>
          <a:bodyPr>
            <a:normAutofit fontScale="70000" lnSpcReduction="20000"/>
          </a:bodyPr>
          <a:lstStyle/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91382" y="2370755"/>
            <a:ext cx="5029200" cy="177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Stream-Informed File Layout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762582" y="4576085"/>
            <a:ext cx="4467018" cy="1900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strike="sngStrike" dirty="0"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40155" y="1909535"/>
            <a:ext cx="1510702" cy="421400"/>
            <a:chOff x="5166563" y="927777"/>
            <a:chExt cx="2869004" cy="1147601"/>
          </a:xfrm>
        </p:grpSpPr>
        <p:sp>
          <p:nvSpPr>
            <p:cNvPr id="12" name="Chevron 11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5740365" y="927777"/>
              <a:ext cx="1874629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GFD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000" y="1909535"/>
            <a:ext cx="1510702" cy="421400"/>
            <a:chOff x="5166563" y="927777"/>
            <a:chExt cx="2869004" cy="1147601"/>
          </a:xfrm>
        </p:grpSpPr>
        <p:sp>
          <p:nvSpPr>
            <p:cNvPr id="15" name="Chevron 14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VFB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800" y="4072164"/>
            <a:ext cx="1510702" cy="421400"/>
            <a:chOff x="5166563" y="927777"/>
            <a:chExt cx="2869004" cy="1147601"/>
          </a:xfrm>
        </p:grpSpPr>
        <p:sp>
          <p:nvSpPr>
            <p:cNvPr id="18" name="Chevron 17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LCD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0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INTRODUCTION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05000" y="2016456"/>
            <a:ext cx="8686800" cy="118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SAM: Semantic-Aware Multi-tiered Source De-duplication Framework for Cloud Backup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06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INTRODUCTION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05000" y="2016456"/>
            <a:ext cx="8686800" cy="118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SAM: Semantic-Aware Multi-tiered Source De-duplication Framework for Cloud Backup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60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.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81199" y="1839034"/>
            <a:ext cx="5715001" cy="45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Three parts: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File Agent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Storage Server</a:t>
            </a:r>
          </a:p>
          <a:p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Three phases:</a:t>
            </a:r>
            <a:endParaRPr lang="en-US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Virtual Full Backup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Global File-level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 Chunk-level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>
              <a:buNone/>
            </a:pP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9" name="Flowchart: Card 8"/>
          <p:cNvSpPr/>
          <p:nvPr/>
        </p:nvSpPr>
        <p:spPr>
          <a:xfrm>
            <a:off x="473881" y="2971800"/>
            <a:ext cx="1371600" cy="14887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13" y="1831074"/>
            <a:ext cx="4905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.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3666574"/>
              </p:ext>
            </p:extLst>
          </p:nvPr>
        </p:nvGraphicFramePr>
        <p:xfrm>
          <a:off x="1713759" y="1676400"/>
          <a:ext cx="876349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ACHIEVE.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08000" y="2209800"/>
            <a:ext cx="5892800" cy="2895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We tried to implement our own SAM using the paper as a guide.</a:t>
            </a:r>
          </a:p>
          <a:p>
            <a:pPr marL="45720" indent="0" algn="ctr">
              <a:buNone/>
            </a:pPr>
            <a:endParaRPr lang="en-US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 algn="ctr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Each of us took one phase and attempted to put it into action.</a:t>
            </a:r>
            <a:endParaRPr lang="en-US" sz="2200" b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2062257"/>
              </p:ext>
            </p:extLst>
          </p:nvPr>
        </p:nvGraphicFramePr>
        <p:xfrm>
          <a:off x="3428506" y="1676400"/>
          <a:ext cx="876349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2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28302434"/>
              </p:ext>
            </p:extLst>
          </p:nvPr>
        </p:nvGraphicFramePr>
        <p:xfrm>
          <a:off x="914400" y="1410241"/>
          <a:ext cx="10552523" cy="483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195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ACHIEVE.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22860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Virtual Full Backup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6794885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70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vantGardeMdITC" pitchFamily="18" charset="0"/>
              </a:rPr>
              <a:t>ACHIEVE.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20574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Global File-Level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Stream-Informed System Layout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7555069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5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1846</TotalTime>
  <Words>475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AvantGardeITC</vt:lpstr>
      <vt:lpstr>AvantGardeMdITC</vt:lpstr>
      <vt:lpstr>Franklin Gothic Medium</vt:lpstr>
      <vt:lpstr>Khmer UI</vt:lpstr>
      <vt:lpstr>Wingdings</vt:lpstr>
      <vt:lpstr>Wingdings 2</vt:lpstr>
      <vt:lpstr>Grid</vt:lpstr>
      <vt:lpstr>NDSG THESIS</vt:lpstr>
      <vt:lpstr>INTRODUCTION</vt:lpstr>
      <vt:lpstr>INTRODUCTION</vt:lpstr>
      <vt:lpstr>focus. Believe. aCHIEVE. </vt:lpstr>
      <vt:lpstr>focus. Believe. aCHIEVE. </vt:lpstr>
      <vt:lpstr>FOCUS. BELIEVE. ACHIEVE. </vt:lpstr>
      <vt:lpstr>FOCUS. BELIEVE. ACHIEVE. </vt:lpstr>
      <vt:lpstr>FOCUS. BELIEVE. ACHIEVE. </vt:lpstr>
      <vt:lpstr>FOCUS. BELIEVE. ACHIEVE. </vt:lpstr>
      <vt:lpstr>FOCUS. BELIEVE. ACHIEVE. </vt:lpstr>
      <vt:lpstr>FOCUS. BELIEVE. ACHIEVE.</vt:lpstr>
      <vt:lpstr>FOCUS. BELIEVE. ACHIEVE.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PROPOSALS</dc:title>
  <dc:creator>Viernes Family</dc:creator>
  <cp:lastModifiedBy>Viernes Family</cp:lastModifiedBy>
  <cp:revision>57</cp:revision>
  <dcterms:created xsi:type="dcterms:W3CDTF">2013-07-08T03:27:33Z</dcterms:created>
  <dcterms:modified xsi:type="dcterms:W3CDTF">2013-10-07T03:05:13Z</dcterms:modified>
</cp:coreProperties>
</file>