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C4B28-E76A-4902-8C2E-36295FF3034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D558BEE-583C-43AE-B4C8-B95984A2DD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Keeps your content closer to the user</a:t>
          </a:r>
        </a:p>
      </dgm:t>
    </dgm:pt>
    <dgm:pt modelId="{A17F7CB0-A4F5-4512-9788-0571B359E371}" type="parTrans" cxnId="{1D98E4E3-A89D-47DE-A7FB-F9659B6D1CC1}">
      <dgm:prSet/>
      <dgm:spPr/>
      <dgm:t>
        <a:bodyPr/>
        <a:lstStyle/>
        <a:p>
          <a:endParaRPr lang="en-US"/>
        </a:p>
      </dgm:t>
    </dgm:pt>
    <dgm:pt modelId="{ACBDFE1B-0774-4566-86C6-0C9DC7436541}" type="sibTrans" cxnId="{1D98E4E3-A89D-47DE-A7FB-F9659B6D1C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BAB8DB-ED6B-4088-A2D7-AA03C8B755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Lot’s of built-in security including DDoS protection</a:t>
          </a:r>
        </a:p>
      </dgm:t>
    </dgm:pt>
    <dgm:pt modelId="{9F9B6524-1AB6-486E-BC35-AB2248EE3CEE}" type="parTrans" cxnId="{3E8EC850-8485-4B0F-BBA3-815226A2993D}">
      <dgm:prSet/>
      <dgm:spPr/>
      <dgm:t>
        <a:bodyPr/>
        <a:lstStyle/>
        <a:p>
          <a:endParaRPr lang="en-US"/>
        </a:p>
      </dgm:t>
    </dgm:pt>
    <dgm:pt modelId="{E990214A-0CD6-4DC8-8821-2AE7AE0E3297}" type="sibTrans" cxnId="{3E8EC850-8485-4B0F-BBA3-815226A299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83E1AE-E5A5-4E86-824F-1D413B2FF1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Performance benefits</a:t>
          </a:r>
        </a:p>
      </dgm:t>
    </dgm:pt>
    <dgm:pt modelId="{A5C4E72C-165C-41CF-A2FF-6F5ED765F5C9}" type="parTrans" cxnId="{E7FABE71-A9EE-4F32-BD27-2A8789F122D2}">
      <dgm:prSet/>
      <dgm:spPr/>
      <dgm:t>
        <a:bodyPr/>
        <a:lstStyle/>
        <a:p>
          <a:endParaRPr lang="en-US"/>
        </a:p>
      </dgm:t>
    </dgm:pt>
    <dgm:pt modelId="{2961A223-4730-4396-A364-0F902514D3B5}" type="sibTrans" cxnId="{E7FABE71-A9EE-4F32-BD27-2A8789F122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5106B7-568E-45C5-B109-3D2D60CD58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configured for HTTPS</a:t>
          </a:r>
        </a:p>
      </dgm:t>
    </dgm:pt>
    <dgm:pt modelId="{8CCA59CA-0185-49FB-B29D-ECB8CFA4EC6C}" type="parTrans" cxnId="{39440D0F-FB5C-4CCA-A991-0B364FFB1E50}">
      <dgm:prSet/>
      <dgm:spPr/>
      <dgm:t>
        <a:bodyPr/>
        <a:lstStyle/>
        <a:p>
          <a:endParaRPr lang="en-US"/>
        </a:p>
      </dgm:t>
    </dgm:pt>
    <dgm:pt modelId="{0D3DF4B3-2D65-4BAD-95B0-541FBE6C204F}" type="sibTrans" cxnId="{39440D0F-FB5C-4CCA-A991-0B364FFB1E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B021C6-9B08-459F-870F-340C07330F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used with a WAF to only allow traffic from Cloudfront IP’s</a:t>
          </a:r>
        </a:p>
      </dgm:t>
    </dgm:pt>
    <dgm:pt modelId="{68E50CDE-6D4D-4517-B65A-DA4D1393C6FE}" type="parTrans" cxnId="{3BAD87ED-27B9-459C-B9D3-150A939D3836}">
      <dgm:prSet/>
      <dgm:spPr/>
      <dgm:t>
        <a:bodyPr/>
        <a:lstStyle/>
        <a:p>
          <a:endParaRPr lang="en-US"/>
        </a:p>
      </dgm:t>
    </dgm:pt>
    <dgm:pt modelId="{AA76BA39-CC11-4026-A62C-A198E1751166}" type="sibTrans" cxnId="{3BAD87ED-27B9-459C-B9D3-150A939D38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2DE234-2D5B-6D4A-9A09-27F512AC918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Optional geo-restriction</a:t>
          </a:r>
        </a:p>
      </dgm:t>
    </dgm:pt>
    <dgm:pt modelId="{B477E134-53FE-0F44-9211-FB21319405F9}" type="parTrans" cxnId="{9BFC9945-A912-ED41-B78D-350F9EE39045}">
      <dgm:prSet/>
      <dgm:spPr/>
      <dgm:t>
        <a:bodyPr/>
        <a:lstStyle/>
        <a:p>
          <a:endParaRPr lang="en-GB"/>
        </a:p>
      </dgm:t>
    </dgm:pt>
    <dgm:pt modelId="{E910C635-AAFC-DA48-9A1C-CF69E18FB8BC}" type="sibTrans" cxnId="{9BFC9945-A912-ED41-B78D-350F9EE39045}">
      <dgm:prSet/>
      <dgm:spPr/>
      <dgm:t>
        <a:bodyPr/>
        <a:lstStyle/>
        <a:p>
          <a:endParaRPr lang="en-GB"/>
        </a:p>
      </dgm:t>
    </dgm:pt>
    <dgm:pt modelId="{DC5E8E0E-8A5C-4D89-89E7-D491F437CB89}" type="pres">
      <dgm:prSet presAssocID="{1E9C4B28-E76A-4902-8C2E-36295FF3034B}" presName="root" presStyleCnt="0">
        <dgm:presLayoutVars>
          <dgm:dir/>
          <dgm:resizeHandles val="exact"/>
        </dgm:presLayoutVars>
      </dgm:prSet>
      <dgm:spPr/>
    </dgm:pt>
    <dgm:pt modelId="{FD249DF6-B91A-4ACD-AB50-43F3573888B7}" type="pres">
      <dgm:prSet presAssocID="{1E9C4B28-E76A-4902-8C2E-36295FF3034B}" presName="container" presStyleCnt="0">
        <dgm:presLayoutVars>
          <dgm:dir/>
          <dgm:resizeHandles val="exact"/>
        </dgm:presLayoutVars>
      </dgm:prSet>
      <dgm:spPr/>
    </dgm:pt>
    <dgm:pt modelId="{C9014885-916A-493E-9FB4-904AAB26DD94}" type="pres">
      <dgm:prSet presAssocID="{0D558BEE-583C-43AE-B4C8-B95984A2DD44}" presName="compNode" presStyleCnt="0"/>
      <dgm:spPr/>
    </dgm:pt>
    <dgm:pt modelId="{F5CE01FA-3C26-423F-8E39-397F9DEBD1CF}" type="pres">
      <dgm:prSet presAssocID="{0D558BEE-583C-43AE-B4C8-B95984A2DD44}" presName="iconBgRect" presStyleLbl="bgShp" presStyleIdx="0" presStyleCnt="6"/>
      <dgm:spPr/>
    </dgm:pt>
    <dgm:pt modelId="{E7612385-CA30-411E-AE71-E0C19256BB6E}" type="pres">
      <dgm:prSet presAssocID="{0D558BEE-583C-43AE-B4C8-B95984A2DD4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F5A1223C-9B2C-4416-B442-FB0071D80386}" type="pres">
      <dgm:prSet presAssocID="{0D558BEE-583C-43AE-B4C8-B95984A2DD44}" presName="spaceRect" presStyleCnt="0"/>
      <dgm:spPr/>
    </dgm:pt>
    <dgm:pt modelId="{87A88510-A399-4DFE-93E4-13C9708277DD}" type="pres">
      <dgm:prSet presAssocID="{0D558BEE-583C-43AE-B4C8-B95984A2DD44}" presName="textRect" presStyleLbl="revTx" presStyleIdx="0" presStyleCnt="6">
        <dgm:presLayoutVars>
          <dgm:chMax val="1"/>
          <dgm:chPref val="1"/>
        </dgm:presLayoutVars>
      </dgm:prSet>
      <dgm:spPr/>
    </dgm:pt>
    <dgm:pt modelId="{BF373339-4003-40D0-A313-CC7A6D65123A}" type="pres">
      <dgm:prSet presAssocID="{ACBDFE1B-0774-4566-86C6-0C9DC7436541}" presName="sibTrans" presStyleLbl="sibTrans2D1" presStyleIdx="0" presStyleCnt="0"/>
      <dgm:spPr/>
    </dgm:pt>
    <dgm:pt modelId="{17AFACCD-F32C-42BE-88F4-5E61A82E8988}" type="pres">
      <dgm:prSet presAssocID="{33BAB8DB-ED6B-4088-A2D7-AA03C8B75528}" presName="compNode" presStyleCnt="0"/>
      <dgm:spPr/>
    </dgm:pt>
    <dgm:pt modelId="{983EFE52-C3A5-4C39-8203-0AD5FD671BAB}" type="pres">
      <dgm:prSet presAssocID="{33BAB8DB-ED6B-4088-A2D7-AA03C8B75528}" presName="iconBgRect" presStyleLbl="bgShp" presStyleIdx="1" presStyleCnt="6"/>
      <dgm:spPr/>
    </dgm:pt>
    <dgm:pt modelId="{23CF1105-3750-4CE2-99C9-005F5410FAC5}" type="pres">
      <dgm:prSet presAssocID="{33BAB8DB-ED6B-4088-A2D7-AA03C8B7552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D7C9339-1393-463B-91DE-07E911AEE4FF}" type="pres">
      <dgm:prSet presAssocID="{33BAB8DB-ED6B-4088-A2D7-AA03C8B75528}" presName="spaceRect" presStyleCnt="0"/>
      <dgm:spPr/>
    </dgm:pt>
    <dgm:pt modelId="{C909C962-0B45-4ACE-89BE-80D061497B1F}" type="pres">
      <dgm:prSet presAssocID="{33BAB8DB-ED6B-4088-A2D7-AA03C8B75528}" presName="textRect" presStyleLbl="revTx" presStyleIdx="1" presStyleCnt="6">
        <dgm:presLayoutVars>
          <dgm:chMax val="1"/>
          <dgm:chPref val="1"/>
        </dgm:presLayoutVars>
      </dgm:prSet>
      <dgm:spPr/>
    </dgm:pt>
    <dgm:pt modelId="{1DBA0FFE-9B57-42DD-BFCD-A5BD489D5E86}" type="pres">
      <dgm:prSet presAssocID="{E990214A-0CD6-4DC8-8821-2AE7AE0E3297}" presName="sibTrans" presStyleLbl="sibTrans2D1" presStyleIdx="0" presStyleCnt="0"/>
      <dgm:spPr/>
    </dgm:pt>
    <dgm:pt modelId="{B13D5C9E-5CC5-4099-A366-C5CB2F9A1E89}" type="pres">
      <dgm:prSet presAssocID="{1F83E1AE-E5A5-4E86-824F-1D413B2FF1ED}" presName="compNode" presStyleCnt="0"/>
      <dgm:spPr/>
    </dgm:pt>
    <dgm:pt modelId="{F3C3F383-A8D7-4A49-9890-39CCA432309B}" type="pres">
      <dgm:prSet presAssocID="{1F83E1AE-E5A5-4E86-824F-1D413B2FF1ED}" presName="iconBgRect" presStyleLbl="bgShp" presStyleIdx="2" presStyleCnt="6"/>
      <dgm:spPr/>
    </dgm:pt>
    <dgm:pt modelId="{58C69199-C18D-4CE7-8590-6455F4090263}" type="pres">
      <dgm:prSet presAssocID="{1F83E1AE-E5A5-4E86-824F-1D413B2FF1E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12C00CF-99E1-4F6B-A64B-5D72F7A6F400}" type="pres">
      <dgm:prSet presAssocID="{1F83E1AE-E5A5-4E86-824F-1D413B2FF1ED}" presName="spaceRect" presStyleCnt="0"/>
      <dgm:spPr/>
    </dgm:pt>
    <dgm:pt modelId="{E22F25BB-32A8-4A25-8A8F-49D3DAD8FC69}" type="pres">
      <dgm:prSet presAssocID="{1F83E1AE-E5A5-4E86-824F-1D413B2FF1ED}" presName="textRect" presStyleLbl="revTx" presStyleIdx="2" presStyleCnt="6">
        <dgm:presLayoutVars>
          <dgm:chMax val="1"/>
          <dgm:chPref val="1"/>
        </dgm:presLayoutVars>
      </dgm:prSet>
      <dgm:spPr/>
    </dgm:pt>
    <dgm:pt modelId="{46F8C6D3-77DD-4382-BCFC-9903731C372A}" type="pres">
      <dgm:prSet presAssocID="{2961A223-4730-4396-A364-0F902514D3B5}" presName="sibTrans" presStyleLbl="sibTrans2D1" presStyleIdx="0" presStyleCnt="0"/>
      <dgm:spPr/>
    </dgm:pt>
    <dgm:pt modelId="{BB31FAA6-70AF-4EBC-82D2-7F6B593BE65C}" type="pres">
      <dgm:prSet presAssocID="{BC5106B7-568E-45C5-B109-3D2D60CD5846}" presName="compNode" presStyleCnt="0"/>
      <dgm:spPr/>
    </dgm:pt>
    <dgm:pt modelId="{C0DA5681-587F-4B3B-A039-212CFC9DBC63}" type="pres">
      <dgm:prSet presAssocID="{BC5106B7-568E-45C5-B109-3D2D60CD5846}" presName="iconBgRect" presStyleLbl="bgShp" presStyleIdx="3" presStyleCnt="6"/>
      <dgm:spPr/>
    </dgm:pt>
    <dgm:pt modelId="{91BDEBCE-B31A-4955-8B9E-CDEBAA2012E1}" type="pres">
      <dgm:prSet presAssocID="{BC5106B7-568E-45C5-B109-3D2D60CD584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BA1B24C-980C-4B29-80FF-67E76269CDB9}" type="pres">
      <dgm:prSet presAssocID="{BC5106B7-568E-45C5-B109-3D2D60CD5846}" presName="spaceRect" presStyleCnt="0"/>
      <dgm:spPr/>
    </dgm:pt>
    <dgm:pt modelId="{823A13E3-EFDF-4995-9321-71B67200D07F}" type="pres">
      <dgm:prSet presAssocID="{BC5106B7-568E-45C5-B109-3D2D60CD5846}" presName="textRect" presStyleLbl="revTx" presStyleIdx="3" presStyleCnt="6">
        <dgm:presLayoutVars>
          <dgm:chMax val="1"/>
          <dgm:chPref val="1"/>
        </dgm:presLayoutVars>
      </dgm:prSet>
      <dgm:spPr/>
    </dgm:pt>
    <dgm:pt modelId="{A8EDD196-0F22-403E-B0FA-EC8EC90C1E43}" type="pres">
      <dgm:prSet presAssocID="{0D3DF4B3-2D65-4BAD-95B0-541FBE6C204F}" presName="sibTrans" presStyleLbl="sibTrans2D1" presStyleIdx="0" presStyleCnt="0"/>
      <dgm:spPr/>
    </dgm:pt>
    <dgm:pt modelId="{683E68F0-5C86-4E39-954F-0DB7DE1C0F08}" type="pres">
      <dgm:prSet presAssocID="{24B021C6-9B08-459F-870F-340C07330F5B}" presName="compNode" presStyleCnt="0"/>
      <dgm:spPr/>
    </dgm:pt>
    <dgm:pt modelId="{EB85AB3C-B113-45A0-B953-433E8D261B3D}" type="pres">
      <dgm:prSet presAssocID="{24B021C6-9B08-459F-870F-340C07330F5B}" presName="iconBgRect" presStyleLbl="bgShp" presStyleIdx="4" presStyleCnt="6"/>
      <dgm:spPr/>
    </dgm:pt>
    <dgm:pt modelId="{45F6A838-1E83-41B3-BC59-F65B632EC305}" type="pres">
      <dgm:prSet presAssocID="{24B021C6-9B08-459F-870F-340C07330F5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6E90D98-C410-4193-A94E-870D5B31A53E}" type="pres">
      <dgm:prSet presAssocID="{24B021C6-9B08-459F-870F-340C07330F5B}" presName="spaceRect" presStyleCnt="0"/>
      <dgm:spPr/>
    </dgm:pt>
    <dgm:pt modelId="{9AF4F9F4-2979-48EE-8DF3-4525802DFA2A}" type="pres">
      <dgm:prSet presAssocID="{24B021C6-9B08-459F-870F-340C07330F5B}" presName="textRect" presStyleLbl="revTx" presStyleIdx="4" presStyleCnt="6">
        <dgm:presLayoutVars>
          <dgm:chMax val="1"/>
          <dgm:chPref val="1"/>
        </dgm:presLayoutVars>
      </dgm:prSet>
      <dgm:spPr/>
    </dgm:pt>
    <dgm:pt modelId="{B533742B-992C-4E87-93A0-3F4DEB84439E}" type="pres">
      <dgm:prSet presAssocID="{AA76BA39-CC11-4026-A62C-A198E1751166}" presName="sibTrans" presStyleLbl="sibTrans2D1" presStyleIdx="0" presStyleCnt="0"/>
      <dgm:spPr/>
    </dgm:pt>
    <dgm:pt modelId="{61591B10-279D-4BA1-AE57-FE6E163D69F8}" type="pres">
      <dgm:prSet presAssocID="{962DE234-2D5B-6D4A-9A09-27F512AC9185}" presName="compNode" presStyleCnt="0"/>
      <dgm:spPr/>
    </dgm:pt>
    <dgm:pt modelId="{3CB010A1-8E31-4ECF-A0FD-510250F6C4C3}" type="pres">
      <dgm:prSet presAssocID="{962DE234-2D5B-6D4A-9A09-27F512AC9185}" presName="iconBgRect" presStyleLbl="bgShp" presStyleIdx="5" presStyleCnt="6"/>
      <dgm:spPr/>
    </dgm:pt>
    <dgm:pt modelId="{76849B33-7401-46A4-9853-C7F24E75E3AC}" type="pres">
      <dgm:prSet presAssocID="{962DE234-2D5B-6D4A-9A09-27F512AC918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6D0A1A-D095-49CD-BAE3-113B957083D0}" type="pres">
      <dgm:prSet presAssocID="{962DE234-2D5B-6D4A-9A09-27F512AC9185}" presName="spaceRect" presStyleCnt="0"/>
      <dgm:spPr/>
    </dgm:pt>
    <dgm:pt modelId="{34FE7E77-400D-42B7-BE60-D3785EFA6D36}" type="pres">
      <dgm:prSet presAssocID="{962DE234-2D5B-6D4A-9A09-27F512AC918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3154D03-9C9A-8640-899C-A0095E38CB89}" type="presOf" srcId="{AA76BA39-CC11-4026-A62C-A198E1751166}" destId="{B533742B-992C-4E87-93A0-3F4DEB84439E}" srcOrd="0" destOrd="0" presId="urn:microsoft.com/office/officeart/2018/2/layout/IconCircleList"/>
    <dgm:cxn modelId="{D7372B05-4AE6-CB46-8DB6-13D43D4A1C10}" type="presOf" srcId="{1F83E1AE-E5A5-4E86-824F-1D413B2FF1ED}" destId="{E22F25BB-32A8-4A25-8A8F-49D3DAD8FC69}" srcOrd="0" destOrd="0" presId="urn:microsoft.com/office/officeart/2018/2/layout/IconCircleList"/>
    <dgm:cxn modelId="{39440D0F-FB5C-4CCA-A991-0B364FFB1E50}" srcId="{1E9C4B28-E76A-4902-8C2E-36295FF3034B}" destId="{BC5106B7-568E-45C5-B109-3D2D60CD5846}" srcOrd="3" destOrd="0" parTransId="{8CCA59CA-0185-49FB-B29D-ECB8CFA4EC6C}" sibTransId="{0D3DF4B3-2D65-4BAD-95B0-541FBE6C204F}"/>
    <dgm:cxn modelId="{431E1B37-5B59-C241-B863-2A5220134A44}" type="presOf" srcId="{BC5106B7-568E-45C5-B109-3D2D60CD5846}" destId="{823A13E3-EFDF-4995-9321-71B67200D07F}" srcOrd="0" destOrd="0" presId="urn:microsoft.com/office/officeart/2018/2/layout/IconCircleList"/>
    <dgm:cxn modelId="{D0E14E37-E942-EB4F-839E-D90E389AA550}" type="presOf" srcId="{ACBDFE1B-0774-4566-86C6-0C9DC7436541}" destId="{BF373339-4003-40D0-A313-CC7A6D65123A}" srcOrd="0" destOrd="0" presId="urn:microsoft.com/office/officeart/2018/2/layout/IconCircleList"/>
    <dgm:cxn modelId="{9BFC9945-A912-ED41-B78D-350F9EE39045}" srcId="{1E9C4B28-E76A-4902-8C2E-36295FF3034B}" destId="{962DE234-2D5B-6D4A-9A09-27F512AC9185}" srcOrd="5" destOrd="0" parTransId="{B477E134-53FE-0F44-9211-FB21319405F9}" sibTransId="{E910C635-AAFC-DA48-9A1C-CF69E18FB8BC}"/>
    <dgm:cxn modelId="{3E8EC850-8485-4B0F-BBA3-815226A2993D}" srcId="{1E9C4B28-E76A-4902-8C2E-36295FF3034B}" destId="{33BAB8DB-ED6B-4088-A2D7-AA03C8B75528}" srcOrd="1" destOrd="0" parTransId="{9F9B6524-1AB6-486E-BC35-AB2248EE3CEE}" sibTransId="{E990214A-0CD6-4DC8-8821-2AE7AE0E3297}"/>
    <dgm:cxn modelId="{E7FABE71-A9EE-4F32-BD27-2A8789F122D2}" srcId="{1E9C4B28-E76A-4902-8C2E-36295FF3034B}" destId="{1F83E1AE-E5A5-4E86-824F-1D413B2FF1ED}" srcOrd="2" destOrd="0" parTransId="{A5C4E72C-165C-41CF-A2FF-6F5ED765F5C9}" sibTransId="{2961A223-4730-4396-A364-0F902514D3B5}"/>
    <dgm:cxn modelId="{5BC63798-18B2-6D43-9B44-FEE50F53DE0A}" type="presOf" srcId="{24B021C6-9B08-459F-870F-340C07330F5B}" destId="{9AF4F9F4-2979-48EE-8DF3-4525802DFA2A}" srcOrd="0" destOrd="0" presId="urn:microsoft.com/office/officeart/2018/2/layout/IconCircleList"/>
    <dgm:cxn modelId="{DE40FE9A-8588-DC42-B6EB-AE3F3481EF07}" type="presOf" srcId="{1E9C4B28-E76A-4902-8C2E-36295FF3034B}" destId="{DC5E8E0E-8A5C-4D89-89E7-D491F437CB89}" srcOrd="0" destOrd="0" presId="urn:microsoft.com/office/officeart/2018/2/layout/IconCircleList"/>
    <dgm:cxn modelId="{75640DC8-57C4-5245-987C-E2B259F377F4}" type="presOf" srcId="{962DE234-2D5B-6D4A-9A09-27F512AC9185}" destId="{34FE7E77-400D-42B7-BE60-D3785EFA6D36}" srcOrd="0" destOrd="0" presId="urn:microsoft.com/office/officeart/2018/2/layout/IconCircleList"/>
    <dgm:cxn modelId="{E53EECD3-5954-A540-9C73-7DD8C7FA3F34}" type="presOf" srcId="{0D3DF4B3-2D65-4BAD-95B0-541FBE6C204F}" destId="{A8EDD196-0F22-403E-B0FA-EC8EC90C1E43}" srcOrd="0" destOrd="0" presId="urn:microsoft.com/office/officeart/2018/2/layout/IconCircleList"/>
    <dgm:cxn modelId="{1D98E4E3-A89D-47DE-A7FB-F9659B6D1CC1}" srcId="{1E9C4B28-E76A-4902-8C2E-36295FF3034B}" destId="{0D558BEE-583C-43AE-B4C8-B95984A2DD44}" srcOrd="0" destOrd="0" parTransId="{A17F7CB0-A4F5-4512-9788-0571B359E371}" sibTransId="{ACBDFE1B-0774-4566-86C6-0C9DC7436541}"/>
    <dgm:cxn modelId="{C1E570E4-C7B6-FB47-8790-11B59E082DB4}" type="presOf" srcId="{33BAB8DB-ED6B-4088-A2D7-AA03C8B75528}" destId="{C909C962-0B45-4ACE-89BE-80D061497B1F}" srcOrd="0" destOrd="0" presId="urn:microsoft.com/office/officeart/2018/2/layout/IconCircleList"/>
    <dgm:cxn modelId="{FFD9E0E4-9C13-984C-9AF2-058B1A7616D3}" type="presOf" srcId="{2961A223-4730-4396-A364-0F902514D3B5}" destId="{46F8C6D3-77DD-4382-BCFC-9903731C372A}" srcOrd="0" destOrd="0" presId="urn:microsoft.com/office/officeart/2018/2/layout/IconCircleList"/>
    <dgm:cxn modelId="{3BAD87ED-27B9-459C-B9D3-150A939D3836}" srcId="{1E9C4B28-E76A-4902-8C2E-36295FF3034B}" destId="{24B021C6-9B08-459F-870F-340C07330F5B}" srcOrd="4" destOrd="0" parTransId="{68E50CDE-6D4D-4517-B65A-DA4D1393C6FE}" sibTransId="{AA76BA39-CC11-4026-A62C-A198E1751166}"/>
    <dgm:cxn modelId="{540090EE-4AC8-574F-B8A7-B6A6A516A787}" type="presOf" srcId="{0D558BEE-583C-43AE-B4C8-B95984A2DD44}" destId="{87A88510-A399-4DFE-93E4-13C9708277DD}" srcOrd="0" destOrd="0" presId="urn:microsoft.com/office/officeart/2018/2/layout/IconCircleList"/>
    <dgm:cxn modelId="{456363FA-51B5-DF4A-8FEC-E8B649834DFC}" type="presOf" srcId="{E990214A-0CD6-4DC8-8821-2AE7AE0E3297}" destId="{1DBA0FFE-9B57-42DD-BFCD-A5BD489D5E86}" srcOrd="0" destOrd="0" presId="urn:microsoft.com/office/officeart/2018/2/layout/IconCircleList"/>
    <dgm:cxn modelId="{948A0D04-2C3C-0C42-8C5D-655AB52F7973}" type="presParOf" srcId="{DC5E8E0E-8A5C-4D89-89E7-D491F437CB89}" destId="{FD249DF6-B91A-4ACD-AB50-43F3573888B7}" srcOrd="0" destOrd="0" presId="urn:microsoft.com/office/officeart/2018/2/layout/IconCircleList"/>
    <dgm:cxn modelId="{9871011C-FF16-E240-948F-4BE65BD299F2}" type="presParOf" srcId="{FD249DF6-B91A-4ACD-AB50-43F3573888B7}" destId="{C9014885-916A-493E-9FB4-904AAB26DD94}" srcOrd="0" destOrd="0" presId="urn:microsoft.com/office/officeart/2018/2/layout/IconCircleList"/>
    <dgm:cxn modelId="{006390FF-E297-6C4C-BEEA-E716C3BA2323}" type="presParOf" srcId="{C9014885-916A-493E-9FB4-904AAB26DD94}" destId="{F5CE01FA-3C26-423F-8E39-397F9DEBD1CF}" srcOrd="0" destOrd="0" presId="urn:microsoft.com/office/officeart/2018/2/layout/IconCircleList"/>
    <dgm:cxn modelId="{9A447B3C-63F4-D14C-9E0A-D05FD331C87B}" type="presParOf" srcId="{C9014885-916A-493E-9FB4-904AAB26DD94}" destId="{E7612385-CA30-411E-AE71-E0C19256BB6E}" srcOrd="1" destOrd="0" presId="urn:microsoft.com/office/officeart/2018/2/layout/IconCircleList"/>
    <dgm:cxn modelId="{25E4654C-ABBE-5447-B843-C0A36E8CF28F}" type="presParOf" srcId="{C9014885-916A-493E-9FB4-904AAB26DD94}" destId="{F5A1223C-9B2C-4416-B442-FB0071D80386}" srcOrd="2" destOrd="0" presId="urn:microsoft.com/office/officeart/2018/2/layout/IconCircleList"/>
    <dgm:cxn modelId="{9E25F439-A80D-3145-B2C6-31A44B6BE38A}" type="presParOf" srcId="{C9014885-916A-493E-9FB4-904AAB26DD94}" destId="{87A88510-A399-4DFE-93E4-13C9708277DD}" srcOrd="3" destOrd="0" presId="urn:microsoft.com/office/officeart/2018/2/layout/IconCircleList"/>
    <dgm:cxn modelId="{7697BB9F-8295-E84D-BF18-0826D460AC3D}" type="presParOf" srcId="{FD249DF6-B91A-4ACD-AB50-43F3573888B7}" destId="{BF373339-4003-40D0-A313-CC7A6D65123A}" srcOrd="1" destOrd="0" presId="urn:microsoft.com/office/officeart/2018/2/layout/IconCircleList"/>
    <dgm:cxn modelId="{DE1ED81B-C6F9-4B43-BA53-A99B458B4F3F}" type="presParOf" srcId="{FD249DF6-B91A-4ACD-AB50-43F3573888B7}" destId="{17AFACCD-F32C-42BE-88F4-5E61A82E8988}" srcOrd="2" destOrd="0" presId="urn:microsoft.com/office/officeart/2018/2/layout/IconCircleList"/>
    <dgm:cxn modelId="{7C70403D-9FC3-8A4E-8AAB-87DE5B52BFAA}" type="presParOf" srcId="{17AFACCD-F32C-42BE-88F4-5E61A82E8988}" destId="{983EFE52-C3A5-4C39-8203-0AD5FD671BAB}" srcOrd="0" destOrd="0" presId="urn:microsoft.com/office/officeart/2018/2/layout/IconCircleList"/>
    <dgm:cxn modelId="{3050181B-2517-FD42-BCD6-ECB1DE854019}" type="presParOf" srcId="{17AFACCD-F32C-42BE-88F4-5E61A82E8988}" destId="{23CF1105-3750-4CE2-99C9-005F5410FAC5}" srcOrd="1" destOrd="0" presId="urn:microsoft.com/office/officeart/2018/2/layout/IconCircleList"/>
    <dgm:cxn modelId="{C9E5E079-C4C5-E646-A6D2-0A92F5ABDD6C}" type="presParOf" srcId="{17AFACCD-F32C-42BE-88F4-5E61A82E8988}" destId="{0D7C9339-1393-463B-91DE-07E911AEE4FF}" srcOrd="2" destOrd="0" presId="urn:microsoft.com/office/officeart/2018/2/layout/IconCircleList"/>
    <dgm:cxn modelId="{88CE0C20-0368-794D-838A-C7687FF9861B}" type="presParOf" srcId="{17AFACCD-F32C-42BE-88F4-5E61A82E8988}" destId="{C909C962-0B45-4ACE-89BE-80D061497B1F}" srcOrd="3" destOrd="0" presId="urn:microsoft.com/office/officeart/2018/2/layout/IconCircleList"/>
    <dgm:cxn modelId="{1F874BAE-B091-354A-B6C3-0206750C04CE}" type="presParOf" srcId="{FD249DF6-B91A-4ACD-AB50-43F3573888B7}" destId="{1DBA0FFE-9B57-42DD-BFCD-A5BD489D5E86}" srcOrd="3" destOrd="0" presId="urn:microsoft.com/office/officeart/2018/2/layout/IconCircleList"/>
    <dgm:cxn modelId="{2D641F40-980A-DB44-BB6D-5BD2C472992C}" type="presParOf" srcId="{FD249DF6-B91A-4ACD-AB50-43F3573888B7}" destId="{B13D5C9E-5CC5-4099-A366-C5CB2F9A1E89}" srcOrd="4" destOrd="0" presId="urn:microsoft.com/office/officeart/2018/2/layout/IconCircleList"/>
    <dgm:cxn modelId="{13E07A7D-EEA1-1044-97C2-0DEEA9F4C0E2}" type="presParOf" srcId="{B13D5C9E-5CC5-4099-A366-C5CB2F9A1E89}" destId="{F3C3F383-A8D7-4A49-9890-39CCA432309B}" srcOrd="0" destOrd="0" presId="urn:microsoft.com/office/officeart/2018/2/layout/IconCircleList"/>
    <dgm:cxn modelId="{0D95B219-6A84-9749-B84E-509FC1E1CF73}" type="presParOf" srcId="{B13D5C9E-5CC5-4099-A366-C5CB2F9A1E89}" destId="{58C69199-C18D-4CE7-8590-6455F4090263}" srcOrd="1" destOrd="0" presId="urn:microsoft.com/office/officeart/2018/2/layout/IconCircleList"/>
    <dgm:cxn modelId="{E3BFAD3A-1526-1946-8B01-BC9AC97CBAD0}" type="presParOf" srcId="{B13D5C9E-5CC5-4099-A366-C5CB2F9A1E89}" destId="{D12C00CF-99E1-4F6B-A64B-5D72F7A6F400}" srcOrd="2" destOrd="0" presId="urn:microsoft.com/office/officeart/2018/2/layout/IconCircleList"/>
    <dgm:cxn modelId="{B82316DB-CE1C-EE46-B0B8-F54817DA12FD}" type="presParOf" srcId="{B13D5C9E-5CC5-4099-A366-C5CB2F9A1E89}" destId="{E22F25BB-32A8-4A25-8A8F-49D3DAD8FC69}" srcOrd="3" destOrd="0" presId="urn:microsoft.com/office/officeart/2018/2/layout/IconCircleList"/>
    <dgm:cxn modelId="{490E6DC3-FC72-0143-98EA-96D87C071E8C}" type="presParOf" srcId="{FD249DF6-B91A-4ACD-AB50-43F3573888B7}" destId="{46F8C6D3-77DD-4382-BCFC-9903731C372A}" srcOrd="5" destOrd="0" presId="urn:microsoft.com/office/officeart/2018/2/layout/IconCircleList"/>
    <dgm:cxn modelId="{AEAEA734-3D31-F745-8FAF-A54F495BBFE9}" type="presParOf" srcId="{FD249DF6-B91A-4ACD-AB50-43F3573888B7}" destId="{BB31FAA6-70AF-4EBC-82D2-7F6B593BE65C}" srcOrd="6" destOrd="0" presId="urn:microsoft.com/office/officeart/2018/2/layout/IconCircleList"/>
    <dgm:cxn modelId="{A36A34C2-A523-924C-AFE4-38499FCDF22C}" type="presParOf" srcId="{BB31FAA6-70AF-4EBC-82D2-7F6B593BE65C}" destId="{C0DA5681-587F-4B3B-A039-212CFC9DBC63}" srcOrd="0" destOrd="0" presId="urn:microsoft.com/office/officeart/2018/2/layout/IconCircleList"/>
    <dgm:cxn modelId="{19375B4F-03A3-B84D-A7CE-8C4F7BA97370}" type="presParOf" srcId="{BB31FAA6-70AF-4EBC-82D2-7F6B593BE65C}" destId="{91BDEBCE-B31A-4955-8B9E-CDEBAA2012E1}" srcOrd="1" destOrd="0" presId="urn:microsoft.com/office/officeart/2018/2/layout/IconCircleList"/>
    <dgm:cxn modelId="{0EB9F670-0387-F847-AEE7-18C1FB3F9A34}" type="presParOf" srcId="{BB31FAA6-70AF-4EBC-82D2-7F6B593BE65C}" destId="{BBA1B24C-980C-4B29-80FF-67E76269CDB9}" srcOrd="2" destOrd="0" presId="urn:microsoft.com/office/officeart/2018/2/layout/IconCircleList"/>
    <dgm:cxn modelId="{64DB44C8-682F-9E4F-99E3-AED7DA603CB9}" type="presParOf" srcId="{BB31FAA6-70AF-4EBC-82D2-7F6B593BE65C}" destId="{823A13E3-EFDF-4995-9321-71B67200D07F}" srcOrd="3" destOrd="0" presId="urn:microsoft.com/office/officeart/2018/2/layout/IconCircleList"/>
    <dgm:cxn modelId="{24703CC1-3ABC-D549-8BDF-84B94487E18D}" type="presParOf" srcId="{FD249DF6-B91A-4ACD-AB50-43F3573888B7}" destId="{A8EDD196-0F22-403E-B0FA-EC8EC90C1E43}" srcOrd="7" destOrd="0" presId="urn:microsoft.com/office/officeart/2018/2/layout/IconCircleList"/>
    <dgm:cxn modelId="{536207D6-DF45-F747-A756-AB49EA782BB2}" type="presParOf" srcId="{FD249DF6-B91A-4ACD-AB50-43F3573888B7}" destId="{683E68F0-5C86-4E39-954F-0DB7DE1C0F08}" srcOrd="8" destOrd="0" presId="urn:microsoft.com/office/officeart/2018/2/layout/IconCircleList"/>
    <dgm:cxn modelId="{48162194-41AA-1C4F-B4AA-7F737BC2A4B1}" type="presParOf" srcId="{683E68F0-5C86-4E39-954F-0DB7DE1C0F08}" destId="{EB85AB3C-B113-45A0-B953-433E8D261B3D}" srcOrd="0" destOrd="0" presId="urn:microsoft.com/office/officeart/2018/2/layout/IconCircleList"/>
    <dgm:cxn modelId="{E683F590-11B7-7B4A-B17A-201F519D5C9C}" type="presParOf" srcId="{683E68F0-5C86-4E39-954F-0DB7DE1C0F08}" destId="{45F6A838-1E83-41B3-BC59-F65B632EC305}" srcOrd="1" destOrd="0" presId="urn:microsoft.com/office/officeart/2018/2/layout/IconCircleList"/>
    <dgm:cxn modelId="{E655ED68-FC1C-EC43-B70E-8342071E4B35}" type="presParOf" srcId="{683E68F0-5C86-4E39-954F-0DB7DE1C0F08}" destId="{B6E90D98-C410-4193-A94E-870D5B31A53E}" srcOrd="2" destOrd="0" presId="urn:microsoft.com/office/officeart/2018/2/layout/IconCircleList"/>
    <dgm:cxn modelId="{9D6BBA4A-5E92-994A-A8C9-69DD3ACE6798}" type="presParOf" srcId="{683E68F0-5C86-4E39-954F-0DB7DE1C0F08}" destId="{9AF4F9F4-2979-48EE-8DF3-4525802DFA2A}" srcOrd="3" destOrd="0" presId="urn:microsoft.com/office/officeart/2018/2/layout/IconCircleList"/>
    <dgm:cxn modelId="{D727F61E-051B-6643-8272-6A7860212A68}" type="presParOf" srcId="{FD249DF6-B91A-4ACD-AB50-43F3573888B7}" destId="{B533742B-992C-4E87-93A0-3F4DEB84439E}" srcOrd="9" destOrd="0" presId="urn:microsoft.com/office/officeart/2018/2/layout/IconCircleList"/>
    <dgm:cxn modelId="{087A0EE0-4707-DA41-8832-B2B3072A77CD}" type="presParOf" srcId="{FD249DF6-B91A-4ACD-AB50-43F3573888B7}" destId="{61591B10-279D-4BA1-AE57-FE6E163D69F8}" srcOrd="10" destOrd="0" presId="urn:microsoft.com/office/officeart/2018/2/layout/IconCircleList"/>
    <dgm:cxn modelId="{6ED7F241-FC6C-A043-A838-5F744C3613A7}" type="presParOf" srcId="{61591B10-279D-4BA1-AE57-FE6E163D69F8}" destId="{3CB010A1-8E31-4ECF-A0FD-510250F6C4C3}" srcOrd="0" destOrd="0" presId="urn:microsoft.com/office/officeart/2018/2/layout/IconCircleList"/>
    <dgm:cxn modelId="{DD8DEA14-1576-C44E-B151-7D7D704BD155}" type="presParOf" srcId="{61591B10-279D-4BA1-AE57-FE6E163D69F8}" destId="{76849B33-7401-46A4-9853-C7F24E75E3AC}" srcOrd="1" destOrd="0" presId="urn:microsoft.com/office/officeart/2018/2/layout/IconCircleList"/>
    <dgm:cxn modelId="{9C2CDBA1-7E83-E043-9D1B-1F89E0106A4E}" type="presParOf" srcId="{61591B10-279D-4BA1-AE57-FE6E163D69F8}" destId="{196D0A1A-D095-49CD-BAE3-113B957083D0}" srcOrd="2" destOrd="0" presId="urn:microsoft.com/office/officeart/2018/2/layout/IconCircleList"/>
    <dgm:cxn modelId="{5A85B384-1C30-C54E-812D-54A193CA1B46}" type="presParOf" srcId="{61591B10-279D-4BA1-AE57-FE6E163D69F8}" destId="{34FE7E77-400D-42B7-BE60-D3785EFA6D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E01FA-3C26-423F-8E39-397F9DEBD1CF}">
      <dsp:nvSpPr>
        <dsp:cNvPr id="0" name=""/>
        <dsp:cNvSpPr/>
      </dsp:nvSpPr>
      <dsp:spPr>
        <a:xfrm>
          <a:off x="93971" y="475409"/>
          <a:ext cx="898579" cy="898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12385-CA30-411E-AE71-E0C19256BB6E}">
      <dsp:nvSpPr>
        <dsp:cNvPr id="0" name=""/>
        <dsp:cNvSpPr/>
      </dsp:nvSpPr>
      <dsp:spPr>
        <a:xfrm>
          <a:off x="282673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88510-A399-4DFE-93E4-13C9708277DD}">
      <dsp:nvSpPr>
        <dsp:cNvPr id="0" name=""/>
        <dsp:cNvSpPr/>
      </dsp:nvSpPr>
      <dsp:spPr>
        <a:xfrm>
          <a:off x="1185104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Keeps your content closer to the user</a:t>
          </a:r>
        </a:p>
      </dsp:txBody>
      <dsp:txXfrm>
        <a:off x="1185104" y="475409"/>
        <a:ext cx="2118080" cy="898579"/>
      </dsp:txXfrm>
    </dsp:sp>
    <dsp:sp modelId="{983EFE52-C3A5-4C39-8203-0AD5FD671BAB}">
      <dsp:nvSpPr>
        <dsp:cNvPr id="0" name=""/>
        <dsp:cNvSpPr/>
      </dsp:nvSpPr>
      <dsp:spPr>
        <a:xfrm>
          <a:off x="3672243" y="475409"/>
          <a:ext cx="898579" cy="8985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F1105-3750-4CE2-99C9-005F5410FAC5}">
      <dsp:nvSpPr>
        <dsp:cNvPr id="0" name=""/>
        <dsp:cNvSpPr/>
      </dsp:nvSpPr>
      <dsp:spPr>
        <a:xfrm>
          <a:off x="3860945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9C962-0B45-4ACE-89BE-80D061497B1F}">
      <dsp:nvSpPr>
        <dsp:cNvPr id="0" name=""/>
        <dsp:cNvSpPr/>
      </dsp:nvSpPr>
      <dsp:spPr>
        <a:xfrm>
          <a:off x="4763376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Lot’s of built-in security including DDoS protection</a:t>
          </a:r>
        </a:p>
      </dsp:txBody>
      <dsp:txXfrm>
        <a:off x="4763376" y="475409"/>
        <a:ext cx="2118080" cy="898579"/>
      </dsp:txXfrm>
    </dsp:sp>
    <dsp:sp modelId="{F3C3F383-A8D7-4A49-9890-39CCA432309B}">
      <dsp:nvSpPr>
        <dsp:cNvPr id="0" name=""/>
        <dsp:cNvSpPr/>
      </dsp:nvSpPr>
      <dsp:spPr>
        <a:xfrm>
          <a:off x="7250515" y="475409"/>
          <a:ext cx="898579" cy="8985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69199-C18D-4CE7-8590-6455F4090263}">
      <dsp:nvSpPr>
        <dsp:cNvPr id="0" name=""/>
        <dsp:cNvSpPr/>
      </dsp:nvSpPr>
      <dsp:spPr>
        <a:xfrm>
          <a:off x="7439217" y="664110"/>
          <a:ext cx="521176" cy="521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F25BB-32A8-4A25-8A8F-49D3DAD8FC69}">
      <dsp:nvSpPr>
        <dsp:cNvPr id="0" name=""/>
        <dsp:cNvSpPr/>
      </dsp:nvSpPr>
      <dsp:spPr>
        <a:xfrm>
          <a:off x="8341647" y="475409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Performance benefits</a:t>
          </a:r>
        </a:p>
      </dsp:txBody>
      <dsp:txXfrm>
        <a:off x="8341647" y="475409"/>
        <a:ext cx="2118080" cy="898579"/>
      </dsp:txXfrm>
    </dsp:sp>
    <dsp:sp modelId="{C0DA5681-587F-4B3B-A039-212CFC9DBC63}">
      <dsp:nvSpPr>
        <dsp:cNvPr id="0" name=""/>
        <dsp:cNvSpPr/>
      </dsp:nvSpPr>
      <dsp:spPr>
        <a:xfrm>
          <a:off x="93971" y="1936827"/>
          <a:ext cx="898579" cy="8985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DEBCE-B31A-4955-8B9E-CDEBAA2012E1}">
      <dsp:nvSpPr>
        <dsp:cNvPr id="0" name=""/>
        <dsp:cNvSpPr/>
      </dsp:nvSpPr>
      <dsp:spPr>
        <a:xfrm>
          <a:off x="282673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A13E3-EFDF-4995-9321-71B67200D07F}">
      <dsp:nvSpPr>
        <dsp:cNvPr id="0" name=""/>
        <dsp:cNvSpPr/>
      </dsp:nvSpPr>
      <dsp:spPr>
        <a:xfrm>
          <a:off x="1185104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 be configured for HTTPS</a:t>
          </a:r>
        </a:p>
      </dsp:txBody>
      <dsp:txXfrm>
        <a:off x="1185104" y="1936827"/>
        <a:ext cx="2118080" cy="898579"/>
      </dsp:txXfrm>
    </dsp:sp>
    <dsp:sp modelId="{EB85AB3C-B113-45A0-B953-433E8D261B3D}">
      <dsp:nvSpPr>
        <dsp:cNvPr id="0" name=""/>
        <dsp:cNvSpPr/>
      </dsp:nvSpPr>
      <dsp:spPr>
        <a:xfrm>
          <a:off x="3672243" y="1936827"/>
          <a:ext cx="898579" cy="8985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6A838-1E83-41B3-BC59-F65B632EC305}">
      <dsp:nvSpPr>
        <dsp:cNvPr id="0" name=""/>
        <dsp:cNvSpPr/>
      </dsp:nvSpPr>
      <dsp:spPr>
        <a:xfrm>
          <a:off x="3860945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F9F4-2979-48EE-8DF3-4525802DFA2A}">
      <dsp:nvSpPr>
        <dsp:cNvPr id="0" name=""/>
        <dsp:cNvSpPr/>
      </dsp:nvSpPr>
      <dsp:spPr>
        <a:xfrm>
          <a:off x="4763376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 be used with a WAF to only allow traffic from Cloudfront IP’s</a:t>
          </a:r>
        </a:p>
      </dsp:txBody>
      <dsp:txXfrm>
        <a:off x="4763376" y="1936827"/>
        <a:ext cx="2118080" cy="898579"/>
      </dsp:txXfrm>
    </dsp:sp>
    <dsp:sp modelId="{3CB010A1-8E31-4ECF-A0FD-510250F6C4C3}">
      <dsp:nvSpPr>
        <dsp:cNvPr id="0" name=""/>
        <dsp:cNvSpPr/>
      </dsp:nvSpPr>
      <dsp:spPr>
        <a:xfrm>
          <a:off x="7250515" y="1936827"/>
          <a:ext cx="898579" cy="898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49B33-7401-46A4-9853-C7F24E75E3AC}">
      <dsp:nvSpPr>
        <dsp:cNvPr id="0" name=""/>
        <dsp:cNvSpPr/>
      </dsp:nvSpPr>
      <dsp:spPr>
        <a:xfrm>
          <a:off x="7439217" y="2125529"/>
          <a:ext cx="521176" cy="5211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E7E77-400D-42B7-BE60-D3785EFA6D36}">
      <dsp:nvSpPr>
        <dsp:cNvPr id="0" name=""/>
        <dsp:cNvSpPr/>
      </dsp:nvSpPr>
      <dsp:spPr>
        <a:xfrm>
          <a:off x="8341647" y="1936827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Optional geo-restriction</a:t>
          </a:r>
        </a:p>
      </dsp:txBody>
      <dsp:txXfrm>
        <a:off x="8341647" y="1936827"/>
        <a:ext cx="2118080" cy="89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E259-0EF7-7B41-8741-1BC61C6AA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Cloudfront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619E8-5755-6F41-9E3C-33E6DBB98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Right on the edge</a:t>
            </a:r>
          </a:p>
        </p:txBody>
      </p:sp>
    </p:spTree>
    <p:extLst>
      <p:ext uri="{BB962C8B-B14F-4D97-AF65-F5344CB8AC3E}">
        <p14:creationId xmlns:p14="http://schemas.microsoft.com/office/powerpoint/2010/main" val="209008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DFF-7CAF-B84C-B73B-30A8916A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AWS Content Delivery Network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45F2272-1828-4483-A08E-F46862BF3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153407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715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Cloudfront</vt:lpstr>
      <vt:lpstr>AWS Content Delivery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Cloudfront</dc:title>
  <dc:creator>Franca Moretto</dc:creator>
  <cp:lastModifiedBy>Franca Moretto</cp:lastModifiedBy>
  <cp:revision>2</cp:revision>
  <dcterms:created xsi:type="dcterms:W3CDTF">2020-03-09T05:11:19Z</dcterms:created>
  <dcterms:modified xsi:type="dcterms:W3CDTF">2020-03-09T05:34:43Z</dcterms:modified>
</cp:coreProperties>
</file>