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2/23/20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2/23/20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2/23/20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2/23/20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2/23/20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1ED02-520F-014D-A677-0DD3E1FE36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Identity Access Management (IAM)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D5927-C9F0-1348-8FE1-82EE9C9930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923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40F547-7206-4401-94FB-F8421915D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E91348-701D-6844-B42C-51AD9FE731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1615" b="3213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A92327-36FC-8341-9189-06C1F647D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Least Privilege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B23A1-F5A8-404A-90F1-8C061300E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/>
          </a:bodyPr>
          <a:lstStyle/>
          <a:p>
            <a:r>
              <a:rPr lang="en-US" dirty="0"/>
              <a:t>Users</a:t>
            </a:r>
          </a:p>
          <a:p>
            <a:r>
              <a:rPr lang="en-US" dirty="0"/>
              <a:t>Groups</a:t>
            </a:r>
          </a:p>
          <a:p>
            <a:r>
              <a:rPr lang="en-US" dirty="0"/>
              <a:t>Roles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AC0AA-536F-A342-A3AA-7D14A1B64F91}"/>
              </a:ext>
            </a:extLst>
          </p:cNvPr>
          <p:cNvSpPr txBox="1"/>
          <p:nvPr/>
        </p:nvSpPr>
        <p:spPr>
          <a:xfrm>
            <a:off x="7376984" y="3429000"/>
            <a:ext cx="3571103" cy="203132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Today we’re creating an IAM role for an EC2 to access Session Manager – this way you don’t need to handle AWS credentials saved to your laptop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4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260C8-CD29-7E4A-B1CF-8E46CEEFD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19521-7C29-2C43-86B3-EA464DD9E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109623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39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Wingdings 2</vt:lpstr>
      <vt:lpstr>Quotable</vt:lpstr>
      <vt:lpstr>Identity Access Management (IAM)</vt:lpstr>
      <vt:lpstr>Least Privilege Rule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Identity Access Management (IAM)</dc:title>
  <dc:creator>Franca Moretto</dc:creator>
  <cp:lastModifiedBy>Franca Moretto</cp:lastModifiedBy>
  <cp:revision>2</cp:revision>
  <dcterms:created xsi:type="dcterms:W3CDTF">2020-02-23T04:58:48Z</dcterms:created>
  <dcterms:modified xsi:type="dcterms:W3CDTF">2020-02-23T05:04:32Z</dcterms:modified>
</cp:coreProperties>
</file>