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33878"/>
  </p:normalViewPr>
  <p:slideViewPr>
    <p:cSldViewPr snapToGrid="0" snapToObjects="1">
      <p:cViewPr varScale="1">
        <p:scale>
          <a:sx n="38" d="100"/>
          <a:sy n="38" d="100"/>
        </p:scale>
        <p:origin x="2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41DCF7-BE65-4DCE-8611-CFC4A0CE5E4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AAAC4AA-A5CA-4C35-AF30-119F8D654737}">
      <dgm:prSet/>
      <dgm:spPr/>
      <dgm:t>
        <a:bodyPr/>
        <a:lstStyle/>
        <a:p>
          <a:r>
            <a:rPr lang="en-US"/>
            <a:t>AWS now has managed rule sets for their WAF’s</a:t>
          </a:r>
        </a:p>
      </dgm:t>
    </dgm:pt>
    <dgm:pt modelId="{62E93A19-B621-45B0-BB16-FF67771DD8AD}" type="parTrans" cxnId="{E2BDEF04-131C-480F-A3C8-71B008B51802}">
      <dgm:prSet/>
      <dgm:spPr/>
      <dgm:t>
        <a:bodyPr/>
        <a:lstStyle/>
        <a:p>
          <a:endParaRPr lang="en-US"/>
        </a:p>
      </dgm:t>
    </dgm:pt>
    <dgm:pt modelId="{8CCCF4CC-3618-4B4D-9ACB-8676DB9AE8FE}" type="sibTrans" cxnId="{E2BDEF04-131C-480F-A3C8-71B008B51802}">
      <dgm:prSet/>
      <dgm:spPr/>
      <dgm:t>
        <a:bodyPr/>
        <a:lstStyle/>
        <a:p>
          <a:endParaRPr lang="en-US"/>
        </a:p>
      </dgm:t>
    </dgm:pt>
    <dgm:pt modelId="{4E747C3C-F707-4039-B996-EFA76C489547}">
      <dgm:prSet/>
      <dgm:spPr/>
      <dgm:t>
        <a:bodyPr/>
        <a:lstStyle/>
        <a:p>
          <a:r>
            <a:rPr lang="en-US"/>
            <a:t>You can whitelist and blacklist traffic using your own rules</a:t>
          </a:r>
        </a:p>
      </dgm:t>
    </dgm:pt>
    <dgm:pt modelId="{2D74187C-C241-4534-B598-0897C753CD73}" type="parTrans" cxnId="{313BF09D-DA69-4CE3-AB87-6AB225CFA1B4}">
      <dgm:prSet/>
      <dgm:spPr/>
      <dgm:t>
        <a:bodyPr/>
        <a:lstStyle/>
        <a:p>
          <a:endParaRPr lang="en-US"/>
        </a:p>
      </dgm:t>
    </dgm:pt>
    <dgm:pt modelId="{BD29D9F3-A06D-403A-9353-876B19D3857F}" type="sibTrans" cxnId="{313BF09D-DA69-4CE3-AB87-6AB225CFA1B4}">
      <dgm:prSet/>
      <dgm:spPr/>
      <dgm:t>
        <a:bodyPr/>
        <a:lstStyle/>
        <a:p>
          <a:endParaRPr lang="en-US"/>
        </a:p>
      </dgm:t>
    </dgm:pt>
    <dgm:pt modelId="{F4AE6B01-CF16-4EC8-81BA-A16C8899EB62}">
      <dgm:prSet/>
      <dgm:spPr/>
      <dgm:t>
        <a:bodyPr/>
        <a:lstStyle/>
        <a:p>
          <a:r>
            <a:rPr lang="en-US"/>
            <a:t>You can place rate limits on traffic based on rules you set, for example geo-location</a:t>
          </a:r>
        </a:p>
      </dgm:t>
    </dgm:pt>
    <dgm:pt modelId="{B8FF74B7-1E1A-4B96-A25F-4458682A4741}" type="parTrans" cxnId="{4E48C7E2-5273-464F-9202-8AF27FFC6761}">
      <dgm:prSet/>
      <dgm:spPr/>
      <dgm:t>
        <a:bodyPr/>
        <a:lstStyle/>
        <a:p>
          <a:endParaRPr lang="en-US"/>
        </a:p>
      </dgm:t>
    </dgm:pt>
    <dgm:pt modelId="{AC3546C3-E5FF-4AFF-BE37-D1BCF6F43F29}" type="sibTrans" cxnId="{4E48C7E2-5273-464F-9202-8AF27FFC6761}">
      <dgm:prSet/>
      <dgm:spPr/>
      <dgm:t>
        <a:bodyPr/>
        <a:lstStyle/>
        <a:p>
          <a:endParaRPr lang="en-US"/>
        </a:p>
      </dgm:t>
    </dgm:pt>
    <dgm:pt modelId="{EC8934C7-198B-4A5A-A8C0-7158AD649A0C}">
      <dgm:prSet/>
      <dgm:spPr/>
      <dgm:t>
        <a:bodyPr/>
        <a:lstStyle/>
        <a:p>
          <a:r>
            <a:rPr lang="en-US" dirty="0"/>
            <a:t>It can be associated with </a:t>
          </a:r>
          <a:r>
            <a:rPr lang="en-US" dirty="0" err="1"/>
            <a:t>Cloudfront</a:t>
          </a:r>
          <a:r>
            <a:rPr lang="en-US" dirty="0"/>
            <a:t> or Application Load Balancers</a:t>
          </a:r>
        </a:p>
      </dgm:t>
    </dgm:pt>
    <dgm:pt modelId="{165D61F1-2B61-4A88-A567-D84996B9557A}" type="parTrans" cxnId="{6F66C0EC-C06C-41B1-9652-B84D7092DAEC}">
      <dgm:prSet/>
      <dgm:spPr/>
      <dgm:t>
        <a:bodyPr/>
        <a:lstStyle/>
        <a:p>
          <a:endParaRPr lang="en-US"/>
        </a:p>
      </dgm:t>
    </dgm:pt>
    <dgm:pt modelId="{CA0B5FDE-3843-4DE7-94C8-89C577A8C146}" type="sibTrans" cxnId="{6F66C0EC-C06C-41B1-9652-B84D7092DAEC}">
      <dgm:prSet/>
      <dgm:spPr/>
      <dgm:t>
        <a:bodyPr/>
        <a:lstStyle/>
        <a:p>
          <a:endParaRPr lang="en-US"/>
        </a:p>
      </dgm:t>
    </dgm:pt>
    <dgm:pt modelId="{4124B400-D8B0-40FB-80B6-509D0320745C}" type="pres">
      <dgm:prSet presAssocID="{0341DCF7-BE65-4DCE-8611-CFC4A0CE5E41}" presName="root" presStyleCnt="0">
        <dgm:presLayoutVars>
          <dgm:dir/>
          <dgm:resizeHandles val="exact"/>
        </dgm:presLayoutVars>
      </dgm:prSet>
      <dgm:spPr/>
    </dgm:pt>
    <dgm:pt modelId="{021D6980-2E93-4E47-8004-DFBEBC3AFBC7}" type="pres">
      <dgm:prSet presAssocID="{0AAAC4AA-A5CA-4C35-AF30-119F8D654737}" presName="compNode" presStyleCnt="0"/>
      <dgm:spPr/>
    </dgm:pt>
    <dgm:pt modelId="{CC679EF8-AEAB-4D64-B6DD-08778E15531C}" type="pres">
      <dgm:prSet presAssocID="{0AAAC4AA-A5CA-4C35-AF30-119F8D654737}" presName="bgRect" presStyleLbl="bgShp" presStyleIdx="0" presStyleCnt="4"/>
      <dgm:spPr/>
    </dgm:pt>
    <dgm:pt modelId="{227D4740-9B48-425C-8A68-D9EEB65E2F2C}" type="pres">
      <dgm:prSet presAssocID="{0AAAC4AA-A5CA-4C35-AF30-119F8D65473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7E0D620F-0A83-4AD1-8479-59C6D6055BD9}" type="pres">
      <dgm:prSet presAssocID="{0AAAC4AA-A5CA-4C35-AF30-119F8D654737}" presName="spaceRect" presStyleCnt="0"/>
      <dgm:spPr/>
    </dgm:pt>
    <dgm:pt modelId="{13878CFF-1102-4A9A-BDC7-F4B3E8A60029}" type="pres">
      <dgm:prSet presAssocID="{0AAAC4AA-A5CA-4C35-AF30-119F8D654737}" presName="parTx" presStyleLbl="revTx" presStyleIdx="0" presStyleCnt="4">
        <dgm:presLayoutVars>
          <dgm:chMax val="0"/>
          <dgm:chPref val="0"/>
        </dgm:presLayoutVars>
      </dgm:prSet>
      <dgm:spPr/>
    </dgm:pt>
    <dgm:pt modelId="{8305E2F5-E96B-4BEE-B1C4-F31561955716}" type="pres">
      <dgm:prSet presAssocID="{8CCCF4CC-3618-4B4D-9ACB-8676DB9AE8FE}" presName="sibTrans" presStyleCnt="0"/>
      <dgm:spPr/>
    </dgm:pt>
    <dgm:pt modelId="{4F8A5335-784F-4436-B3FA-7382BDB1483D}" type="pres">
      <dgm:prSet presAssocID="{4E747C3C-F707-4039-B996-EFA76C489547}" presName="compNode" presStyleCnt="0"/>
      <dgm:spPr/>
    </dgm:pt>
    <dgm:pt modelId="{EC4CA110-52D6-4DFD-B298-5C8FA0C1D8DB}" type="pres">
      <dgm:prSet presAssocID="{4E747C3C-F707-4039-B996-EFA76C489547}" presName="bgRect" presStyleLbl="bgShp" presStyleIdx="1" presStyleCnt="4"/>
      <dgm:spPr/>
    </dgm:pt>
    <dgm:pt modelId="{61525DBC-2EB9-4C09-87CE-2F5B99599DE0}" type="pres">
      <dgm:prSet presAssocID="{4E747C3C-F707-4039-B996-EFA76C4895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06F991FF-28F6-4E47-8EAD-B1F9E19E3C19}" type="pres">
      <dgm:prSet presAssocID="{4E747C3C-F707-4039-B996-EFA76C489547}" presName="spaceRect" presStyleCnt="0"/>
      <dgm:spPr/>
    </dgm:pt>
    <dgm:pt modelId="{2C70342A-61D4-4A33-B5C7-A7A1F08961FD}" type="pres">
      <dgm:prSet presAssocID="{4E747C3C-F707-4039-B996-EFA76C489547}" presName="parTx" presStyleLbl="revTx" presStyleIdx="1" presStyleCnt="4">
        <dgm:presLayoutVars>
          <dgm:chMax val="0"/>
          <dgm:chPref val="0"/>
        </dgm:presLayoutVars>
      </dgm:prSet>
      <dgm:spPr/>
    </dgm:pt>
    <dgm:pt modelId="{909958E9-C29E-40F1-8866-D06970A64491}" type="pres">
      <dgm:prSet presAssocID="{BD29D9F3-A06D-403A-9353-876B19D3857F}" presName="sibTrans" presStyleCnt="0"/>
      <dgm:spPr/>
    </dgm:pt>
    <dgm:pt modelId="{90D62761-0869-42DE-9A29-1C1686CD4EAD}" type="pres">
      <dgm:prSet presAssocID="{F4AE6B01-CF16-4EC8-81BA-A16C8899EB62}" presName="compNode" presStyleCnt="0"/>
      <dgm:spPr/>
    </dgm:pt>
    <dgm:pt modelId="{04D68840-6816-4166-8A12-E026EEC48B4D}" type="pres">
      <dgm:prSet presAssocID="{F4AE6B01-CF16-4EC8-81BA-A16C8899EB62}" presName="bgRect" presStyleLbl="bgShp" presStyleIdx="2" presStyleCnt="4"/>
      <dgm:spPr/>
    </dgm:pt>
    <dgm:pt modelId="{D1F6D3DB-1EC3-4476-B9C2-6ABA784D5E56}" type="pres">
      <dgm:prSet presAssocID="{F4AE6B01-CF16-4EC8-81BA-A16C8899EB6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A40725E9-F7D1-4E1C-89FC-0C8572286A24}" type="pres">
      <dgm:prSet presAssocID="{F4AE6B01-CF16-4EC8-81BA-A16C8899EB62}" presName="spaceRect" presStyleCnt="0"/>
      <dgm:spPr/>
    </dgm:pt>
    <dgm:pt modelId="{E2FA3F07-153A-4E4D-A1C2-F66118166638}" type="pres">
      <dgm:prSet presAssocID="{F4AE6B01-CF16-4EC8-81BA-A16C8899EB62}" presName="parTx" presStyleLbl="revTx" presStyleIdx="2" presStyleCnt="4">
        <dgm:presLayoutVars>
          <dgm:chMax val="0"/>
          <dgm:chPref val="0"/>
        </dgm:presLayoutVars>
      </dgm:prSet>
      <dgm:spPr/>
    </dgm:pt>
    <dgm:pt modelId="{3FF64FA6-6A48-44C2-BB40-940B1273FB32}" type="pres">
      <dgm:prSet presAssocID="{AC3546C3-E5FF-4AFF-BE37-D1BCF6F43F29}" presName="sibTrans" presStyleCnt="0"/>
      <dgm:spPr/>
    </dgm:pt>
    <dgm:pt modelId="{ACFF08B9-8BD9-4C77-97EF-47E6295A0A79}" type="pres">
      <dgm:prSet presAssocID="{EC8934C7-198B-4A5A-A8C0-7158AD649A0C}" presName="compNode" presStyleCnt="0"/>
      <dgm:spPr/>
    </dgm:pt>
    <dgm:pt modelId="{20416F2C-2A3D-4B8D-BD5E-9EB5F37E86F7}" type="pres">
      <dgm:prSet presAssocID="{EC8934C7-198B-4A5A-A8C0-7158AD649A0C}" presName="bgRect" presStyleLbl="bgShp" presStyleIdx="3" presStyleCnt="4"/>
      <dgm:spPr/>
    </dgm:pt>
    <dgm:pt modelId="{A17D3BEC-61A1-4E9D-A744-76A873C073A1}" type="pres">
      <dgm:prSet presAssocID="{EC8934C7-198B-4A5A-A8C0-7158AD649A0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FC5BB7E-6BBA-4028-B1DF-BBB9119EAC33}" type="pres">
      <dgm:prSet presAssocID="{EC8934C7-198B-4A5A-A8C0-7158AD649A0C}" presName="spaceRect" presStyleCnt="0"/>
      <dgm:spPr/>
    </dgm:pt>
    <dgm:pt modelId="{BCF0D7A8-C6A7-4103-A07F-9F9ABE23E4E7}" type="pres">
      <dgm:prSet presAssocID="{EC8934C7-198B-4A5A-A8C0-7158AD649A0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2BDEF04-131C-480F-A3C8-71B008B51802}" srcId="{0341DCF7-BE65-4DCE-8611-CFC4A0CE5E41}" destId="{0AAAC4AA-A5CA-4C35-AF30-119F8D654737}" srcOrd="0" destOrd="0" parTransId="{62E93A19-B621-45B0-BB16-FF67771DD8AD}" sibTransId="{8CCCF4CC-3618-4B4D-9ACB-8676DB9AE8FE}"/>
    <dgm:cxn modelId="{037C2F2D-0FB4-4D20-A00A-FBD03DE2430E}" type="presOf" srcId="{F4AE6B01-CF16-4EC8-81BA-A16C8899EB62}" destId="{E2FA3F07-153A-4E4D-A1C2-F66118166638}" srcOrd="0" destOrd="0" presId="urn:microsoft.com/office/officeart/2018/2/layout/IconVerticalSolidList"/>
    <dgm:cxn modelId="{F42C8963-3197-4C4C-9BF5-948C9564A988}" type="presOf" srcId="{0341DCF7-BE65-4DCE-8611-CFC4A0CE5E41}" destId="{4124B400-D8B0-40FB-80B6-509D0320745C}" srcOrd="0" destOrd="0" presId="urn:microsoft.com/office/officeart/2018/2/layout/IconVerticalSolidList"/>
    <dgm:cxn modelId="{D5A71A8A-1FFF-48E3-8650-4DF399A4AC86}" type="presOf" srcId="{0AAAC4AA-A5CA-4C35-AF30-119F8D654737}" destId="{13878CFF-1102-4A9A-BDC7-F4B3E8A60029}" srcOrd="0" destOrd="0" presId="urn:microsoft.com/office/officeart/2018/2/layout/IconVerticalSolidList"/>
    <dgm:cxn modelId="{313BF09D-DA69-4CE3-AB87-6AB225CFA1B4}" srcId="{0341DCF7-BE65-4DCE-8611-CFC4A0CE5E41}" destId="{4E747C3C-F707-4039-B996-EFA76C489547}" srcOrd="1" destOrd="0" parTransId="{2D74187C-C241-4534-B598-0897C753CD73}" sibTransId="{BD29D9F3-A06D-403A-9353-876B19D3857F}"/>
    <dgm:cxn modelId="{4E48C7E2-5273-464F-9202-8AF27FFC6761}" srcId="{0341DCF7-BE65-4DCE-8611-CFC4A0CE5E41}" destId="{F4AE6B01-CF16-4EC8-81BA-A16C8899EB62}" srcOrd="2" destOrd="0" parTransId="{B8FF74B7-1E1A-4B96-A25F-4458682A4741}" sibTransId="{AC3546C3-E5FF-4AFF-BE37-D1BCF6F43F29}"/>
    <dgm:cxn modelId="{6F66C0EC-C06C-41B1-9652-B84D7092DAEC}" srcId="{0341DCF7-BE65-4DCE-8611-CFC4A0CE5E41}" destId="{EC8934C7-198B-4A5A-A8C0-7158AD649A0C}" srcOrd="3" destOrd="0" parTransId="{165D61F1-2B61-4A88-A567-D84996B9557A}" sibTransId="{CA0B5FDE-3843-4DE7-94C8-89C577A8C146}"/>
    <dgm:cxn modelId="{04E441EE-883D-4C94-BAF0-65FFB2E9D248}" type="presOf" srcId="{4E747C3C-F707-4039-B996-EFA76C489547}" destId="{2C70342A-61D4-4A33-B5C7-A7A1F08961FD}" srcOrd="0" destOrd="0" presId="urn:microsoft.com/office/officeart/2018/2/layout/IconVerticalSolidList"/>
    <dgm:cxn modelId="{036A4AEE-B697-4B11-8C4C-C47886DEA34D}" type="presOf" srcId="{EC8934C7-198B-4A5A-A8C0-7158AD649A0C}" destId="{BCF0D7A8-C6A7-4103-A07F-9F9ABE23E4E7}" srcOrd="0" destOrd="0" presId="urn:microsoft.com/office/officeart/2018/2/layout/IconVerticalSolidList"/>
    <dgm:cxn modelId="{94B11F22-0DF4-410F-BEA9-6765204DD525}" type="presParOf" srcId="{4124B400-D8B0-40FB-80B6-509D0320745C}" destId="{021D6980-2E93-4E47-8004-DFBEBC3AFBC7}" srcOrd="0" destOrd="0" presId="urn:microsoft.com/office/officeart/2018/2/layout/IconVerticalSolidList"/>
    <dgm:cxn modelId="{FADDFF54-7B3F-4D4D-B953-5421A70B8DF6}" type="presParOf" srcId="{021D6980-2E93-4E47-8004-DFBEBC3AFBC7}" destId="{CC679EF8-AEAB-4D64-B6DD-08778E15531C}" srcOrd="0" destOrd="0" presId="urn:microsoft.com/office/officeart/2018/2/layout/IconVerticalSolidList"/>
    <dgm:cxn modelId="{94B278AD-8E45-48F8-8A85-C77D89A1EC37}" type="presParOf" srcId="{021D6980-2E93-4E47-8004-DFBEBC3AFBC7}" destId="{227D4740-9B48-425C-8A68-D9EEB65E2F2C}" srcOrd="1" destOrd="0" presId="urn:microsoft.com/office/officeart/2018/2/layout/IconVerticalSolidList"/>
    <dgm:cxn modelId="{0AB541C2-4A7A-43E4-8A5F-4270D06879F8}" type="presParOf" srcId="{021D6980-2E93-4E47-8004-DFBEBC3AFBC7}" destId="{7E0D620F-0A83-4AD1-8479-59C6D6055BD9}" srcOrd="2" destOrd="0" presId="urn:microsoft.com/office/officeart/2018/2/layout/IconVerticalSolidList"/>
    <dgm:cxn modelId="{EDFA5588-498E-42F1-BFF0-63D8F22F4326}" type="presParOf" srcId="{021D6980-2E93-4E47-8004-DFBEBC3AFBC7}" destId="{13878CFF-1102-4A9A-BDC7-F4B3E8A60029}" srcOrd="3" destOrd="0" presId="urn:microsoft.com/office/officeart/2018/2/layout/IconVerticalSolidList"/>
    <dgm:cxn modelId="{97955A3C-1188-44A2-97E5-8D004885B441}" type="presParOf" srcId="{4124B400-D8B0-40FB-80B6-509D0320745C}" destId="{8305E2F5-E96B-4BEE-B1C4-F31561955716}" srcOrd="1" destOrd="0" presId="urn:microsoft.com/office/officeart/2018/2/layout/IconVerticalSolidList"/>
    <dgm:cxn modelId="{F89462BF-7440-41D7-BD0E-9EDB25A62C4A}" type="presParOf" srcId="{4124B400-D8B0-40FB-80B6-509D0320745C}" destId="{4F8A5335-784F-4436-B3FA-7382BDB1483D}" srcOrd="2" destOrd="0" presId="urn:microsoft.com/office/officeart/2018/2/layout/IconVerticalSolidList"/>
    <dgm:cxn modelId="{6EB66A70-55AC-409C-B83C-55D7D05885FE}" type="presParOf" srcId="{4F8A5335-784F-4436-B3FA-7382BDB1483D}" destId="{EC4CA110-52D6-4DFD-B298-5C8FA0C1D8DB}" srcOrd="0" destOrd="0" presId="urn:microsoft.com/office/officeart/2018/2/layout/IconVerticalSolidList"/>
    <dgm:cxn modelId="{12E5CD84-9CB0-41B8-9294-B10B099A142B}" type="presParOf" srcId="{4F8A5335-784F-4436-B3FA-7382BDB1483D}" destId="{61525DBC-2EB9-4C09-87CE-2F5B99599DE0}" srcOrd="1" destOrd="0" presId="urn:microsoft.com/office/officeart/2018/2/layout/IconVerticalSolidList"/>
    <dgm:cxn modelId="{9B9D8A54-13D5-4143-873D-0850664FBECA}" type="presParOf" srcId="{4F8A5335-784F-4436-B3FA-7382BDB1483D}" destId="{06F991FF-28F6-4E47-8EAD-B1F9E19E3C19}" srcOrd="2" destOrd="0" presId="urn:microsoft.com/office/officeart/2018/2/layout/IconVerticalSolidList"/>
    <dgm:cxn modelId="{A14C007B-E4FE-4D1D-876F-D0FC99BB3435}" type="presParOf" srcId="{4F8A5335-784F-4436-B3FA-7382BDB1483D}" destId="{2C70342A-61D4-4A33-B5C7-A7A1F08961FD}" srcOrd="3" destOrd="0" presId="urn:microsoft.com/office/officeart/2018/2/layout/IconVerticalSolidList"/>
    <dgm:cxn modelId="{2203C76A-2499-46B8-926A-FD2A02264803}" type="presParOf" srcId="{4124B400-D8B0-40FB-80B6-509D0320745C}" destId="{909958E9-C29E-40F1-8866-D06970A64491}" srcOrd="3" destOrd="0" presId="urn:microsoft.com/office/officeart/2018/2/layout/IconVerticalSolidList"/>
    <dgm:cxn modelId="{104E67FA-DC4E-407B-8AB8-A1824541B1DD}" type="presParOf" srcId="{4124B400-D8B0-40FB-80B6-509D0320745C}" destId="{90D62761-0869-42DE-9A29-1C1686CD4EAD}" srcOrd="4" destOrd="0" presId="urn:microsoft.com/office/officeart/2018/2/layout/IconVerticalSolidList"/>
    <dgm:cxn modelId="{91CA66F2-4937-4E87-8EA4-B7B5F45FF29D}" type="presParOf" srcId="{90D62761-0869-42DE-9A29-1C1686CD4EAD}" destId="{04D68840-6816-4166-8A12-E026EEC48B4D}" srcOrd="0" destOrd="0" presId="urn:microsoft.com/office/officeart/2018/2/layout/IconVerticalSolidList"/>
    <dgm:cxn modelId="{7E3B348A-1E2F-49AD-A6E2-E9427551E3A3}" type="presParOf" srcId="{90D62761-0869-42DE-9A29-1C1686CD4EAD}" destId="{D1F6D3DB-1EC3-4476-B9C2-6ABA784D5E56}" srcOrd="1" destOrd="0" presId="urn:microsoft.com/office/officeart/2018/2/layout/IconVerticalSolidList"/>
    <dgm:cxn modelId="{37CC3EBE-AA15-42DE-A472-71F6DD63D985}" type="presParOf" srcId="{90D62761-0869-42DE-9A29-1C1686CD4EAD}" destId="{A40725E9-F7D1-4E1C-89FC-0C8572286A24}" srcOrd="2" destOrd="0" presId="urn:microsoft.com/office/officeart/2018/2/layout/IconVerticalSolidList"/>
    <dgm:cxn modelId="{C6B9DC8B-9421-4327-836A-A87B51EA6548}" type="presParOf" srcId="{90D62761-0869-42DE-9A29-1C1686CD4EAD}" destId="{E2FA3F07-153A-4E4D-A1C2-F66118166638}" srcOrd="3" destOrd="0" presId="urn:microsoft.com/office/officeart/2018/2/layout/IconVerticalSolidList"/>
    <dgm:cxn modelId="{F157269A-9755-4E1A-8E2A-6B52159D6CE7}" type="presParOf" srcId="{4124B400-D8B0-40FB-80B6-509D0320745C}" destId="{3FF64FA6-6A48-44C2-BB40-940B1273FB32}" srcOrd="5" destOrd="0" presId="urn:microsoft.com/office/officeart/2018/2/layout/IconVerticalSolidList"/>
    <dgm:cxn modelId="{31760EDC-62B8-4F8C-BE0D-353FC722E643}" type="presParOf" srcId="{4124B400-D8B0-40FB-80B6-509D0320745C}" destId="{ACFF08B9-8BD9-4C77-97EF-47E6295A0A79}" srcOrd="6" destOrd="0" presId="urn:microsoft.com/office/officeart/2018/2/layout/IconVerticalSolidList"/>
    <dgm:cxn modelId="{24888777-CC3D-4494-8820-9B6E4F48983D}" type="presParOf" srcId="{ACFF08B9-8BD9-4C77-97EF-47E6295A0A79}" destId="{20416F2C-2A3D-4B8D-BD5E-9EB5F37E86F7}" srcOrd="0" destOrd="0" presId="urn:microsoft.com/office/officeart/2018/2/layout/IconVerticalSolidList"/>
    <dgm:cxn modelId="{630E214F-02C7-449E-A5F9-2194EF60C3C3}" type="presParOf" srcId="{ACFF08B9-8BD9-4C77-97EF-47E6295A0A79}" destId="{A17D3BEC-61A1-4E9D-A744-76A873C073A1}" srcOrd="1" destOrd="0" presId="urn:microsoft.com/office/officeart/2018/2/layout/IconVerticalSolidList"/>
    <dgm:cxn modelId="{73950B8C-36B3-4F4E-9A78-D680D38EDB96}" type="presParOf" srcId="{ACFF08B9-8BD9-4C77-97EF-47E6295A0A79}" destId="{5FC5BB7E-6BBA-4028-B1DF-BBB9119EAC33}" srcOrd="2" destOrd="0" presId="urn:microsoft.com/office/officeart/2018/2/layout/IconVerticalSolidList"/>
    <dgm:cxn modelId="{13DBCCB4-3666-4224-A4AA-4896454993F8}" type="presParOf" srcId="{ACFF08B9-8BD9-4C77-97EF-47E6295A0A79}" destId="{BCF0D7A8-C6A7-4103-A07F-9F9ABE23E4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E50E37-0BF3-4BEE-B434-664115BB2D94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5FBB75C-F173-4C55-8342-946BDF26F13C}">
      <dgm:prSet/>
      <dgm:spPr/>
      <dgm:t>
        <a:bodyPr/>
        <a:lstStyle/>
        <a:p>
          <a:r>
            <a:rPr lang="en-US"/>
            <a:t>We’re going to use cloudformation template to deploy a WAFv2</a:t>
          </a:r>
        </a:p>
      </dgm:t>
    </dgm:pt>
    <dgm:pt modelId="{7B2D5164-108A-43B2-851C-8A1805DB221E}" type="parTrans" cxnId="{D8BE5AD5-046B-4257-90F4-21C353BB46FB}">
      <dgm:prSet/>
      <dgm:spPr/>
      <dgm:t>
        <a:bodyPr/>
        <a:lstStyle/>
        <a:p>
          <a:endParaRPr lang="en-US"/>
        </a:p>
      </dgm:t>
    </dgm:pt>
    <dgm:pt modelId="{A1B0E6E7-9400-4A11-8270-EC60254E2471}" type="sibTrans" cxnId="{D8BE5AD5-046B-4257-90F4-21C353BB46F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87ECACA-FADB-42D1-8EC8-F810BFA02FD3}">
      <dgm:prSet/>
      <dgm:spPr/>
      <dgm:t>
        <a:bodyPr/>
        <a:lstStyle/>
        <a:p>
          <a:r>
            <a:rPr lang="en-US" dirty="0"/>
            <a:t>We’re going to apply an AWS managed rule set</a:t>
          </a:r>
        </a:p>
      </dgm:t>
    </dgm:pt>
    <dgm:pt modelId="{B1F66776-C214-407C-8550-FCED596F1177}" type="parTrans" cxnId="{9BAF970C-E63E-4FEA-8D28-561D3C69B0BF}">
      <dgm:prSet/>
      <dgm:spPr/>
      <dgm:t>
        <a:bodyPr/>
        <a:lstStyle/>
        <a:p>
          <a:endParaRPr lang="en-US"/>
        </a:p>
      </dgm:t>
    </dgm:pt>
    <dgm:pt modelId="{5D7B5BEF-730D-4A8F-8262-B35E59E8456D}" type="sibTrans" cxnId="{9BAF970C-E63E-4FEA-8D28-561D3C69B0B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5FE2F1C-E962-4C35-B9AB-A975A9609700}">
      <dgm:prSet/>
      <dgm:spPr/>
      <dgm:t>
        <a:bodyPr/>
        <a:lstStyle/>
        <a:p>
          <a:r>
            <a:rPr lang="en-US"/>
            <a:t>We’re going to test these rules using the command line</a:t>
          </a:r>
        </a:p>
      </dgm:t>
    </dgm:pt>
    <dgm:pt modelId="{7C1F9D2C-D495-46D9-BF7B-356A0356B85A}" type="parTrans" cxnId="{08E2C8A8-6640-4203-B3CB-DDD1FF659D76}">
      <dgm:prSet/>
      <dgm:spPr/>
      <dgm:t>
        <a:bodyPr/>
        <a:lstStyle/>
        <a:p>
          <a:endParaRPr lang="en-US"/>
        </a:p>
      </dgm:t>
    </dgm:pt>
    <dgm:pt modelId="{8286E64C-1003-4967-BCDB-F49F90345637}" type="sibTrans" cxnId="{08E2C8A8-6640-4203-B3CB-DDD1FF659D7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D1DFF83-198D-754D-A2AD-8AFAA72E51D7}" type="pres">
      <dgm:prSet presAssocID="{BEE50E37-0BF3-4BEE-B434-664115BB2D94}" presName="Name0" presStyleCnt="0">
        <dgm:presLayoutVars>
          <dgm:animLvl val="lvl"/>
          <dgm:resizeHandles val="exact"/>
        </dgm:presLayoutVars>
      </dgm:prSet>
      <dgm:spPr/>
    </dgm:pt>
    <dgm:pt modelId="{179D37C7-C093-9541-9375-5C7896ED9ED0}" type="pres">
      <dgm:prSet presAssocID="{D5FBB75C-F173-4C55-8342-946BDF26F13C}" presName="compositeNode" presStyleCnt="0">
        <dgm:presLayoutVars>
          <dgm:bulletEnabled val="1"/>
        </dgm:presLayoutVars>
      </dgm:prSet>
      <dgm:spPr/>
    </dgm:pt>
    <dgm:pt modelId="{091A37E9-2970-7042-A2AE-9DF701E58349}" type="pres">
      <dgm:prSet presAssocID="{D5FBB75C-F173-4C55-8342-946BDF26F13C}" presName="bgRect" presStyleLbl="bgAccFollowNode1" presStyleIdx="0" presStyleCnt="3"/>
      <dgm:spPr/>
    </dgm:pt>
    <dgm:pt modelId="{16D66264-D2DA-034C-B2B3-4BB7146C6347}" type="pres">
      <dgm:prSet presAssocID="{A1B0E6E7-9400-4A11-8270-EC60254E247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7E660E0E-7ADB-9546-8198-E2C08944320F}" type="pres">
      <dgm:prSet presAssocID="{D5FBB75C-F173-4C55-8342-946BDF26F13C}" presName="bottomLine" presStyleLbl="alignNode1" presStyleIdx="1" presStyleCnt="6">
        <dgm:presLayoutVars/>
      </dgm:prSet>
      <dgm:spPr/>
    </dgm:pt>
    <dgm:pt modelId="{1AA672CD-D53C-D245-A531-2D923BCA036E}" type="pres">
      <dgm:prSet presAssocID="{D5FBB75C-F173-4C55-8342-946BDF26F13C}" presName="nodeText" presStyleLbl="bgAccFollowNode1" presStyleIdx="0" presStyleCnt="3">
        <dgm:presLayoutVars>
          <dgm:bulletEnabled val="1"/>
        </dgm:presLayoutVars>
      </dgm:prSet>
      <dgm:spPr/>
    </dgm:pt>
    <dgm:pt modelId="{66124F85-1C4D-6B4A-99E4-8F9F9165EFFA}" type="pres">
      <dgm:prSet presAssocID="{A1B0E6E7-9400-4A11-8270-EC60254E2471}" presName="sibTrans" presStyleCnt="0"/>
      <dgm:spPr/>
    </dgm:pt>
    <dgm:pt modelId="{E0743D3A-78E7-7B47-80DC-F92333E1189D}" type="pres">
      <dgm:prSet presAssocID="{D87ECACA-FADB-42D1-8EC8-F810BFA02FD3}" presName="compositeNode" presStyleCnt="0">
        <dgm:presLayoutVars>
          <dgm:bulletEnabled val="1"/>
        </dgm:presLayoutVars>
      </dgm:prSet>
      <dgm:spPr/>
    </dgm:pt>
    <dgm:pt modelId="{7C750ED5-65FD-024D-BA5E-16BBBCE599D8}" type="pres">
      <dgm:prSet presAssocID="{D87ECACA-FADB-42D1-8EC8-F810BFA02FD3}" presName="bgRect" presStyleLbl="bgAccFollowNode1" presStyleIdx="1" presStyleCnt="3"/>
      <dgm:spPr/>
    </dgm:pt>
    <dgm:pt modelId="{2CA3B097-C20D-E14E-A22B-AF1DCE49E51C}" type="pres">
      <dgm:prSet presAssocID="{5D7B5BEF-730D-4A8F-8262-B35E59E8456D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43D189D2-CC92-B947-9953-B0F51EA85FA2}" type="pres">
      <dgm:prSet presAssocID="{D87ECACA-FADB-42D1-8EC8-F810BFA02FD3}" presName="bottomLine" presStyleLbl="alignNode1" presStyleIdx="3" presStyleCnt="6">
        <dgm:presLayoutVars/>
      </dgm:prSet>
      <dgm:spPr/>
    </dgm:pt>
    <dgm:pt modelId="{5FCA5E45-7772-6441-824C-E375DA0BFF74}" type="pres">
      <dgm:prSet presAssocID="{D87ECACA-FADB-42D1-8EC8-F810BFA02FD3}" presName="nodeText" presStyleLbl="bgAccFollowNode1" presStyleIdx="1" presStyleCnt="3">
        <dgm:presLayoutVars>
          <dgm:bulletEnabled val="1"/>
        </dgm:presLayoutVars>
      </dgm:prSet>
      <dgm:spPr/>
    </dgm:pt>
    <dgm:pt modelId="{9C17447B-D12A-B44F-A3B2-CA33996ABDDC}" type="pres">
      <dgm:prSet presAssocID="{5D7B5BEF-730D-4A8F-8262-B35E59E8456D}" presName="sibTrans" presStyleCnt="0"/>
      <dgm:spPr/>
    </dgm:pt>
    <dgm:pt modelId="{C01968BD-9BFD-B040-85E2-FD609D056545}" type="pres">
      <dgm:prSet presAssocID="{E5FE2F1C-E962-4C35-B9AB-A975A9609700}" presName="compositeNode" presStyleCnt="0">
        <dgm:presLayoutVars>
          <dgm:bulletEnabled val="1"/>
        </dgm:presLayoutVars>
      </dgm:prSet>
      <dgm:spPr/>
    </dgm:pt>
    <dgm:pt modelId="{456615F4-65B5-374A-9A76-59548316DCB5}" type="pres">
      <dgm:prSet presAssocID="{E5FE2F1C-E962-4C35-B9AB-A975A9609700}" presName="bgRect" presStyleLbl="bgAccFollowNode1" presStyleIdx="2" presStyleCnt="3"/>
      <dgm:spPr/>
    </dgm:pt>
    <dgm:pt modelId="{3D2B7E5C-C074-F94F-B87A-5CF118B7511D}" type="pres">
      <dgm:prSet presAssocID="{8286E64C-1003-4967-BCDB-F49F9034563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E2AED168-745B-1140-AF0B-DAC39DBCEA3E}" type="pres">
      <dgm:prSet presAssocID="{E5FE2F1C-E962-4C35-B9AB-A975A9609700}" presName="bottomLine" presStyleLbl="alignNode1" presStyleIdx="5" presStyleCnt="6">
        <dgm:presLayoutVars/>
      </dgm:prSet>
      <dgm:spPr/>
    </dgm:pt>
    <dgm:pt modelId="{4F4F12EF-D4DC-0740-AAF3-BADAA92E16A7}" type="pres">
      <dgm:prSet presAssocID="{E5FE2F1C-E962-4C35-B9AB-A975A9609700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9BAF970C-E63E-4FEA-8D28-561D3C69B0BF}" srcId="{BEE50E37-0BF3-4BEE-B434-664115BB2D94}" destId="{D87ECACA-FADB-42D1-8EC8-F810BFA02FD3}" srcOrd="1" destOrd="0" parTransId="{B1F66776-C214-407C-8550-FCED596F1177}" sibTransId="{5D7B5BEF-730D-4A8F-8262-B35E59E8456D}"/>
    <dgm:cxn modelId="{0849BD14-AD26-0E46-9B1F-2E17B58A4A4E}" type="presOf" srcId="{D87ECACA-FADB-42D1-8EC8-F810BFA02FD3}" destId="{5FCA5E45-7772-6441-824C-E375DA0BFF74}" srcOrd="1" destOrd="0" presId="urn:microsoft.com/office/officeart/2016/7/layout/BasicLinearProcessNumbered"/>
    <dgm:cxn modelId="{23177C61-23ED-054C-BAF9-CEFA11FF5AAA}" type="presOf" srcId="{5D7B5BEF-730D-4A8F-8262-B35E59E8456D}" destId="{2CA3B097-C20D-E14E-A22B-AF1DCE49E51C}" srcOrd="0" destOrd="0" presId="urn:microsoft.com/office/officeart/2016/7/layout/BasicLinearProcessNumbered"/>
    <dgm:cxn modelId="{17353768-8923-0F4B-8300-6F8ECE2A345B}" type="presOf" srcId="{E5FE2F1C-E962-4C35-B9AB-A975A9609700}" destId="{456615F4-65B5-374A-9A76-59548316DCB5}" srcOrd="0" destOrd="0" presId="urn:microsoft.com/office/officeart/2016/7/layout/BasicLinearProcessNumbered"/>
    <dgm:cxn modelId="{67766472-57DC-7940-BFBB-0A52E3620665}" type="presOf" srcId="{D5FBB75C-F173-4C55-8342-946BDF26F13C}" destId="{1AA672CD-D53C-D245-A531-2D923BCA036E}" srcOrd="1" destOrd="0" presId="urn:microsoft.com/office/officeart/2016/7/layout/BasicLinearProcessNumbered"/>
    <dgm:cxn modelId="{2B80E393-3031-2842-933C-242543C4D920}" type="presOf" srcId="{E5FE2F1C-E962-4C35-B9AB-A975A9609700}" destId="{4F4F12EF-D4DC-0740-AAF3-BADAA92E16A7}" srcOrd="1" destOrd="0" presId="urn:microsoft.com/office/officeart/2016/7/layout/BasicLinearProcessNumbered"/>
    <dgm:cxn modelId="{C99DA8A7-FFB7-7F43-A1AA-52F53EBBE9FC}" type="presOf" srcId="{8286E64C-1003-4967-BCDB-F49F90345637}" destId="{3D2B7E5C-C074-F94F-B87A-5CF118B7511D}" srcOrd="0" destOrd="0" presId="urn:microsoft.com/office/officeart/2016/7/layout/BasicLinearProcessNumbered"/>
    <dgm:cxn modelId="{08E2C8A8-6640-4203-B3CB-DDD1FF659D76}" srcId="{BEE50E37-0BF3-4BEE-B434-664115BB2D94}" destId="{E5FE2F1C-E962-4C35-B9AB-A975A9609700}" srcOrd="2" destOrd="0" parTransId="{7C1F9D2C-D495-46D9-BF7B-356A0356B85A}" sibTransId="{8286E64C-1003-4967-BCDB-F49F90345637}"/>
    <dgm:cxn modelId="{251EA3B3-48D8-E945-8F18-349F6895B439}" type="presOf" srcId="{A1B0E6E7-9400-4A11-8270-EC60254E2471}" destId="{16D66264-D2DA-034C-B2B3-4BB7146C6347}" srcOrd="0" destOrd="0" presId="urn:microsoft.com/office/officeart/2016/7/layout/BasicLinearProcessNumbered"/>
    <dgm:cxn modelId="{A39574B7-FAD4-DC4D-BAA4-9FEC30989698}" type="presOf" srcId="{D87ECACA-FADB-42D1-8EC8-F810BFA02FD3}" destId="{7C750ED5-65FD-024D-BA5E-16BBBCE599D8}" srcOrd="0" destOrd="0" presId="urn:microsoft.com/office/officeart/2016/7/layout/BasicLinearProcessNumbered"/>
    <dgm:cxn modelId="{9ABE61C8-9875-5A40-9CED-8D059F63F275}" type="presOf" srcId="{D5FBB75C-F173-4C55-8342-946BDF26F13C}" destId="{091A37E9-2970-7042-A2AE-9DF701E58349}" srcOrd="0" destOrd="0" presId="urn:microsoft.com/office/officeart/2016/7/layout/BasicLinearProcessNumbered"/>
    <dgm:cxn modelId="{924C04D1-E6CC-3E48-88D7-16218BB298B3}" type="presOf" srcId="{BEE50E37-0BF3-4BEE-B434-664115BB2D94}" destId="{1D1DFF83-198D-754D-A2AD-8AFAA72E51D7}" srcOrd="0" destOrd="0" presId="urn:microsoft.com/office/officeart/2016/7/layout/BasicLinearProcessNumbered"/>
    <dgm:cxn modelId="{D8BE5AD5-046B-4257-90F4-21C353BB46FB}" srcId="{BEE50E37-0BF3-4BEE-B434-664115BB2D94}" destId="{D5FBB75C-F173-4C55-8342-946BDF26F13C}" srcOrd="0" destOrd="0" parTransId="{7B2D5164-108A-43B2-851C-8A1805DB221E}" sibTransId="{A1B0E6E7-9400-4A11-8270-EC60254E2471}"/>
    <dgm:cxn modelId="{2E855074-C6BE-5D45-9A3F-B0E902D334CB}" type="presParOf" srcId="{1D1DFF83-198D-754D-A2AD-8AFAA72E51D7}" destId="{179D37C7-C093-9541-9375-5C7896ED9ED0}" srcOrd="0" destOrd="0" presId="urn:microsoft.com/office/officeart/2016/7/layout/BasicLinearProcessNumbered"/>
    <dgm:cxn modelId="{5AAD887B-DC93-C14F-B67B-4604DC560636}" type="presParOf" srcId="{179D37C7-C093-9541-9375-5C7896ED9ED0}" destId="{091A37E9-2970-7042-A2AE-9DF701E58349}" srcOrd="0" destOrd="0" presId="urn:microsoft.com/office/officeart/2016/7/layout/BasicLinearProcessNumbered"/>
    <dgm:cxn modelId="{E2A14903-F4C2-CF4F-8BFE-9DF87CAA780A}" type="presParOf" srcId="{179D37C7-C093-9541-9375-5C7896ED9ED0}" destId="{16D66264-D2DA-034C-B2B3-4BB7146C6347}" srcOrd="1" destOrd="0" presId="urn:microsoft.com/office/officeart/2016/7/layout/BasicLinearProcessNumbered"/>
    <dgm:cxn modelId="{17C56F4C-778A-4143-91C6-B1D77F7CECCC}" type="presParOf" srcId="{179D37C7-C093-9541-9375-5C7896ED9ED0}" destId="{7E660E0E-7ADB-9546-8198-E2C08944320F}" srcOrd="2" destOrd="0" presId="urn:microsoft.com/office/officeart/2016/7/layout/BasicLinearProcessNumbered"/>
    <dgm:cxn modelId="{334078AE-F2C5-4B4E-B21C-E274C48C1F27}" type="presParOf" srcId="{179D37C7-C093-9541-9375-5C7896ED9ED0}" destId="{1AA672CD-D53C-D245-A531-2D923BCA036E}" srcOrd="3" destOrd="0" presId="urn:microsoft.com/office/officeart/2016/7/layout/BasicLinearProcessNumbered"/>
    <dgm:cxn modelId="{4A700E95-DC8B-AA4B-AACA-003D5E87710A}" type="presParOf" srcId="{1D1DFF83-198D-754D-A2AD-8AFAA72E51D7}" destId="{66124F85-1C4D-6B4A-99E4-8F9F9165EFFA}" srcOrd="1" destOrd="0" presId="urn:microsoft.com/office/officeart/2016/7/layout/BasicLinearProcessNumbered"/>
    <dgm:cxn modelId="{9D799D40-D0E4-0C4D-9B5B-1B2DD6D20E48}" type="presParOf" srcId="{1D1DFF83-198D-754D-A2AD-8AFAA72E51D7}" destId="{E0743D3A-78E7-7B47-80DC-F92333E1189D}" srcOrd="2" destOrd="0" presId="urn:microsoft.com/office/officeart/2016/7/layout/BasicLinearProcessNumbered"/>
    <dgm:cxn modelId="{7B01A5EF-999D-F14C-A0EF-D815BCD305D6}" type="presParOf" srcId="{E0743D3A-78E7-7B47-80DC-F92333E1189D}" destId="{7C750ED5-65FD-024D-BA5E-16BBBCE599D8}" srcOrd="0" destOrd="0" presId="urn:microsoft.com/office/officeart/2016/7/layout/BasicLinearProcessNumbered"/>
    <dgm:cxn modelId="{E34692FA-0A87-154D-B5AC-7C83A3D9D1D3}" type="presParOf" srcId="{E0743D3A-78E7-7B47-80DC-F92333E1189D}" destId="{2CA3B097-C20D-E14E-A22B-AF1DCE49E51C}" srcOrd="1" destOrd="0" presId="urn:microsoft.com/office/officeart/2016/7/layout/BasicLinearProcessNumbered"/>
    <dgm:cxn modelId="{E56D4F7F-3EA4-AE46-83F7-6FB77CF5A076}" type="presParOf" srcId="{E0743D3A-78E7-7B47-80DC-F92333E1189D}" destId="{43D189D2-CC92-B947-9953-B0F51EA85FA2}" srcOrd="2" destOrd="0" presId="urn:microsoft.com/office/officeart/2016/7/layout/BasicLinearProcessNumbered"/>
    <dgm:cxn modelId="{C2610D1A-48D0-4F4F-91DD-8B155AC97BA6}" type="presParOf" srcId="{E0743D3A-78E7-7B47-80DC-F92333E1189D}" destId="{5FCA5E45-7772-6441-824C-E375DA0BFF74}" srcOrd="3" destOrd="0" presId="urn:microsoft.com/office/officeart/2016/7/layout/BasicLinearProcessNumbered"/>
    <dgm:cxn modelId="{2CDE1941-CE2D-0545-906B-D68B90D71100}" type="presParOf" srcId="{1D1DFF83-198D-754D-A2AD-8AFAA72E51D7}" destId="{9C17447B-D12A-B44F-A3B2-CA33996ABDDC}" srcOrd="3" destOrd="0" presId="urn:microsoft.com/office/officeart/2016/7/layout/BasicLinearProcessNumbered"/>
    <dgm:cxn modelId="{F2F58DB7-379E-C745-8330-5EA48A207300}" type="presParOf" srcId="{1D1DFF83-198D-754D-A2AD-8AFAA72E51D7}" destId="{C01968BD-9BFD-B040-85E2-FD609D056545}" srcOrd="4" destOrd="0" presId="urn:microsoft.com/office/officeart/2016/7/layout/BasicLinearProcessNumbered"/>
    <dgm:cxn modelId="{DF99877E-F821-1242-B5F7-8828033EB719}" type="presParOf" srcId="{C01968BD-9BFD-B040-85E2-FD609D056545}" destId="{456615F4-65B5-374A-9A76-59548316DCB5}" srcOrd="0" destOrd="0" presId="urn:microsoft.com/office/officeart/2016/7/layout/BasicLinearProcessNumbered"/>
    <dgm:cxn modelId="{AEE86740-8753-A448-B8A7-863727D4E41D}" type="presParOf" srcId="{C01968BD-9BFD-B040-85E2-FD609D056545}" destId="{3D2B7E5C-C074-F94F-B87A-5CF118B7511D}" srcOrd="1" destOrd="0" presId="urn:microsoft.com/office/officeart/2016/7/layout/BasicLinearProcessNumbered"/>
    <dgm:cxn modelId="{E722A314-A2FF-3842-9244-D18C412CC46F}" type="presParOf" srcId="{C01968BD-9BFD-B040-85E2-FD609D056545}" destId="{E2AED168-745B-1140-AF0B-DAC39DBCEA3E}" srcOrd="2" destOrd="0" presId="urn:microsoft.com/office/officeart/2016/7/layout/BasicLinearProcessNumbered"/>
    <dgm:cxn modelId="{9DF63EE2-3A58-0A46-A2AC-F293C71995AF}" type="presParOf" srcId="{C01968BD-9BFD-B040-85E2-FD609D056545}" destId="{4F4F12EF-D4DC-0740-AAF3-BADAA92E16A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79EF8-AEAB-4D64-B6DD-08778E15531C}">
      <dsp:nvSpPr>
        <dsp:cNvPr id="0" name=""/>
        <dsp:cNvSpPr/>
      </dsp:nvSpPr>
      <dsp:spPr>
        <a:xfrm>
          <a:off x="0" y="1796"/>
          <a:ext cx="5816600" cy="9103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7D4740-9B48-425C-8A68-D9EEB65E2F2C}">
      <dsp:nvSpPr>
        <dsp:cNvPr id="0" name=""/>
        <dsp:cNvSpPr/>
      </dsp:nvSpPr>
      <dsp:spPr>
        <a:xfrm>
          <a:off x="275366" y="206613"/>
          <a:ext cx="500665" cy="5006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78CFF-1102-4A9A-BDC7-F4B3E8A60029}">
      <dsp:nvSpPr>
        <dsp:cNvPr id="0" name=""/>
        <dsp:cNvSpPr/>
      </dsp:nvSpPr>
      <dsp:spPr>
        <a:xfrm>
          <a:off x="1051398" y="1796"/>
          <a:ext cx="4765201" cy="910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340" tIns="96340" rIns="96340" bIns="963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AWS now has managed rule sets for their WAF’s</a:t>
          </a:r>
        </a:p>
      </dsp:txBody>
      <dsp:txXfrm>
        <a:off x="1051398" y="1796"/>
        <a:ext cx="4765201" cy="910301"/>
      </dsp:txXfrm>
    </dsp:sp>
    <dsp:sp modelId="{EC4CA110-52D6-4DFD-B298-5C8FA0C1D8DB}">
      <dsp:nvSpPr>
        <dsp:cNvPr id="0" name=""/>
        <dsp:cNvSpPr/>
      </dsp:nvSpPr>
      <dsp:spPr>
        <a:xfrm>
          <a:off x="0" y="1139673"/>
          <a:ext cx="5816600" cy="9103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525DBC-2EB9-4C09-87CE-2F5B99599DE0}">
      <dsp:nvSpPr>
        <dsp:cNvPr id="0" name=""/>
        <dsp:cNvSpPr/>
      </dsp:nvSpPr>
      <dsp:spPr>
        <a:xfrm>
          <a:off x="275366" y="1344491"/>
          <a:ext cx="500665" cy="5006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0342A-61D4-4A33-B5C7-A7A1F08961FD}">
      <dsp:nvSpPr>
        <dsp:cNvPr id="0" name=""/>
        <dsp:cNvSpPr/>
      </dsp:nvSpPr>
      <dsp:spPr>
        <a:xfrm>
          <a:off x="1051398" y="1139673"/>
          <a:ext cx="4765201" cy="910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340" tIns="96340" rIns="96340" bIns="963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You can whitelist and blacklist traffic using your own rules</a:t>
          </a:r>
        </a:p>
      </dsp:txBody>
      <dsp:txXfrm>
        <a:off x="1051398" y="1139673"/>
        <a:ext cx="4765201" cy="910301"/>
      </dsp:txXfrm>
    </dsp:sp>
    <dsp:sp modelId="{04D68840-6816-4166-8A12-E026EEC48B4D}">
      <dsp:nvSpPr>
        <dsp:cNvPr id="0" name=""/>
        <dsp:cNvSpPr/>
      </dsp:nvSpPr>
      <dsp:spPr>
        <a:xfrm>
          <a:off x="0" y="2277550"/>
          <a:ext cx="5816600" cy="9103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6D3DB-1EC3-4476-B9C2-6ABA784D5E56}">
      <dsp:nvSpPr>
        <dsp:cNvPr id="0" name=""/>
        <dsp:cNvSpPr/>
      </dsp:nvSpPr>
      <dsp:spPr>
        <a:xfrm>
          <a:off x="275366" y="2482368"/>
          <a:ext cx="500665" cy="5006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A3F07-153A-4E4D-A1C2-F66118166638}">
      <dsp:nvSpPr>
        <dsp:cNvPr id="0" name=""/>
        <dsp:cNvSpPr/>
      </dsp:nvSpPr>
      <dsp:spPr>
        <a:xfrm>
          <a:off x="1051398" y="2277550"/>
          <a:ext cx="4765201" cy="910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340" tIns="96340" rIns="96340" bIns="963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You can place rate limits on traffic based on rules you set, for example geo-location</a:t>
          </a:r>
        </a:p>
      </dsp:txBody>
      <dsp:txXfrm>
        <a:off x="1051398" y="2277550"/>
        <a:ext cx="4765201" cy="910301"/>
      </dsp:txXfrm>
    </dsp:sp>
    <dsp:sp modelId="{20416F2C-2A3D-4B8D-BD5E-9EB5F37E86F7}">
      <dsp:nvSpPr>
        <dsp:cNvPr id="0" name=""/>
        <dsp:cNvSpPr/>
      </dsp:nvSpPr>
      <dsp:spPr>
        <a:xfrm>
          <a:off x="0" y="3415427"/>
          <a:ext cx="5816600" cy="9103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7D3BEC-61A1-4E9D-A744-76A873C073A1}">
      <dsp:nvSpPr>
        <dsp:cNvPr id="0" name=""/>
        <dsp:cNvSpPr/>
      </dsp:nvSpPr>
      <dsp:spPr>
        <a:xfrm>
          <a:off x="275366" y="3620245"/>
          <a:ext cx="500665" cy="5006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0D7A8-C6A7-4103-A07F-9F9ABE23E4E7}">
      <dsp:nvSpPr>
        <dsp:cNvPr id="0" name=""/>
        <dsp:cNvSpPr/>
      </dsp:nvSpPr>
      <dsp:spPr>
        <a:xfrm>
          <a:off x="1051398" y="3415427"/>
          <a:ext cx="4765201" cy="910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340" tIns="96340" rIns="96340" bIns="963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It can be associated with </a:t>
          </a:r>
          <a:r>
            <a:rPr lang="en-US" sz="1700" kern="1200" dirty="0" err="1"/>
            <a:t>Cloudfront</a:t>
          </a:r>
          <a:r>
            <a:rPr lang="en-US" sz="1700" kern="1200" dirty="0"/>
            <a:t> or Application Load Balancers</a:t>
          </a:r>
        </a:p>
      </dsp:txBody>
      <dsp:txXfrm>
        <a:off x="1051398" y="3415427"/>
        <a:ext cx="4765201" cy="9103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1A37E9-2970-7042-A2AE-9DF701E58349}">
      <dsp:nvSpPr>
        <dsp:cNvPr id="0" name=""/>
        <dsp:cNvSpPr/>
      </dsp:nvSpPr>
      <dsp:spPr>
        <a:xfrm>
          <a:off x="0" y="0"/>
          <a:ext cx="3298031" cy="331081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7127" tIns="330200" rIns="257127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We’re going to use cloudformation template to deploy a WAFv2</a:t>
          </a:r>
        </a:p>
      </dsp:txBody>
      <dsp:txXfrm>
        <a:off x="0" y="1258110"/>
        <a:ext cx="3298031" cy="1986489"/>
      </dsp:txXfrm>
    </dsp:sp>
    <dsp:sp modelId="{16D66264-D2DA-034C-B2B3-4BB7146C6347}">
      <dsp:nvSpPr>
        <dsp:cNvPr id="0" name=""/>
        <dsp:cNvSpPr/>
      </dsp:nvSpPr>
      <dsp:spPr>
        <a:xfrm>
          <a:off x="1152393" y="331081"/>
          <a:ext cx="993244" cy="9932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7437" tIns="12700" rIns="7743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97850" y="476538"/>
        <a:ext cx="702330" cy="702330"/>
      </dsp:txXfrm>
    </dsp:sp>
    <dsp:sp modelId="{7E660E0E-7ADB-9546-8198-E2C08944320F}">
      <dsp:nvSpPr>
        <dsp:cNvPr id="0" name=""/>
        <dsp:cNvSpPr/>
      </dsp:nvSpPr>
      <dsp:spPr>
        <a:xfrm>
          <a:off x="0" y="3310744"/>
          <a:ext cx="3298031" cy="72"/>
        </a:xfrm>
        <a:prstGeom prst="rect">
          <a:avLst/>
        </a:prstGeom>
        <a:solidFill>
          <a:schemeClr val="accent2">
            <a:hueOff val="-291913"/>
            <a:satOff val="-2547"/>
            <a:lumOff val="-3294"/>
            <a:alphaOff val="0"/>
          </a:schemeClr>
        </a:solidFill>
        <a:ln w="15875" cap="rnd" cmpd="sng" algn="ctr">
          <a:solidFill>
            <a:schemeClr val="accent2">
              <a:hueOff val="-291913"/>
              <a:satOff val="-2547"/>
              <a:lumOff val="-3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C750ED5-65FD-024D-BA5E-16BBBCE599D8}">
      <dsp:nvSpPr>
        <dsp:cNvPr id="0" name=""/>
        <dsp:cNvSpPr/>
      </dsp:nvSpPr>
      <dsp:spPr>
        <a:xfrm>
          <a:off x="3627834" y="0"/>
          <a:ext cx="3298031" cy="3310816"/>
        </a:xfrm>
        <a:prstGeom prst="rect">
          <a:avLst/>
        </a:prstGeom>
        <a:solidFill>
          <a:schemeClr val="accent2">
            <a:tint val="40000"/>
            <a:alpha val="90000"/>
            <a:hueOff val="-600059"/>
            <a:satOff val="-7693"/>
            <a:lumOff val="-1937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600059"/>
              <a:satOff val="-7693"/>
              <a:lumOff val="-19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7127" tIns="330200" rIns="257127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We’re going to apply an AWS managed rule set</a:t>
          </a:r>
        </a:p>
      </dsp:txBody>
      <dsp:txXfrm>
        <a:off x="3627834" y="1258110"/>
        <a:ext cx="3298031" cy="1986489"/>
      </dsp:txXfrm>
    </dsp:sp>
    <dsp:sp modelId="{2CA3B097-C20D-E14E-A22B-AF1DCE49E51C}">
      <dsp:nvSpPr>
        <dsp:cNvPr id="0" name=""/>
        <dsp:cNvSpPr/>
      </dsp:nvSpPr>
      <dsp:spPr>
        <a:xfrm>
          <a:off x="4780227" y="331081"/>
          <a:ext cx="993244" cy="993244"/>
        </a:xfrm>
        <a:prstGeom prst="ellipse">
          <a:avLst/>
        </a:prstGeom>
        <a:solidFill>
          <a:schemeClr val="accent2">
            <a:hueOff val="-583825"/>
            <a:satOff val="-5094"/>
            <a:lumOff val="-6588"/>
            <a:alphaOff val="0"/>
          </a:schemeClr>
        </a:solidFill>
        <a:ln w="15875" cap="rnd" cmpd="sng" algn="ctr">
          <a:solidFill>
            <a:schemeClr val="accent2">
              <a:hueOff val="-583825"/>
              <a:satOff val="-5094"/>
              <a:lumOff val="-6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7437" tIns="12700" rIns="7743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925684" y="476538"/>
        <a:ext cx="702330" cy="702330"/>
      </dsp:txXfrm>
    </dsp:sp>
    <dsp:sp modelId="{43D189D2-CC92-B947-9953-B0F51EA85FA2}">
      <dsp:nvSpPr>
        <dsp:cNvPr id="0" name=""/>
        <dsp:cNvSpPr/>
      </dsp:nvSpPr>
      <dsp:spPr>
        <a:xfrm>
          <a:off x="3627834" y="3310744"/>
          <a:ext cx="3298031" cy="72"/>
        </a:xfrm>
        <a:prstGeom prst="rect">
          <a:avLst/>
        </a:prstGeom>
        <a:solidFill>
          <a:schemeClr val="accent2">
            <a:hueOff val="-875738"/>
            <a:satOff val="-7640"/>
            <a:lumOff val="-9883"/>
            <a:alphaOff val="0"/>
          </a:schemeClr>
        </a:solidFill>
        <a:ln w="15875" cap="rnd" cmpd="sng" algn="ctr">
          <a:solidFill>
            <a:schemeClr val="accent2">
              <a:hueOff val="-875738"/>
              <a:satOff val="-7640"/>
              <a:lumOff val="-9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56615F4-65B5-374A-9A76-59548316DCB5}">
      <dsp:nvSpPr>
        <dsp:cNvPr id="0" name=""/>
        <dsp:cNvSpPr/>
      </dsp:nvSpPr>
      <dsp:spPr>
        <a:xfrm>
          <a:off x="7255668" y="0"/>
          <a:ext cx="3298031" cy="3310816"/>
        </a:xfrm>
        <a:prstGeom prst="rect">
          <a:avLst/>
        </a:prstGeom>
        <a:solidFill>
          <a:schemeClr val="accent2">
            <a:tint val="40000"/>
            <a:alpha val="90000"/>
            <a:hueOff val="-1200117"/>
            <a:satOff val="-15386"/>
            <a:lumOff val="-3874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1200117"/>
              <a:satOff val="-15386"/>
              <a:lumOff val="-38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7127" tIns="330200" rIns="257127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We’re going to test these rules using the command line</a:t>
          </a:r>
        </a:p>
      </dsp:txBody>
      <dsp:txXfrm>
        <a:off x="7255668" y="1258110"/>
        <a:ext cx="3298031" cy="1986489"/>
      </dsp:txXfrm>
    </dsp:sp>
    <dsp:sp modelId="{3D2B7E5C-C074-F94F-B87A-5CF118B7511D}">
      <dsp:nvSpPr>
        <dsp:cNvPr id="0" name=""/>
        <dsp:cNvSpPr/>
      </dsp:nvSpPr>
      <dsp:spPr>
        <a:xfrm>
          <a:off x="8408061" y="331081"/>
          <a:ext cx="993244" cy="993244"/>
        </a:xfrm>
        <a:prstGeom prst="ellipse">
          <a:avLst/>
        </a:prstGeom>
        <a:solidFill>
          <a:schemeClr val="accent2">
            <a:hueOff val="-1167650"/>
            <a:satOff val="-10187"/>
            <a:lumOff val="-13177"/>
            <a:alphaOff val="0"/>
          </a:schemeClr>
        </a:solidFill>
        <a:ln w="15875" cap="rnd" cmpd="sng" algn="ctr">
          <a:solidFill>
            <a:schemeClr val="accent2">
              <a:hueOff val="-1167650"/>
              <a:satOff val="-10187"/>
              <a:lumOff val="-13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7437" tIns="12700" rIns="7743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553518" y="476538"/>
        <a:ext cx="702330" cy="702330"/>
      </dsp:txXfrm>
    </dsp:sp>
    <dsp:sp modelId="{E2AED168-745B-1140-AF0B-DAC39DBCEA3E}">
      <dsp:nvSpPr>
        <dsp:cNvPr id="0" name=""/>
        <dsp:cNvSpPr/>
      </dsp:nvSpPr>
      <dsp:spPr>
        <a:xfrm>
          <a:off x="7255668" y="3310744"/>
          <a:ext cx="3298031" cy="72"/>
        </a:xfrm>
        <a:prstGeom prst="rect">
          <a:avLst/>
        </a:prstGeom>
        <a:solidFill>
          <a:schemeClr val="accent2">
            <a:hueOff val="-1459563"/>
            <a:satOff val="-12734"/>
            <a:lumOff val="-16471"/>
            <a:alphaOff val="0"/>
          </a:schemeClr>
        </a:solidFill>
        <a:ln w="15875" cap="rnd" cmpd="sng" algn="ctr">
          <a:solidFill>
            <a:schemeClr val="accent2">
              <a:hueOff val="-1459563"/>
              <a:satOff val="-12734"/>
              <a:lumOff val="-1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207FC-E717-D74E-A1C4-914F51B2A48A}" type="datetimeFigureOut">
              <a:rPr lang="en-US" smtClean="0"/>
              <a:t>5/19/20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31195-710E-244E-B95B-ABD3C731C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09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 steps:</a:t>
            </a:r>
          </a:p>
          <a:p>
            <a:r>
              <a:rPr lang="en-US" dirty="0"/>
              <a:t>1 – Launch the stack</a:t>
            </a:r>
          </a:p>
          <a:p>
            <a:r>
              <a:rPr lang="en-US" dirty="0"/>
              <a:t>	Work through each parameter one at a time together</a:t>
            </a:r>
          </a:p>
          <a:p>
            <a:r>
              <a:rPr lang="en-US" dirty="0"/>
              <a:t>2 - Update Blacklist/Whitelist of </a:t>
            </a:r>
            <a:r>
              <a:rPr lang="en-US" dirty="0" err="1"/>
              <a:t>Ips</a:t>
            </a:r>
            <a:r>
              <a:rPr lang="en-US" dirty="0"/>
              <a:t> </a:t>
            </a:r>
          </a:p>
          <a:p>
            <a:r>
              <a:rPr lang="en-US" dirty="0"/>
              <a:t>3 – Honeypot – DON’T DO THIS</a:t>
            </a:r>
          </a:p>
          <a:p>
            <a:r>
              <a:rPr lang="en-US" dirty="0"/>
              <a:t>4 – Associate it with the ALB</a:t>
            </a:r>
          </a:p>
          <a:p>
            <a:r>
              <a:rPr lang="en-US" dirty="0"/>
              <a:t>5 – Logs DON’T </a:t>
            </a:r>
            <a:r>
              <a:rPr lang="en-US"/>
              <a:t>DO THIS…maybe</a:t>
            </a:r>
            <a:r>
              <a:rPr lang="en-US" dirty="0"/>
              <a:t>, need to check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31195-710E-244E-B95B-ABD3C731C9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97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with a curl command to our end point where we remove user agent from the headers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31195-710E-244E-B95B-ABD3C731C9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1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5/19/20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waf/preconfiguredrul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44FC-DD21-6148-A20C-29D3D6021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WAFv2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0C7A8-6B7E-3B48-823E-2BB02988A3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 some basics….</a:t>
            </a:r>
          </a:p>
        </p:txBody>
      </p:sp>
    </p:spTree>
    <p:extLst>
      <p:ext uri="{BB962C8B-B14F-4D97-AF65-F5344CB8AC3E}">
        <p14:creationId xmlns:p14="http://schemas.microsoft.com/office/powerpoint/2010/main" val="358666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3C0409-E757-AD42-877B-CA6FD51C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en-US" sz="4400"/>
              <a:t>Web Application Firewall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1CB84F-55A5-4B35-9B87-1136BD4069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1707594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941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1751-A29C-7C40-B6D2-349EE52B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1CAEC-DF4A-054E-B1DC-4FEDD7FCE7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You can…</a:t>
            </a:r>
          </a:p>
          <a:p>
            <a:pPr marL="457200" lvl="1" indent="0">
              <a:buNone/>
            </a:pPr>
            <a:r>
              <a:rPr lang="en-US" dirty="0"/>
              <a:t>Allow all requests, except the ones you block</a:t>
            </a:r>
          </a:p>
          <a:p>
            <a:pPr marL="457200" lvl="1" indent="0">
              <a:buNone/>
            </a:pPr>
            <a:r>
              <a:rPr lang="en-US" dirty="0"/>
              <a:t>Block all requests, except the ones you allow</a:t>
            </a:r>
          </a:p>
          <a:p>
            <a:pPr marL="457200" lvl="1" indent="0">
              <a:buNone/>
            </a:pPr>
            <a:r>
              <a:rPr lang="en-US" dirty="0"/>
              <a:t>Rate limit requests based on a condition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B2344-5F46-144F-BB2D-4BBBC7776B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Examples of the conditions you can check…</a:t>
            </a:r>
          </a:p>
          <a:p>
            <a:pPr marL="457200" lvl="1" indent="0">
              <a:buNone/>
            </a:pPr>
            <a:r>
              <a:rPr lang="en-US" dirty="0"/>
              <a:t>Headers</a:t>
            </a:r>
          </a:p>
          <a:p>
            <a:pPr marL="457200" lvl="1" indent="0">
              <a:buNone/>
            </a:pPr>
            <a:r>
              <a:rPr lang="en-US" dirty="0"/>
              <a:t>IP address</a:t>
            </a:r>
          </a:p>
          <a:p>
            <a:pPr marL="457200" lvl="1" indent="0">
              <a:buNone/>
            </a:pPr>
            <a:r>
              <a:rPr lang="en-US" dirty="0"/>
              <a:t>XSS or SQL injection in the request</a:t>
            </a:r>
          </a:p>
          <a:p>
            <a:pPr marL="457200" lvl="1" indent="0">
              <a:buNone/>
            </a:pPr>
            <a:r>
              <a:rPr lang="en-US" dirty="0"/>
              <a:t>Geolocation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A3B5B6-11C7-D94F-92B1-FE75B619602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3694670"/>
            <a:ext cx="3163330" cy="31633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3DF7A7-0516-374C-9CAB-7C7722962744}"/>
              </a:ext>
            </a:extLst>
          </p:cNvPr>
          <p:cNvSpPr/>
          <p:nvPr/>
        </p:nvSpPr>
        <p:spPr>
          <a:xfrm>
            <a:off x="4386649" y="4547286"/>
            <a:ext cx="6995349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buy rule sets from the AWS marketplace from AWS or other 3</a:t>
            </a:r>
            <a:r>
              <a:rPr lang="en-US" baseline="30000" dirty="0"/>
              <a:t>rd</a:t>
            </a:r>
            <a:r>
              <a:rPr lang="en-US" dirty="0"/>
              <a:t> parties who provide rules</a:t>
            </a:r>
          </a:p>
        </p:txBody>
      </p:sp>
    </p:spTree>
    <p:extLst>
      <p:ext uri="{BB962C8B-B14F-4D97-AF65-F5344CB8AC3E}">
        <p14:creationId xmlns:p14="http://schemas.microsoft.com/office/powerpoint/2010/main" val="211199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E5E19-77DA-3B43-80F6-3F8A93D2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Let’s take a closer 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04EA7-4641-1B47-A9CF-5C22A7654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5563643" cy="36322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600" dirty="0"/>
              <a:t>Head to: </a:t>
            </a:r>
            <a:r>
              <a:rPr lang="en-AU" sz="16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https://aws.amazon.com/waf/preconfiguredrules/</a:t>
            </a:r>
            <a:endParaRPr lang="en-AU" sz="1600" b="1" dirty="0"/>
          </a:p>
          <a:p>
            <a:pPr>
              <a:buFont typeface="+mj-lt"/>
              <a:buAutoNum type="arabicPeriod"/>
            </a:pPr>
            <a:r>
              <a:rPr lang="en-AU" sz="1600" dirty="0"/>
              <a:t>Click ‘Get Started with Pre-configured Protections’</a:t>
            </a:r>
          </a:p>
          <a:p>
            <a:pPr>
              <a:buFont typeface="+mj-lt"/>
              <a:buAutoNum type="arabicPeriod"/>
            </a:pPr>
            <a:r>
              <a:rPr lang="en-AU" sz="1600" dirty="0"/>
              <a:t>Click ‘View Deployment Guide’</a:t>
            </a:r>
          </a:p>
          <a:p>
            <a:pPr>
              <a:buFont typeface="+mj-lt"/>
              <a:buAutoNum type="arabicPeriod"/>
            </a:pPr>
            <a:r>
              <a:rPr lang="en-AU" sz="1600" dirty="0"/>
              <a:t>Click ‘Deployment’ from the left menu</a:t>
            </a:r>
          </a:p>
          <a:p>
            <a:pPr marL="0" indent="0">
              <a:buNone/>
            </a:pPr>
            <a:endParaRPr lang="en-AU" sz="1600" dirty="0"/>
          </a:p>
          <a:p>
            <a:pPr marL="0" indent="0">
              <a:buNone/>
            </a:pPr>
            <a:r>
              <a:rPr lang="en-AU" sz="1600" dirty="0"/>
              <a:t>Let’s work through this together!</a:t>
            </a:r>
            <a:endParaRPr lang="en-US" sz="16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3342718-1C5D-4689-951E-6394AE89145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82356" y="2681563"/>
            <a:ext cx="3716338" cy="317921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3A68A63-AABB-AC41-BB44-E22BD850D667}"/>
              </a:ext>
            </a:extLst>
          </p:cNvPr>
          <p:cNvSpPr/>
          <p:nvPr/>
        </p:nvSpPr>
        <p:spPr>
          <a:xfrm>
            <a:off x="8736227" y="1124465"/>
            <a:ext cx="3027405" cy="2780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Option!</a:t>
            </a:r>
            <a:endParaRPr lang="en-US"/>
          </a:p>
          <a:p>
            <a:pPr algn="ctr">
              <a:spcAft>
                <a:spcPts val="600"/>
              </a:spcAft>
            </a:pPr>
            <a:r>
              <a:rPr lang="en-US" dirty="0"/>
              <a:t>If you’d like to watch only, that’s cool as well and you can try this in your own time another time.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1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3FFD4-7009-CB43-B500-172DF8CB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What are we doing today?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0578EA8-8AE2-4E85-B507-B700E4C545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712457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8827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301</Words>
  <Application>Microsoft Macintosh PowerPoint</Application>
  <PresentationFormat>Widescreen</PresentationFormat>
  <Paragraphs>44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Wingdings 2</vt:lpstr>
      <vt:lpstr>Quotable</vt:lpstr>
      <vt:lpstr>WAFv2</vt:lpstr>
      <vt:lpstr>Web Application Firewall</vt:lpstr>
      <vt:lpstr>Rules</vt:lpstr>
      <vt:lpstr>Let’s take a closer look</vt:lpstr>
      <vt:lpstr>What are we doing today?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WAFv2</dc:title>
  <dc:creator>Franca Moretto</dc:creator>
  <cp:lastModifiedBy>Franca Moretto</cp:lastModifiedBy>
  <cp:revision>2</cp:revision>
  <dcterms:created xsi:type="dcterms:W3CDTF">2020-05-19T05:31:47Z</dcterms:created>
  <dcterms:modified xsi:type="dcterms:W3CDTF">2020-05-19T05:41:46Z</dcterms:modified>
</cp:coreProperties>
</file>