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53D06-47BA-F94A-9AE6-CEB93F7917F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F1CBF-184F-4B45-907B-B5862D6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SSM removes the need to handle AWS credentials – best used for general direct server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F2E94-AEF5-A043-8D71-E2F268DE11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2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8255-5B03-B741-AD1B-23ABB85D7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your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F463F-209A-A046-A3CA-2D6AA261B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E059-9FDA-154B-9955-5314928B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NATGW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B288-4F70-224E-84A1-53E8EF6E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SSM-authorized role and attach it to an EC2 in the public subnet</a:t>
            </a:r>
          </a:p>
          <a:p>
            <a:r>
              <a:rPr lang="en-US" dirty="0"/>
              <a:t>Use an SSM agent as a bastion host to connect to a private webserver</a:t>
            </a:r>
          </a:p>
          <a:p>
            <a:r>
              <a:rPr lang="en-US" dirty="0"/>
              <a:t>Ping 8.8.8.8 (Google) – Let’s see what happens!</a:t>
            </a:r>
          </a:p>
        </p:txBody>
      </p:sp>
    </p:spTree>
    <p:extLst>
      <p:ext uri="{BB962C8B-B14F-4D97-AF65-F5344CB8AC3E}">
        <p14:creationId xmlns:p14="http://schemas.microsoft.com/office/powerpoint/2010/main" val="314917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25664055-4DCA-C943-9BD9-998C8E22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</TotalTime>
  <Words>62</Words>
  <Application>Microsoft Macintosh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Quotable</vt:lpstr>
      <vt:lpstr>Testing your Network</vt:lpstr>
      <vt:lpstr>Testing your NATGW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your Network</dc:title>
  <dc:creator>Franca Moretto</dc:creator>
  <cp:lastModifiedBy>Franca Moretto</cp:lastModifiedBy>
  <cp:revision>1</cp:revision>
  <dcterms:created xsi:type="dcterms:W3CDTF">2020-04-11T02:13:41Z</dcterms:created>
  <dcterms:modified xsi:type="dcterms:W3CDTF">2020-04-11T02:14:57Z</dcterms:modified>
</cp:coreProperties>
</file>