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ditch-your-ssh-keys-and-enable-aws-ssm-ec1c2b27350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ED02-520F-014D-A677-0DD3E1FE3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Access Management (IAM) &amp; SSM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5927-C9F0-1348-8FE1-82EE9C993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2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91348-701D-6844-B42C-51AD9FE73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615" b="32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92327-36FC-8341-9189-06C1F64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Least Privilege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23A1-F5A8-404A-90F1-8C061300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Users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Roles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AC0AA-536F-A342-A3AA-7D14A1B64F91}"/>
              </a:ext>
            </a:extLst>
          </p:cNvPr>
          <p:cNvSpPr txBox="1"/>
          <p:nvPr/>
        </p:nvSpPr>
        <p:spPr>
          <a:xfrm>
            <a:off x="7376984" y="3429000"/>
            <a:ext cx="3571103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Today we’re creating an IAM role for an EC2 to access Session Manager – this way you don’t need to handle AWS credentials saved to your laptop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260C8-CD29-7E4A-B1CF-8E46CEEF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Firstly, let’s refresh ourselves on IAM with an activity!!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10873-7184-E749-9C43-4399499D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8549" y="643467"/>
            <a:ext cx="5397896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0962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7240E17-9A03-804A-9A19-8563A1770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9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CDE67-60C8-B64E-865B-37D4F5FA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SSH (Secure Shell)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42B6-2729-C647-8F63-233F71FD6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/>
              <a:t>Using an AWS key pair you can log onto an EC2 instance from the command 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Requires you to have the AWS CLI installed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You’ll be handling a private key saved to your computer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There are ‘best practices’ around managing SSH usage including secure storage and rotation of keys – we won’t be going into this</a:t>
            </a:r>
          </a:p>
        </p:txBody>
      </p:sp>
    </p:spTree>
    <p:extLst>
      <p:ext uri="{BB962C8B-B14F-4D97-AF65-F5344CB8AC3E}">
        <p14:creationId xmlns:p14="http://schemas.microsoft.com/office/powerpoint/2010/main" val="198869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4CF2-AF81-D443-AF0C-542AF753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SSM’s Session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D8FA-8660-2542-97D7-166CCCB61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7" y="2206218"/>
            <a:ext cx="10554574" cy="283139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SSM manager is not SSH, it is making requests using HTTPS. </a:t>
            </a:r>
          </a:p>
          <a:p>
            <a:pPr marL="0" indent="0">
              <a:buNone/>
            </a:pPr>
            <a:r>
              <a:rPr lang="en-US" dirty="0"/>
              <a:t>Can be used via console or AWS CLI.</a:t>
            </a:r>
          </a:p>
          <a:p>
            <a:pPr marL="0" indent="0">
              <a:buNone/>
            </a:pPr>
            <a:r>
              <a:rPr lang="en-US" dirty="0"/>
              <a:t>Here’s some tips I’ve found in this handy </a:t>
            </a:r>
            <a:r>
              <a:rPr lang="en-US" dirty="0" err="1"/>
              <a:t>Hackernoon</a:t>
            </a:r>
            <a:r>
              <a:rPr lang="en-US" dirty="0"/>
              <a:t> article for people who want a deep dive:</a:t>
            </a:r>
          </a:p>
          <a:p>
            <a:r>
              <a:rPr lang="en-US" dirty="0"/>
              <a:t>Enable WHO can use this feature via </a:t>
            </a:r>
            <a:r>
              <a:rPr lang="en-AU" b="1" i="1" dirty="0" err="1"/>
              <a:t>ssm:enabled</a:t>
            </a:r>
            <a:r>
              <a:rPr lang="en-AU" b="1" i="1" dirty="0"/>
              <a:t> </a:t>
            </a:r>
            <a:r>
              <a:rPr lang="en-AU" dirty="0"/>
              <a:t>in IAM policies</a:t>
            </a:r>
          </a:p>
          <a:p>
            <a:r>
              <a:rPr lang="en-AU" dirty="0"/>
              <a:t>Ensure people can only terminate their own sessions using:</a:t>
            </a:r>
          </a:p>
          <a:p>
            <a:pPr marL="0" indent="0">
              <a:buNone/>
            </a:pPr>
            <a:endParaRPr lang="en-AU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6632D6-B143-364F-B1DC-D7F9ADD5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91" y="4368360"/>
            <a:ext cx="4039802" cy="1634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94F37-861D-CA43-8E32-97371F64960F}"/>
              </a:ext>
            </a:extLst>
          </p:cNvPr>
          <p:cNvSpPr txBox="1"/>
          <p:nvPr/>
        </p:nvSpPr>
        <p:spPr>
          <a:xfrm>
            <a:off x="303596" y="6084609"/>
            <a:ext cx="1154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Hackernoon</a:t>
            </a:r>
            <a:r>
              <a:rPr lang="en-US" dirty="0"/>
              <a:t> Article: </a:t>
            </a:r>
            <a:r>
              <a:rPr lang="en-AU" dirty="0">
                <a:hlinkClick r:id="rId3"/>
              </a:rPr>
              <a:t>https://hackernoon.com/ditch-your-ssh-keys-and-enable-aws-ssm-ec1c2b27350c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1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E731-9EB6-0F45-A9FA-3A581025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going to use SSM Session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81BB-5D09-F145-8D2B-6DD34580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have experience with SSH, so this is something new</a:t>
            </a:r>
          </a:p>
          <a:p>
            <a:r>
              <a:rPr lang="en-US" dirty="0"/>
              <a:t>We don’t have to troubleshoot machine-specific CLI issues – we’ll be using the console</a:t>
            </a:r>
          </a:p>
          <a:p>
            <a:r>
              <a:rPr lang="en-US" dirty="0"/>
              <a:t>As we move towards ‘</a:t>
            </a:r>
            <a:r>
              <a:rPr lang="en-US" i="1" dirty="0"/>
              <a:t>servers as cattle, not pets</a:t>
            </a:r>
            <a:r>
              <a:rPr lang="en-US" dirty="0"/>
              <a:t>’ means we have less reasons to log onto individual servers</a:t>
            </a:r>
          </a:p>
          <a:p>
            <a:r>
              <a:rPr lang="en-US" dirty="0"/>
              <a:t>I haven’t worked directly with an SSH key management process, don’t want to give wrong advice</a:t>
            </a:r>
          </a:p>
        </p:txBody>
      </p:sp>
    </p:spTree>
    <p:extLst>
      <p:ext uri="{BB962C8B-B14F-4D97-AF65-F5344CB8AC3E}">
        <p14:creationId xmlns:p14="http://schemas.microsoft.com/office/powerpoint/2010/main" val="1295571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263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Courier New</vt:lpstr>
      <vt:lpstr>Wingdings 2</vt:lpstr>
      <vt:lpstr>Quotable</vt:lpstr>
      <vt:lpstr>Identity Access Management (IAM) &amp; SSM</vt:lpstr>
      <vt:lpstr>Least Privilege Rule</vt:lpstr>
      <vt:lpstr>Firstly, let’s refresh ourselves on IAM with an activity!!</vt:lpstr>
      <vt:lpstr>PowerPoint Presentation</vt:lpstr>
      <vt:lpstr>SSH (Secure Shell)</vt:lpstr>
      <vt:lpstr>SSM’s Session Manager</vt:lpstr>
      <vt:lpstr>We’re going to use SSM Session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Access Management (IAM)</dc:title>
  <dc:creator>Franca Moretto</dc:creator>
  <cp:lastModifiedBy>Franca Moretto</cp:lastModifiedBy>
  <cp:revision>4</cp:revision>
  <dcterms:created xsi:type="dcterms:W3CDTF">2020-04-11T03:33:45Z</dcterms:created>
  <dcterms:modified xsi:type="dcterms:W3CDTF">2020-04-11T04:03:31Z</dcterms:modified>
</cp:coreProperties>
</file>