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A06D640-8297-4A66-BF99-99AC49D6FD7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4/3/25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514BE0-2D8E-41F8-9352-E57265DAA92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9CD6A2-18DC-4C04-BB80-01E70A9172C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4/3/25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BBD3BF-DEFF-4300-B51E-C9CBF015B9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TaxSquad: Gestión Fiscal Inteligente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Subtitl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8b8b8b"/>
                </a:solidFill>
                <a:latin typeface="Calibri"/>
              </a:rPr>
              <a:t>Desarrollado por [Tu Nombre] - Abril 2025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Problema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Autónomos y PYMEs tienen dificultades para cumplir con sus obligaciones fiscales.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Pérdida de tiempo, errores en impuestos y multas por retrasos.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Falta de herramientas centralizadas y fáciles de usar.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Solución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Plataforma web para la gestión fiscal y financiera.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Permite emitir facturas, calcular impuestos y organizar documentos.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Enfocada en facilidad de uso y automatización.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Funcionalidades Principales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Registro e inicio de sesión (Firebase + Google Auth).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Gestión de facturas de ingreso y gasto.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Declaraciones fiscales trimestrales y anuales.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Subida y descarga de documentos.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Validación en tiempo real y modales personalizados.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Tecnologías Utilizadas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•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Frontend: React,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React Router, Redux Toolkit, Javascript (ES6), TailwindCSS y Vite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Backend: Node.js, Express.js, MySQL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Autenticación: Firebase Auth.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Plugins: React-apexcharts, React-icons, jsPDF, emailjs-com y bcrypt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Arquitectura del Proyecto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Estructura basada en features: separación por dominios.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Componentes reutilizables y lógica desacoplada.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Rutas protegidas y cargadas de forma perezosa (lazy loading).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Retos y Aprendizajes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Implementación de validaciones dinámicas en formularios.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Organización del código y estructura de carpetas eficiente.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Lazy loading de rutas para mejorar el rendimiento.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Mejoras Futuras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ontent Placeholder 2"/>
          <p:cNvSpPr txBox="1"/>
          <p:nvPr/>
        </p:nvSpPr>
        <p:spPr>
          <a:xfrm>
            <a:off x="457200" y="141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Integración con Stripe para pagos automáticos.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Finalizar la página de destino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 perfil, subir imagen con recorte.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Crear página para editar facturas, pago, configuración, ayuda.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Centralizar estilos repetitivos en las variables CSS de Tailwind en tailwind.config.js.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Aplicación móvil (React Native).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Hacer que la aplicación sea multilingüe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Opción dark and light - diseño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Conclusión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TaxSquad simplifica la vida fiscal de los profesionales.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GitHub: github.com/francamateus93/Taxsquad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Email: francamateus@gmail.com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LibreOffice/7.1.3.2$Windows_X86_64 LibreOffice_project/47f78053abe362b9384784d31a6e56f8511eb1c1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es-ES</dc:language>
  <cp:lastModifiedBy/>
  <dcterms:modified xsi:type="dcterms:W3CDTF">2025-04-03T00:53:01Z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