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6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2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711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8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910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8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953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6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6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it-IT" sz="8000" dirty="0" smtClean="0"/>
              <a:t>Family Tree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200" dirty="0" smtClean="0"/>
              <a:t>(documentazione tecnica)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754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Di fianco viene illustrato il diagramma di navigabilità del sito</a:t>
            </a:r>
            <a:endParaRPr lang="it-IT" sz="28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22719"/>
            <a:ext cx="7315200" cy="4603037"/>
          </a:xfrm>
        </p:spPr>
      </p:pic>
    </p:spTree>
    <p:extLst>
      <p:ext uri="{BB962C8B-B14F-4D97-AF65-F5344CB8AC3E}">
        <p14:creationId xmlns:p14="http://schemas.microsoft.com/office/powerpoint/2010/main" val="2261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base di dati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09" y="1252809"/>
            <a:ext cx="4342857" cy="4342857"/>
          </a:xfrm>
        </p:spPr>
      </p:pic>
    </p:spTree>
    <p:extLst>
      <p:ext uri="{BB962C8B-B14F-4D97-AF65-F5344CB8AC3E}">
        <p14:creationId xmlns:p14="http://schemas.microsoft.com/office/powerpoint/2010/main" val="5422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0903" cy="4601183"/>
          </a:xfrm>
        </p:spPr>
        <p:txBody>
          <a:bodyPr/>
          <a:lstStyle/>
          <a:p>
            <a:r>
              <a:rPr lang="it-IT" dirty="0"/>
              <a:t>Descrizione analitica del layout del </a:t>
            </a:r>
            <a:r>
              <a:rPr lang="it-IT" dirty="0" smtClean="0"/>
              <a:t>sito/</a:t>
            </a:r>
            <a:r>
              <a:rPr lang="it-IT" smtClean="0"/>
              <a:t/>
            </a:r>
            <a:br>
              <a:rPr lang="it-IT" smtClean="0"/>
            </a:br>
            <a:r>
              <a:rPr lang="it-IT" smtClean="0"/>
              <a:t>Funzionamento</a:t>
            </a:r>
            <a:endParaRPr lang="it-IT">
              <a:effectLst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Abbiamo deciso di mantenere una minima traccia del rapporto di parentela sul </a:t>
            </a:r>
            <a:r>
              <a:rPr lang="it-IT" dirty="0" err="1" smtClean="0"/>
              <a:t>db</a:t>
            </a:r>
            <a:r>
              <a:rPr lang="it-IT" dirty="0" smtClean="0"/>
              <a:t> (ovvero lasciamo per ogni utente un collegamento solamente ai genitori e al rispettivo partner tramite l’id).</a:t>
            </a:r>
          </a:p>
          <a:p>
            <a:r>
              <a:rPr lang="it-IT" dirty="0" smtClean="0"/>
              <a:t>Di fatti ogni volta che l’utente effettua l’accesso sul sistema, vengono reperite informazioni minime dal </a:t>
            </a:r>
            <a:r>
              <a:rPr lang="it-IT" dirty="0" err="1" smtClean="0"/>
              <a:t>db</a:t>
            </a:r>
            <a:r>
              <a:rPr lang="it-IT" dirty="0" smtClean="0"/>
              <a:t>, che poi vengono processate dai metodi di creazione dell’albero per poter ottenere la vera e propria sequenza genealogica dell’utente.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8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Definizione del tipo XHTML utilizzato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</a:t>
            </a:r>
            <a:r>
              <a:rPr lang="it-IT" dirty="0" err="1" smtClean="0"/>
              <a:t>lorenzo</a:t>
            </a:r>
            <a:r>
              <a:rPr lang="it-IT" dirty="0" smtClean="0"/>
              <a:t>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 delle soluzioni tecniche adottate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quanto riguarda la programmazione Front-end  linguaggi da noi utilizzati sono Html5, Css3, </a:t>
            </a:r>
            <a:r>
              <a:rPr lang="it-IT" dirty="0" err="1" smtClean="0"/>
              <a:t>Jquery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dirty="0" err="1" smtClean="0"/>
              <a:t>Javascript</a:t>
            </a:r>
            <a:r>
              <a:rPr lang="it-IT" dirty="0" smtClean="0"/>
              <a:t>.</a:t>
            </a:r>
          </a:p>
          <a:p>
            <a:r>
              <a:rPr lang="it-IT" dirty="0" smtClean="0"/>
              <a:t>Mentre per lo sviluppo e programmazione del lato server sono stati utilizzati Java  e Freemarker oltre al supporto di Apache </a:t>
            </a:r>
            <a:r>
              <a:rPr lang="it-IT" dirty="0" err="1" smtClean="0"/>
              <a:t>Tomcat</a:t>
            </a:r>
            <a:r>
              <a:rPr lang="it-IT" dirty="0" smtClean="0"/>
              <a:t> e </a:t>
            </a:r>
            <a:r>
              <a:rPr lang="it-IT" dirty="0" err="1" smtClean="0"/>
              <a:t>MySQL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seguito mostreremo alcuni </a:t>
            </a:r>
            <a:r>
              <a:rPr lang="it-IT" dirty="0" err="1"/>
              <a:t>Screenshot</a:t>
            </a:r>
            <a:r>
              <a:rPr lang="it-IT" dirty="0"/>
              <a:t> del sito</a:t>
            </a:r>
            <a:endParaRPr lang="en-US" dirty="0"/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38" y="951973"/>
            <a:ext cx="8166575" cy="47923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Segnaposto tes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Pagina di </a:t>
            </a:r>
            <a:r>
              <a:rPr lang="it-IT" dirty="0" err="1" smtClean="0"/>
              <a:t>HomePage</a:t>
            </a:r>
            <a:r>
              <a:rPr lang="it-IT" dirty="0" smtClean="0"/>
              <a:t> con:</a:t>
            </a:r>
            <a:br>
              <a:rPr lang="it-IT" dirty="0" smtClean="0"/>
            </a:br>
            <a:r>
              <a:rPr lang="it-IT" dirty="0" smtClean="0"/>
              <a:t>-barra di ricerca per persone non registrate (in alto a sinistra).</a:t>
            </a:r>
            <a:br>
              <a:rPr lang="it-IT" dirty="0" smtClean="0"/>
            </a:br>
            <a:r>
              <a:rPr lang="it-IT" dirty="0" smtClean="0"/>
              <a:t>-Form di login per utenti già registrati e per utenti invitati</a:t>
            </a:r>
            <a:br>
              <a:rPr lang="it-IT" dirty="0" smtClean="0"/>
            </a:br>
            <a:r>
              <a:rPr lang="it-IT" dirty="0" smtClean="0"/>
              <a:t>-Collegamento alla </a:t>
            </a:r>
            <a:r>
              <a:rPr lang="it-IT" dirty="0" err="1" smtClean="0"/>
              <a:t>form</a:t>
            </a:r>
            <a:r>
              <a:rPr lang="it-IT" dirty="0" smtClean="0"/>
              <a:t> di registrazione ( in altro a destra)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seguito mostreremo alcuni </a:t>
            </a:r>
            <a:r>
              <a:rPr lang="it-IT" dirty="0" err="1"/>
              <a:t>Screenshot</a:t>
            </a:r>
            <a:r>
              <a:rPr lang="it-IT" dirty="0"/>
              <a:t> del sito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449923"/>
            <a:ext cx="7315200" cy="39581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Utente invitato che deve verificare la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seguito mostreremo alcuni </a:t>
            </a:r>
            <a:r>
              <a:rPr lang="it-IT" dirty="0" err="1"/>
              <a:t>Screenshot</a:t>
            </a:r>
            <a:r>
              <a:rPr lang="it-IT" dirty="0"/>
              <a:t> del sito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386110"/>
            <a:ext cx="7315200" cy="4085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Pagina principale dove possiamo vedere nel riquadro di sinistra il profilo dell’utente loggato , nel dettaglio notiamo anche il bottone per il cambio foto e la notifica di richiesta di amicizia ( foto a seguire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375</TotalTime>
  <Words>219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Cornice</vt:lpstr>
      <vt:lpstr>Family Tree (documentazione tecnica)</vt:lpstr>
      <vt:lpstr>Di fianco viene illustrato il diagramma di navigabilità del sito</vt:lpstr>
      <vt:lpstr>Schema della base di dati</vt:lpstr>
      <vt:lpstr>Descrizione analitica del layout del sito/ Funzionamento</vt:lpstr>
      <vt:lpstr>Definizione del tipo XHTML utilizzato</vt:lpstr>
      <vt:lpstr>Descrizione delle soluzioni tecniche adottate</vt:lpstr>
      <vt:lpstr>Di seguito mostreremo alcuni Screenshot del sito</vt:lpstr>
      <vt:lpstr>Di seguito mostreremo alcuni Screenshot del sito</vt:lpstr>
      <vt:lpstr>Di seguito mostreremo alcuni Screenshot del sito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Genealogy Tree (documentazione tecnica)</dc:title>
  <dc:creator>Utente di Microsoft Office</dc:creator>
  <cp:lastModifiedBy>Francesco Caruso</cp:lastModifiedBy>
  <cp:revision>13</cp:revision>
  <dcterms:created xsi:type="dcterms:W3CDTF">2016-06-16T08:35:50Z</dcterms:created>
  <dcterms:modified xsi:type="dcterms:W3CDTF">2016-06-20T10:39:33Z</dcterms:modified>
</cp:coreProperties>
</file>