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it-IT" sz="8000" dirty="0" smtClean="0"/>
              <a:t>Family </a:t>
            </a:r>
            <a:r>
              <a:rPr lang="it-IT" sz="8000" dirty="0" err="1" smtClean="0"/>
              <a:t>Tree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200" dirty="0" smtClean="0"/>
              <a:t>(documentazione tecnica)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754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Di fianco viene illustrato il diagramma di navigabilità del sito</a:t>
            </a:r>
            <a:endParaRPr lang="it-IT" sz="28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22719"/>
            <a:ext cx="7315200" cy="4603037"/>
          </a:xfrm>
        </p:spPr>
      </p:pic>
    </p:spTree>
    <p:extLst>
      <p:ext uri="{BB962C8B-B14F-4D97-AF65-F5344CB8AC3E}">
        <p14:creationId xmlns:p14="http://schemas.microsoft.com/office/powerpoint/2010/main" val="22617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della base di dati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38" y="1252537"/>
            <a:ext cx="4343400" cy="4343400"/>
          </a:xfrm>
        </p:spPr>
      </p:pic>
    </p:spTree>
    <p:extLst>
      <p:ext uri="{BB962C8B-B14F-4D97-AF65-F5344CB8AC3E}">
        <p14:creationId xmlns:p14="http://schemas.microsoft.com/office/powerpoint/2010/main" val="54220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0903" cy="4601183"/>
          </a:xfrm>
        </p:spPr>
        <p:txBody>
          <a:bodyPr/>
          <a:lstStyle/>
          <a:p>
            <a:r>
              <a:rPr lang="it-IT" dirty="0"/>
              <a:t>Descrizione analitica del layout del </a:t>
            </a:r>
            <a:r>
              <a:rPr lang="it-IT" dirty="0" smtClean="0"/>
              <a:t>sito/</a:t>
            </a:r>
            <a:r>
              <a:rPr lang="it-IT" smtClean="0"/>
              <a:t/>
            </a:r>
            <a:br>
              <a:rPr lang="it-IT" smtClean="0"/>
            </a:br>
            <a:r>
              <a:rPr lang="it-IT" smtClean="0"/>
              <a:t>Funzionamento</a:t>
            </a:r>
            <a:endParaRPr lang="it-IT">
              <a:effectLst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Abbiamo deciso di mantenere una minima traccia del rapporto di parentela sul </a:t>
            </a:r>
            <a:r>
              <a:rPr lang="it-IT" dirty="0" err="1" smtClean="0"/>
              <a:t>db</a:t>
            </a:r>
            <a:r>
              <a:rPr lang="it-IT" dirty="0" smtClean="0"/>
              <a:t> (ovvero lasciamo per ogni utente un collegamento solamente ai genitori e al rispettivo partner tramite l’id).</a:t>
            </a:r>
          </a:p>
          <a:p>
            <a:r>
              <a:rPr lang="it-IT" dirty="0" smtClean="0"/>
              <a:t>Di fatti ogni volta che l’utente effettua l’accesso sul sistema, vengono reperite informazioni minime dal </a:t>
            </a:r>
            <a:r>
              <a:rPr lang="it-IT" dirty="0" err="1" smtClean="0"/>
              <a:t>db</a:t>
            </a:r>
            <a:r>
              <a:rPr lang="it-IT" dirty="0" smtClean="0"/>
              <a:t>, che poi vengono processate dai metodi di creazione dell’albero per poter ottenere la vera e propria sequenza genealogica dell’utente.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8884734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288</TotalTime>
  <Words>93</Words>
  <Application>Microsoft Office PowerPoint</Application>
  <PresentationFormat>Personalizzato</PresentationFormat>
  <Paragraphs>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Cornice</vt:lpstr>
      <vt:lpstr>Family Tree (documentazione tecnica)</vt:lpstr>
      <vt:lpstr>Di fianco viene illustrato il diagramma di navigabilità del sito</vt:lpstr>
      <vt:lpstr>Schema della base di dati</vt:lpstr>
      <vt:lpstr>Descrizione analitica del layout del sito/ Funzionamento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Genealogy Tree (documentazione tecnica)</dc:title>
  <dc:creator>Utente di Microsoft Office</dc:creator>
  <cp:lastModifiedBy>Lorenzo Di Cola</cp:lastModifiedBy>
  <cp:revision>8</cp:revision>
  <dcterms:created xsi:type="dcterms:W3CDTF">2016-06-16T08:35:50Z</dcterms:created>
  <dcterms:modified xsi:type="dcterms:W3CDTF">2016-06-19T20:56:55Z</dcterms:modified>
</cp:coreProperties>
</file>