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8" r:id="rId4"/>
    <p:sldId id="269" r:id="rId5"/>
    <p:sldId id="270" r:id="rId6"/>
    <p:sldId id="271" r:id="rId7"/>
    <p:sldId id="272" r:id="rId8"/>
    <p:sldId id="265" r:id="rId9"/>
    <p:sldId id="266" r:id="rId10"/>
    <p:sldId id="267" r:id="rId11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94694"/>
  </p:normalViewPr>
  <p:slideViewPr>
    <p:cSldViewPr>
      <p:cViewPr varScale="1">
        <p:scale>
          <a:sx n="62" d="100"/>
          <a:sy n="62" d="100"/>
        </p:scale>
        <p:origin x="764" y="28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OGC-OS-Sprint-04-20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OGC API – Tiles Sprint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Webinar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16</a:t>
            </a:r>
            <a:r>
              <a:rPr lang="en-US" altLang="en-US" sz="2000" baseline="30000" dirty="0">
                <a:ea typeface="MS PGothic" charset="-128"/>
              </a:rPr>
              <a:t>th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D32-E6BB-5A4E-B0E5-19D82B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03-1BDF-5A46-A7E2-FD65437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Gotomeeting</a:t>
            </a:r>
            <a:endParaRPr lang="en-US" dirty="0"/>
          </a:p>
          <a:p>
            <a:pPr lvl="1"/>
            <a:r>
              <a:rPr lang="en-US" dirty="0"/>
              <a:t>Link to be provided to registered participants only.</a:t>
            </a:r>
          </a:p>
          <a:p>
            <a:pPr lvl="1"/>
            <a:endParaRPr lang="en-US" dirty="0"/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/>
              <a:t>One persistent meeting room</a:t>
            </a:r>
          </a:p>
          <a:p>
            <a:pPr lvl="1"/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Public repo </a:t>
            </a:r>
            <a:r>
              <a:rPr lang="en-US" dirty="0">
                <a:hlinkClick r:id="rId2"/>
              </a:rPr>
              <a:t>https://github.com/opengeospatial/OGC-OS-Sprint-04-2020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3DE4-3028-BE47-B0EE-8D3FDC9AC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51" y="983456"/>
            <a:ext cx="11277600" cy="4891088"/>
          </a:xfrm>
        </p:spPr>
        <p:txBody>
          <a:bodyPr/>
          <a:lstStyle/>
          <a:p>
            <a:r>
              <a:rPr lang="en-US" b="1" dirty="0"/>
              <a:t>Welcome</a:t>
            </a:r>
            <a:r>
              <a:rPr lang="en-US" dirty="0"/>
              <a:t> - </a:t>
            </a:r>
            <a:r>
              <a:rPr lang="en-US" dirty="0" err="1"/>
              <a:t>Gobe</a:t>
            </a:r>
            <a:r>
              <a:rPr lang="en-US" dirty="0"/>
              <a:t> </a:t>
            </a:r>
            <a:r>
              <a:rPr lang="en-US" dirty="0" err="1"/>
              <a:t>Hobona</a:t>
            </a:r>
            <a:r>
              <a:rPr lang="en-US" dirty="0"/>
              <a:t> (OGC)</a:t>
            </a:r>
          </a:p>
          <a:p>
            <a:endParaRPr lang="en-US" dirty="0"/>
          </a:p>
          <a:p>
            <a:r>
              <a:rPr lang="en-US" b="1" dirty="0"/>
              <a:t>Motivation for the Sprint </a:t>
            </a:r>
            <a:r>
              <a:rPr lang="en-US" dirty="0"/>
              <a:t>- Peter </a:t>
            </a:r>
            <a:r>
              <a:rPr lang="en-US" dirty="0" err="1"/>
              <a:t>Parslow</a:t>
            </a:r>
            <a:r>
              <a:rPr lang="en-US" dirty="0"/>
              <a:t> / Michael Gordon (Ordnance Survey)</a:t>
            </a:r>
          </a:p>
          <a:p>
            <a:endParaRPr lang="en-US" dirty="0"/>
          </a:p>
          <a:p>
            <a:r>
              <a:rPr lang="en-US" b="1" dirty="0"/>
              <a:t>OGC API - Tiles draft specification </a:t>
            </a:r>
            <a:r>
              <a:rPr lang="en-US" dirty="0"/>
              <a:t>- Joan </a:t>
            </a:r>
            <a:r>
              <a:rPr lang="en-US" dirty="0" err="1"/>
              <a:t>Maso</a:t>
            </a:r>
            <a:r>
              <a:rPr lang="en-US" dirty="0"/>
              <a:t> (UAB - CREAF)</a:t>
            </a:r>
          </a:p>
          <a:p>
            <a:pPr lvl="1"/>
            <a:endParaRPr lang="en-US" dirty="0"/>
          </a:p>
          <a:p>
            <a:r>
              <a:rPr lang="en-US" b="1" dirty="0"/>
              <a:t>OGC API – Common draft specification </a:t>
            </a:r>
            <a:r>
              <a:rPr lang="en-US" dirty="0"/>
              <a:t>- Chuck </a:t>
            </a:r>
            <a:r>
              <a:rPr lang="en-US" dirty="0" err="1"/>
              <a:t>Heazel</a:t>
            </a:r>
            <a:r>
              <a:rPr lang="en-US" dirty="0"/>
              <a:t> (</a:t>
            </a:r>
            <a:r>
              <a:rPr lang="en-US" dirty="0" err="1"/>
              <a:t>Heazel</a:t>
            </a:r>
            <a:r>
              <a:rPr lang="en-US" dirty="0"/>
              <a:t> Tech)</a:t>
            </a:r>
          </a:p>
          <a:p>
            <a:endParaRPr lang="en-US" dirty="0"/>
          </a:p>
          <a:p>
            <a:r>
              <a:rPr lang="en-US" b="1" dirty="0"/>
              <a:t>Description of sprint  </a:t>
            </a:r>
            <a:r>
              <a:rPr lang="en-US" dirty="0"/>
              <a:t>- </a:t>
            </a:r>
            <a:r>
              <a:rPr lang="en-US" dirty="0" err="1"/>
              <a:t>Gobe</a:t>
            </a:r>
            <a:r>
              <a:rPr lang="en-US" dirty="0"/>
              <a:t> </a:t>
            </a:r>
            <a:r>
              <a:rPr lang="en-US" dirty="0" err="1"/>
              <a:t>Hobona</a:t>
            </a:r>
            <a:r>
              <a:rPr lang="en-US" dirty="0"/>
              <a:t> (OGC)</a:t>
            </a:r>
          </a:p>
          <a:p>
            <a:endParaRPr lang="en-US" dirty="0"/>
          </a:p>
          <a:p>
            <a:r>
              <a:rPr lang="en-US" b="1" dirty="0"/>
              <a:t>Questions &amp; Answers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BBF3-9C91-F046-A011-5039E98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D72-BDA0-2C42-800C-4B1E86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79525"/>
            <a:ext cx="11730037" cy="4891088"/>
          </a:xfrm>
        </p:spPr>
        <p:txBody>
          <a:bodyPr/>
          <a:lstStyle/>
          <a:p>
            <a:r>
              <a:rPr lang="en-US" dirty="0"/>
              <a:t>OGC and Ordnance Survey invite you to the OGC API – Tiles Sprint being held virtually on:</a:t>
            </a:r>
          </a:p>
          <a:p>
            <a:pPr lvl="1"/>
            <a:r>
              <a:rPr lang="en-US" dirty="0"/>
              <a:t>Day 1: Thursday 23</a:t>
            </a:r>
            <a:r>
              <a:rPr lang="en-US" baseline="30000" dirty="0"/>
              <a:t>rd</a:t>
            </a:r>
            <a:r>
              <a:rPr lang="en-US" dirty="0"/>
              <a:t> April from 09:00am BST / 10:00am CEST / 04:00am EDT</a:t>
            </a:r>
          </a:p>
          <a:p>
            <a:pPr lvl="1"/>
            <a:r>
              <a:rPr lang="en-US" dirty="0"/>
              <a:t>Day 2: Friday 24</a:t>
            </a:r>
            <a:r>
              <a:rPr lang="en-US" baseline="30000" dirty="0"/>
              <a:t>th</a:t>
            </a:r>
            <a:r>
              <a:rPr lang="en-US" dirty="0"/>
              <a:t> April, 2020 from 09:00am BST / 10:00am CEST / 04:00am EDT</a:t>
            </a:r>
          </a:p>
          <a:p>
            <a:pPr lvl="2"/>
            <a:r>
              <a:rPr lang="en-US" dirty="0"/>
              <a:t>Finishing at 05:00pm BST / 06:00pm CEST / 12:00pm EDT</a:t>
            </a:r>
          </a:p>
          <a:p>
            <a:endParaRPr lang="en-US" dirty="0"/>
          </a:p>
          <a:p>
            <a:r>
              <a:rPr lang="en-US" dirty="0"/>
              <a:t>What is an OGC Sprint?</a:t>
            </a:r>
          </a:p>
          <a:p>
            <a:pPr lvl="1"/>
            <a:r>
              <a:rPr lang="en-US" dirty="0"/>
              <a:t>A collaborative and inclusive event driven by innovative and rapid programming with minimum process and organization constraints to support the development of new applications and open standards.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A08EE-BB30-0441-9DEE-CEC3B2021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103598"/>
            <a:ext cx="11577637" cy="685800"/>
          </a:xfrm>
        </p:spPr>
        <p:txBody>
          <a:bodyPr/>
          <a:lstStyle/>
          <a:p>
            <a:r>
              <a:rPr lang="en-US" dirty="0"/>
              <a:t>Motivation for the Sprint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4F7F5-6D05-47D4-8299-B9DF1B754380}"/>
              </a:ext>
            </a:extLst>
          </p:cNvPr>
          <p:cNvSpPr txBox="1"/>
          <p:nvPr/>
        </p:nvSpPr>
        <p:spPr>
          <a:xfrm>
            <a:off x="685800" y="1828800"/>
            <a:ext cx="11199018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Ensuring there are modern API standards for common app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WMTS is the most used OGC web service standard – let’s make sure the </a:t>
            </a:r>
          </a:p>
          <a:p>
            <a:r>
              <a:rPr lang="en-GB" sz="2400" dirty="0">
                <a:solidFill>
                  <a:schemeClr val="tx2"/>
                </a:solidFill>
                <a:latin typeface="+mn-lt"/>
              </a:rPr>
              <a:t>      next generation is too!</a:t>
            </a:r>
          </a:p>
          <a:p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Over the next few years, OS will be creating the next-generation of </a:t>
            </a:r>
          </a:p>
          <a:p>
            <a:r>
              <a:rPr lang="en-GB" sz="2400" dirty="0">
                <a:solidFill>
                  <a:schemeClr val="tx2"/>
                </a:solidFill>
                <a:latin typeface="+mn-lt"/>
              </a:rPr>
              <a:t>    authoritative data for Great Britain</a:t>
            </a:r>
          </a:p>
          <a:p>
            <a:endParaRPr lang="en-GB" sz="2400" dirty="0">
              <a:solidFill>
                <a:schemeClr val="tx2"/>
              </a:solidFill>
              <a:latin typeface="+mn-lt"/>
            </a:endParaRPr>
          </a:p>
          <a:p>
            <a:r>
              <a:rPr lang="en-GB" sz="2400" dirty="0">
                <a:solidFill>
                  <a:schemeClr val="tx2"/>
                </a:solidFill>
                <a:latin typeface="+mn-lt"/>
              </a:rPr>
              <a:t> – we want to provide access using modern, easy to use OGC standards </a:t>
            </a:r>
            <a:r>
              <a:rPr lang="en-GB" sz="24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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47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OGC API - Tiles draft specification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OGC API – Common draft specification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Description of the sprint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6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49DD-D170-D149-AF13-A3EC3E5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Schedule – April 23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0E12-A309-1D45-856B-FB51FA806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346F8-94E0-614B-A5A0-46795463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86798"/>
            <a:ext cx="9159472" cy="5871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CB612-5406-CA40-8992-756B158ED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219200"/>
            <a:ext cx="2159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64929-6FB9-484C-BC1B-A986F0D1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81200"/>
            <a:ext cx="2159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06F7D-EABE-7044-A04B-45B19ADDB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70222"/>
            <a:ext cx="2159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64FE60-430D-9D45-8101-CD0961C3A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22900"/>
            <a:ext cx="215900" cy="21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DA81D-17C7-3647-9979-A81B703A7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476923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49DD-D170-D149-AF13-A3EC3E5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Schedule – April 24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0E12-A309-1D45-856B-FB51FA806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F3472-23A4-604C-850B-0DF16D11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32850"/>
            <a:ext cx="11182350" cy="523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D2A43-92DF-874D-B2F4-E9DD8915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219200"/>
            <a:ext cx="2159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F9F69-D32D-5243-A15E-A7194649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160923"/>
            <a:ext cx="2159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5025B-5572-4043-8640-A4D876FE1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406326"/>
            <a:ext cx="215900" cy="21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7A5634-8328-D44A-9D1F-6701075E6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070188"/>
            <a:ext cx="2159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DDE51B-6D95-3A49-B88C-724E3485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673438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05504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7281</TotalTime>
  <Words>354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CG Times</vt:lpstr>
      <vt:lpstr>Times New Roman</vt:lpstr>
      <vt:lpstr>OGC_PowerPoint_Template</vt:lpstr>
      <vt:lpstr>OGC API – Tiles Sprint</vt:lpstr>
      <vt:lpstr>Webinar Agenda</vt:lpstr>
      <vt:lpstr>Welcome</vt:lpstr>
      <vt:lpstr>Motivation for the Sprint</vt:lpstr>
      <vt:lpstr>OGC API - Tiles draft specification </vt:lpstr>
      <vt:lpstr>OGC API – Common draft specification </vt:lpstr>
      <vt:lpstr>Description of the sprint</vt:lpstr>
      <vt:lpstr>Sprint Schedule – April 23rd, 2020</vt:lpstr>
      <vt:lpstr>Sprint Schedule – April 24th, 2020</vt:lpstr>
      <vt:lpstr>Logistics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Michael Gordon</cp:lastModifiedBy>
  <cp:revision>258</cp:revision>
  <cp:lastPrinted>2003-02-03T21:59:32Z</cp:lastPrinted>
  <dcterms:created xsi:type="dcterms:W3CDTF">2009-10-20T16:54:31Z</dcterms:created>
  <dcterms:modified xsi:type="dcterms:W3CDTF">2020-04-16T09:13:23Z</dcterms:modified>
</cp:coreProperties>
</file>