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13"/>
  </p:notesMasterIdLst>
  <p:handoutMasterIdLst>
    <p:handoutMasterId r:id="rId14"/>
  </p:handoutMasterIdLst>
  <p:sldIdLst>
    <p:sldId id="256" r:id="rId2"/>
    <p:sldId id="264" r:id="rId3"/>
    <p:sldId id="268" r:id="rId4"/>
    <p:sldId id="269" r:id="rId5"/>
    <p:sldId id="270" r:id="rId6"/>
    <p:sldId id="271" r:id="rId7"/>
    <p:sldId id="272" r:id="rId8"/>
    <p:sldId id="273" r:id="rId9"/>
    <p:sldId id="274" r:id="rId10"/>
    <p:sldId id="266" r:id="rId11"/>
    <p:sldId id="267" r:id="rId12"/>
  </p:sldIdLst>
  <p:sldSz cx="12192000" cy="6858000"/>
  <p:notesSz cx="6904038" cy="9220200"/>
  <p:defaultTextStyle>
    <a:defPPr>
      <a:defRPr lang="en-US"/>
    </a:defPPr>
    <a:lvl1pPr algn="l" rtl="0" eaLnBrk="0" fontAlgn="base" hangingPunct="0">
      <a:spcBef>
        <a:spcPct val="0"/>
      </a:spcBef>
      <a:spcAft>
        <a:spcPct val="0"/>
      </a:spcAft>
      <a:defRPr sz="1000" b="1" kern="1200">
        <a:solidFill>
          <a:schemeClr val="tx1"/>
        </a:solidFill>
        <a:latin typeface="CG Times" charset="0"/>
        <a:ea typeface="MS PGothic" panose="020B0600070205080204" pitchFamily="34" charset="-128"/>
        <a:cs typeface="+mn-cs"/>
      </a:defRPr>
    </a:lvl1pPr>
    <a:lvl2pPr marL="457200" algn="l" rtl="0" eaLnBrk="0" fontAlgn="base" hangingPunct="0">
      <a:spcBef>
        <a:spcPct val="0"/>
      </a:spcBef>
      <a:spcAft>
        <a:spcPct val="0"/>
      </a:spcAft>
      <a:defRPr sz="1000" b="1" kern="1200">
        <a:solidFill>
          <a:schemeClr val="tx1"/>
        </a:solidFill>
        <a:latin typeface="CG Times" charset="0"/>
        <a:ea typeface="MS PGothic" panose="020B0600070205080204" pitchFamily="34" charset="-128"/>
        <a:cs typeface="+mn-cs"/>
      </a:defRPr>
    </a:lvl2pPr>
    <a:lvl3pPr marL="914400" algn="l" rtl="0" eaLnBrk="0" fontAlgn="base" hangingPunct="0">
      <a:spcBef>
        <a:spcPct val="0"/>
      </a:spcBef>
      <a:spcAft>
        <a:spcPct val="0"/>
      </a:spcAft>
      <a:defRPr sz="1000" b="1" kern="1200">
        <a:solidFill>
          <a:schemeClr val="tx1"/>
        </a:solidFill>
        <a:latin typeface="CG Times" charset="0"/>
        <a:ea typeface="MS PGothic" panose="020B0600070205080204" pitchFamily="34" charset="-128"/>
        <a:cs typeface="+mn-cs"/>
      </a:defRPr>
    </a:lvl3pPr>
    <a:lvl4pPr marL="1371600" algn="l" rtl="0" eaLnBrk="0" fontAlgn="base" hangingPunct="0">
      <a:spcBef>
        <a:spcPct val="0"/>
      </a:spcBef>
      <a:spcAft>
        <a:spcPct val="0"/>
      </a:spcAft>
      <a:defRPr sz="1000" b="1" kern="1200">
        <a:solidFill>
          <a:schemeClr val="tx1"/>
        </a:solidFill>
        <a:latin typeface="CG Times" charset="0"/>
        <a:ea typeface="MS PGothic" panose="020B0600070205080204" pitchFamily="34" charset="-128"/>
        <a:cs typeface="+mn-cs"/>
      </a:defRPr>
    </a:lvl4pPr>
    <a:lvl5pPr marL="1828800" algn="l" rtl="0" eaLnBrk="0" fontAlgn="base" hangingPunct="0">
      <a:spcBef>
        <a:spcPct val="0"/>
      </a:spcBef>
      <a:spcAft>
        <a:spcPct val="0"/>
      </a:spcAft>
      <a:defRPr sz="1000" b="1" kern="1200">
        <a:solidFill>
          <a:schemeClr val="tx1"/>
        </a:solidFill>
        <a:latin typeface="CG Times" charset="0"/>
        <a:ea typeface="MS PGothic" panose="020B0600070205080204" pitchFamily="34" charset="-128"/>
        <a:cs typeface="+mn-cs"/>
      </a:defRPr>
    </a:lvl5pPr>
    <a:lvl6pPr marL="2286000" algn="l" defTabSz="914400" rtl="0" eaLnBrk="1" latinLnBrk="0" hangingPunct="1">
      <a:defRPr sz="1000" b="1" kern="1200">
        <a:solidFill>
          <a:schemeClr val="tx1"/>
        </a:solidFill>
        <a:latin typeface="CG Times" charset="0"/>
        <a:ea typeface="MS PGothic" panose="020B0600070205080204" pitchFamily="34" charset="-128"/>
        <a:cs typeface="+mn-cs"/>
      </a:defRPr>
    </a:lvl6pPr>
    <a:lvl7pPr marL="2743200" algn="l" defTabSz="914400" rtl="0" eaLnBrk="1" latinLnBrk="0" hangingPunct="1">
      <a:defRPr sz="1000" b="1" kern="1200">
        <a:solidFill>
          <a:schemeClr val="tx1"/>
        </a:solidFill>
        <a:latin typeface="CG Times" charset="0"/>
        <a:ea typeface="MS PGothic" panose="020B0600070205080204" pitchFamily="34" charset="-128"/>
        <a:cs typeface="+mn-cs"/>
      </a:defRPr>
    </a:lvl7pPr>
    <a:lvl8pPr marL="3200400" algn="l" defTabSz="914400" rtl="0" eaLnBrk="1" latinLnBrk="0" hangingPunct="1">
      <a:defRPr sz="1000" b="1" kern="1200">
        <a:solidFill>
          <a:schemeClr val="tx1"/>
        </a:solidFill>
        <a:latin typeface="CG Times" charset="0"/>
        <a:ea typeface="MS PGothic" panose="020B0600070205080204" pitchFamily="34" charset="-128"/>
        <a:cs typeface="+mn-cs"/>
      </a:defRPr>
    </a:lvl8pPr>
    <a:lvl9pPr marL="3657600" algn="l" defTabSz="914400" rtl="0" eaLnBrk="1" latinLnBrk="0" hangingPunct="1">
      <a:defRPr sz="1000" b="1" kern="1200">
        <a:solidFill>
          <a:schemeClr val="tx1"/>
        </a:solidFill>
        <a:latin typeface="CG Times"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77"/>
    <p:restoredTop sz="94729"/>
  </p:normalViewPr>
  <p:slideViewPr>
    <p:cSldViewPr>
      <p:cViewPr varScale="1">
        <p:scale>
          <a:sx n="109" d="100"/>
          <a:sy n="109" d="100"/>
        </p:scale>
        <p:origin x="512" y="176"/>
      </p:cViewPr>
      <p:guideLst>
        <p:guide orient="horz" pos="2112"/>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58D17DE5-180D-E342-B4F5-1D5D142BDA1A}"/>
              </a:ext>
            </a:extLst>
          </p:cNvPr>
          <p:cNvSpPr>
            <a:spLocks noGrp="1" noChangeArrowheads="1"/>
          </p:cNvSpPr>
          <p:nvPr>
            <p:ph type="hdr" sz="quarter"/>
          </p:nvPr>
        </p:nvSpPr>
        <p:spPr bwMode="auto">
          <a:xfrm>
            <a:off x="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414723" name="Rectangle 3">
            <a:extLst>
              <a:ext uri="{FF2B5EF4-FFF2-40B4-BE49-F238E27FC236}">
                <a16:creationId xmlns:a16="http://schemas.microsoft.com/office/drawing/2014/main" id="{0A1CC52A-91A2-E347-A202-C98D3D1B613B}"/>
              </a:ext>
            </a:extLst>
          </p:cNvPr>
          <p:cNvSpPr>
            <a:spLocks noGrp="1" noChangeArrowheads="1"/>
          </p:cNvSpPr>
          <p:nvPr>
            <p:ph type="dt" sz="quarter" idx="1"/>
          </p:nvPr>
        </p:nvSpPr>
        <p:spPr bwMode="auto">
          <a:xfrm>
            <a:off x="391160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algn="r" defTabSz="920750" eaLnBrk="0" hangingPunct="0">
              <a:defRPr sz="1200">
                <a:latin typeface="Arial" charset="0"/>
                <a:ea typeface="+mn-ea"/>
                <a:cs typeface="+mn-cs"/>
              </a:defRPr>
            </a:lvl1pPr>
          </a:lstStyle>
          <a:p>
            <a:pPr>
              <a:defRPr/>
            </a:pPr>
            <a:endParaRPr lang="en-US"/>
          </a:p>
        </p:txBody>
      </p:sp>
      <p:sp>
        <p:nvSpPr>
          <p:cNvPr id="414724" name="Rectangle 4">
            <a:extLst>
              <a:ext uri="{FF2B5EF4-FFF2-40B4-BE49-F238E27FC236}">
                <a16:creationId xmlns:a16="http://schemas.microsoft.com/office/drawing/2014/main" id="{D20FBBCE-3773-7A46-A2F7-89C1EBB9E3F5}"/>
              </a:ext>
            </a:extLst>
          </p:cNvPr>
          <p:cNvSpPr>
            <a:spLocks noGrp="1" noChangeArrowheads="1"/>
          </p:cNvSpPr>
          <p:nvPr>
            <p:ph type="ftr" sz="quarter" idx="2"/>
          </p:nvPr>
        </p:nvSpPr>
        <p:spPr bwMode="auto">
          <a:xfrm>
            <a:off x="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414725" name="Rectangle 5">
            <a:extLst>
              <a:ext uri="{FF2B5EF4-FFF2-40B4-BE49-F238E27FC236}">
                <a16:creationId xmlns:a16="http://schemas.microsoft.com/office/drawing/2014/main" id="{288E28C5-4936-EA4D-AB15-89ED35D74E11}"/>
              </a:ext>
            </a:extLst>
          </p:cNvPr>
          <p:cNvSpPr>
            <a:spLocks noGrp="1" noChangeArrowheads="1"/>
          </p:cNvSpPr>
          <p:nvPr>
            <p:ph type="sldNum" sz="quarter" idx="3"/>
          </p:nvPr>
        </p:nvSpPr>
        <p:spPr bwMode="auto">
          <a:xfrm>
            <a:off x="391160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algn="r" defTabSz="920750" eaLnBrk="0" hangingPunct="0">
              <a:defRPr sz="1200">
                <a:latin typeface="Arial" panose="020B0604020202020204" pitchFamily="34" charset="0"/>
                <a:ea typeface="MS PGothic" panose="020B0600070205080204" pitchFamily="34" charset="-128"/>
              </a:defRPr>
            </a:lvl1pPr>
          </a:lstStyle>
          <a:p>
            <a:pPr>
              <a:defRPr/>
            </a:pPr>
            <a:fld id="{3D432066-61D2-D34C-AA9A-9296D75396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DD267B0-7756-204A-91E0-52C95F7E93B1}"/>
              </a:ext>
            </a:extLst>
          </p:cNvPr>
          <p:cNvSpPr>
            <a:spLocks noGrp="1" noChangeArrowheads="1"/>
          </p:cNvSpPr>
          <p:nvPr>
            <p:ph type="hdr" sz="quarter"/>
          </p:nvPr>
        </p:nvSpPr>
        <p:spPr bwMode="auto">
          <a:xfrm>
            <a:off x="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5123" name="Rectangle 3">
            <a:extLst>
              <a:ext uri="{FF2B5EF4-FFF2-40B4-BE49-F238E27FC236}">
                <a16:creationId xmlns:a16="http://schemas.microsoft.com/office/drawing/2014/main" id="{6BE39FC1-74F2-D341-BF6C-37E3AE0C1D4D}"/>
              </a:ext>
            </a:extLst>
          </p:cNvPr>
          <p:cNvSpPr>
            <a:spLocks noGrp="1" noChangeArrowheads="1"/>
          </p:cNvSpPr>
          <p:nvPr>
            <p:ph type="dt" idx="1"/>
          </p:nvPr>
        </p:nvSpPr>
        <p:spPr bwMode="auto">
          <a:xfrm>
            <a:off x="391160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algn="r" defTabSz="920750" eaLnBrk="0" hangingPunct="0">
              <a:defRPr sz="1200">
                <a:latin typeface="Arial"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70B6470F-B1C5-964A-ACAD-7521DDA2C22E}"/>
              </a:ext>
            </a:extLst>
          </p:cNvPr>
          <p:cNvSpPr>
            <a:spLocks noGrp="1" noRot="1" noChangeAspect="1" noChangeArrowheads="1" noTextEdit="1"/>
          </p:cNvSpPr>
          <p:nvPr>
            <p:ph type="sldImg" idx="2"/>
          </p:nvPr>
        </p:nvSpPr>
        <p:spPr bwMode="auto">
          <a:xfrm>
            <a:off x="379413" y="692150"/>
            <a:ext cx="6146800" cy="3457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1B62B9D4-F797-054A-B1FB-9BCC7FA64D95}"/>
              </a:ext>
            </a:extLst>
          </p:cNvPr>
          <p:cNvSpPr>
            <a:spLocks noGrp="1" noChangeArrowheads="1"/>
          </p:cNvSpPr>
          <p:nvPr>
            <p:ph type="body" sz="quarter" idx="3"/>
          </p:nvPr>
        </p:nvSpPr>
        <p:spPr bwMode="auto">
          <a:xfrm>
            <a:off x="920750" y="4379913"/>
            <a:ext cx="5062538" cy="4148137"/>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6" name="Rectangle 6">
            <a:extLst>
              <a:ext uri="{FF2B5EF4-FFF2-40B4-BE49-F238E27FC236}">
                <a16:creationId xmlns:a16="http://schemas.microsoft.com/office/drawing/2014/main" id="{7B62ACBD-BE39-3A4A-B28C-5BFE0AF08C27}"/>
              </a:ext>
            </a:extLst>
          </p:cNvPr>
          <p:cNvSpPr>
            <a:spLocks noGrp="1" noChangeArrowheads="1"/>
          </p:cNvSpPr>
          <p:nvPr>
            <p:ph type="ftr" sz="quarter" idx="4"/>
          </p:nvPr>
        </p:nvSpPr>
        <p:spPr bwMode="auto">
          <a:xfrm>
            <a:off x="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5127" name="Rectangle 7">
            <a:extLst>
              <a:ext uri="{FF2B5EF4-FFF2-40B4-BE49-F238E27FC236}">
                <a16:creationId xmlns:a16="http://schemas.microsoft.com/office/drawing/2014/main" id="{FFADDC78-10E5-D942-BCCF-E2772C46C1C9}"/>
              </a:ext>
            </a:extLst>
          </p:cNvPr>
          <p:cNvSpPr>
            <a:spLocks noGrp="1" noChangeArrowheads="1"/>
          </p:cNvSpPr>
          <p:nvPr>
            <p:ph type="sldNum" sz="quarter" idx="5"/>
          </p:nvPr>
        </p:nvSpPr>
        <p:spPr bwMode="auto">
          <a:xfrm>
            <a:off x="391160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algn="r" defTabSz="920750" eaLnBrk="0" hangingPunct="0">
              <a:defRPr sz="1200">
                <a:latin typeface="Arial" panose="020B0604020202020204" pitchFamily="34" charset="0"/>
                <a:ea typeface="MS PGothic" panose="020B0600070205080204" pitchFamily="34" charset="-128"/>
              </a:defRPr>
            </a:lvl1pPr>
          </a:lstStyle>
          <a:p>
            <a:pPr>
              <a:defRPr/>
            </a:pPr>
            <a:fld id="{42277D4B-7A01-0E4F-9227-433F239B3F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2277D4B-7A01-0E4F-9227-433F239B3FD1}" type="slidenum">
              <a:rPr lang="en-US" altLang="en-US" smtClean="0"/>
              <a:pPr>
                <a:defRPr/>
              </a:pPr>
              <a:t>9</a:t>
            </a:fld>
            <a:endParaRPr lang="en-US" altLang="en-US"/>
          </a:p>
        </p:txBody>
      </p:sp>
    </p:spTree>
    <p:extLst>
      <p:ext uri="{BB962C8B-B14F-4D97-AF65-F5344CB8AC3E}">
        <p14:creationId xmlns:p14="http://schemas.microsoft.com/office/powerpoint/2010/main" val="3897084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18">
            <a:extLst>
              <a:ext uri="{FF2B5EF4-FFF2-40B4-BE49-F238E27FC236}">
                <a16:creationId xmlns:a16="http://schemas.microsoft.com/office/drawing/2014/main" id="{C0306535-0ED8-5D4A-AD13-414CC8DB7D95}"/>
              </a:ext>
            </a:extLst>
          </p:cNvPr>
          <p:cNvSpPr txBox="1">
            <a:spLocks noChangeArrowheads="1"/>
          </p:cNvSpPr>
          <p:nvPr/>
        </p:nvSpPr>
        <p:spPr bwMode="auto">
          <a:xfrm>
            <a:off x="11652250" y="214313"/>
            <a:ext cx="74613" cy="215900"/>
          </a:xfrm>
          <a:prstGeom prst="rect">
            <a:avLst/>
          </a:prstGeom>
          <a:noFill/>
          <a:ln>
            <a:noFill/>
          </a:ln>
        </p:spPr>
        <p:txBody>
          <a:bodyPr wrap="none" lIns="0" rIns="0">
            <a:spAutoFit/>
          </a:bodyPr>
          <a:lstStyle>
            <a:lvl1pPr eaLnBrk="0" hangingPunct="0">
              <a:defRPr sz="1000" b="1">
                <a:solidFill>
                  <a:schemeClr val="tx1"/>
                </a:solidFill>
                <a:latin typeface="CG Times" charset="0"/>
                <a:ea typeface="MS PGothic" pitchFamily="34" charset="-128"/>
              </a:defRPr>
            </a:lvl1pPr>
            <a:lvl2pPr marL="742950" indent="-285750" eaLnBrk="0" hangingPunct="0">
              <a:defRPr sz="1000" b="1">
                <a:solidFill>
                  <a:schemeClr val="tx1"/>
                </a:solidFill>
                <a:latin typeface="CG Times" charset="0"/>
                <a:ea typeface="MS PGothic" pitchFamily="34" charset="-128"/>
              </a:defRPr>
            </a:lvl2pPr>
            <a:lvl3pPr marL="1143000" indent="-228600" eaLnBrk="0" hangingPunct="0">
              <a:defRPr sz="1000" b="1">
                <a:solidFill>
                  <a:schemeClr val="tx1"/>
                </a:solidFill>
                <a:latin typeface="CG Times" charset="0"/>
                <a:ea typeface="MS PGothic" pitchFamily="34" charset="-128"/>
              </a:defRPr>
            </a:lvl3pPr>
            <a:lvl4pPr marL="1600200" indent="-228600" eaLnBrk="0" hangingPunct="0">
              <a:defRPr sz="1000" b="1">
                <a:solidFill>
                  <a:schemeClr val="tx1"/>
                </a:solidFill>
                <a:latin typeface="CG Times" charset="0"/>
                <a:ea typeface="MS PGothic" pitchFamily="34" charset="-128"/>
              </a:defRPr>
            </a:lvl4pPr>
            <a:lvl5pPr marL="2057400" indent="-228600" eaLnBrk="0" hangingPunct="0">
              <a:defRPr sz="1000" b="1">
                <a:solidFill>
                  <a:schemeClr val="tx1"/>
                </a:solidFill>
                <a:latin typeface="CG Times" charset="0"/>
                <a:ea typeface="MS PGothic" pitchFamily="34" charset="-128"/>
              </a:defRPr>
            </a:lvl5pPr>
            <a:lvl6pPr marL="2514600" indent="-228600" eaLnBrk="0" fontAlgn="base" hangingPunct="0">
              <a:spcBef>
                <a:spcPct val="0"/>
              </a:spcBef>
              <a:spcAft>
                <a:spcPct val="0"/>
              </a:spcAft>
              <a:defRPr sz="1000" b="1">
                <a:solidFill>
                  <a:schemeClr val="tx1"/>
                </a:solidFill>
                <a:latin typeface="CG Times" charset="0"/>
                <a:ea typeface="MS PGothic" pitchFamily="34" charset="-128"/>
              </a:defRPr>
            </a:lvl6pPr>
            <a:lvl7pPr marL="2971800" indent="-228600" eaLnBrk="0" fontAlgn="base" hangingPunct="0">
              <a:spcBef>
                <a:spcPct val="0"/>
              </a:spcBef>
              <a:spcAft>
                <a:spcPct val="0"/>
              </a:spcAft>
              <a:defRPr sz="1000" b="1">
                <a:solidFill>
                  <a:schemeClr val="tx1"/>
                </a:solidFill>
                <a:latin typeface="CG Times" charset="0"/>
                <a:ea typeface="MS PGothic" pitchFamily="34" charset="-128"/>
              </a:defRPr>
            </a:lvl7pPr>
            <a:lvl8pPr marL="3429000" indent="-228600" eaLnBrk="0" fontAlgn="base" hangingPunct="0">
              <a:spcBef>
                <a:spcPct val="0"/>
              </a:spcBef>
              <a:spcAft>
                <a:spcPct val="0"/>
              </a:spcAft>
              <a:defRPr sz="1000" b="1">
                <a:solidFill>
                  <a:schemeClr val="tx1"/>
                </a:solidFill>
                <a:latin typeface="CG Times" charset="0"/>
                <a:ea typeface="MS PGothic" pitchFamily="34" charset="-128"/>
              </a:defRPr>
            </a:lvl8pPr>
            <a:lvl9pPr marL="3886200" indent="-228600" eaLnBrk="0" fontAlgn="base" hangingPunct="0">
              <a:spcBef>
                <a:spcPct val="0"/>
              </a:spcBef>
              <a:spcAft>
                <a:spcPct val="0"/>
              </a:spcAft>
              <a:defRPr sz="1000" b="1">
                <a:solidFill>
                  <a:schemeClr val="tx1"/>
                </a:solidFill>
                <a:latin typeface="CG Times" charset="0"/>
                <a:ea typeface="MS PGothic" pitchFamily="34" charset="-128"/>
              </a:defRPr>
            </a:lvl9pPr>
          </a:lstStyle>
          <a:p>
            <a:pPr>
              <a:defRPr/>
            </a:pPr>
            <a:r>
              <a:rPr lang="en-US" sz="800">
                <a:solidFill>
                  <a:srgbClr val="FFFFFF"/>
                </a:solidFill>
                <a:latin typeface="Arial" pitchFamily="34" charset="0"/>
              </a:rPr>
              <a:t>®</a:t>
            </a:r>
          </a:p>
        </p:txBody>
      </p:sp>
      <p:pic>
        <p:nvPicPr>
          <p:cNvPr id="5" name="Picture 11" descr="Picture 7.png">
            <a:extLst>
              <a:ext uri="{FF2B5EF4-FFF2-40B4-BE49-F238E27FC236}">
                <a16:creationId xmlns:a16="http://schemas.microsoft.com/office/drawing/2014/main" id="{428028BB-100A-3347-ADE0-0A2D73803D3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08000" y="5943600"/>
            <a:ext cx="1244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a:extLst>
              <a:ext uri="{FF2B5EF4-FFF2-40B4-BE49-F238E27FC236}">
                <a16:creationId xmlns:a16="http://schemas.microsoft.com/office/drawing/2014/main" id="{016D2F50-6A01-2B45-86D9-869AA63C3AE2}"/>
              </a:ext>
            </a:extLst>
          </p:cNvPr>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0" y="-22225"/>
            <a:ext cx="122174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875" name="Rectangle 3"/>
          <p:cNvSpPr>
            <a:spLocks noGrp="1" noChangeArrowheads="1"/>
          </p:cNvSpPr>
          <p:nvPr>
            <p:ph type="ctrTitle"/>
          </p:nvPr>
        </p:nvSpPr>
        <p:spPr>
          <a:xfrm>
            <a:off x="1016000" y="3276600"/>
            <a:ext cx="10363200" cy="1143000"/>
          </a:xfrm>
        </p:spPr>
        <p:txBody>
          <a:bodyPr/>
          <a:lstStyle>
            <a:lvl1pPr>
              <a:defRPr sz="3200">
                <a:latin typeface="Arial Black" pitchFamily="34" charset="0"/>
              </a:defRPr>
            </a:lvl1pPr>
          </a:lstStyle>
          <a:p>
            <a:r>
              <a:rPr lang="en-US" dirty="0"/>
              <a:t>Click to edit Master title style</a:t>
            </a:r>
          </a:p>
        </p:txBody>
      </p:sp>
      <p:sp>
        <p:nvSpPr>
          <p:cNvPr id="463876" name="Rectangle 4"/>
          <p:cNvSpPr>
            <a:spLocks noGrp="1" noChangeArrowheads="1"/>
          </p:cNvSpPr>
          <p:nvPr>
            <p:ph type="subTitle" idx="1"/>
          </p:nvPr>
        </p:nvSpPr>
        <p:spPr>
          <a:xfrm>
            <a:off x="1930400" y="4572000"/>
            <a:ext cx="8534400" cy="1371600"/>
          </a:xfrm>
        </p:spPr>
        <p:txBody>
          <a:bodyPr/>
          <a:lstStyle>
            <a:lvl1pPr marL="0" indent="0" algn="ctr">
              <a:buFontTx/>
              <a:buNone/>
              <a:defRPr sz="1800">
                <a:solidFill>
                  <a:srgbClr val="092E5C"/>
                </a:solidFill>
              </a:defRPr>
            </a:lvl1pPr>
          </a:lstStyle>
          <a:p>
            <a:r>
              <a:rPr lang="en-US" dirty="0"/>
              <a:t>Click to edit Master subtitle style</a:t>
            </a:r>
          </a:p>
        </p:txBody>
      </p:sp>
      <p:sp>
        <p:nvSpPr>
          <p:cNvPr id="7" name="Rectangle 2">
            <a:extLst>
              <a:ext uri="{FF2B5EF4-FFF2-40B4-BE49-F238E27FC236}">
                <a16:creationId xmlns:a16="http://schemas.microsoft.com/office/drawing/2014/main" id="{EC7414CE-5933-2E4A-B4AD-74369B7BAF1A}"/>
              </a:ext>
            </a:extLst>
          </p:cNvPr>
          <p:cNvSpPr>
            <a:spLocks noGrp="1" noChangeArrowheads="1"/>
          </p:cNvSpPr>
          <p:nvPr>
            <p:ph type="ftr" sz="quarter" idx="10"/>
          </p:nvPr>
        </p:nvSpPr>
        <p:spPr>
          <a:xfrm>
            <a:off x="4013200" y="6400800"/>
            <a:ext cx="4368800" cy="304800"/>
          </a:xfrm>
        </p:spPr>
        <p:txBody>
          <a:bodyPr/>
          <a:lstStyle>
            <a:lvl1pPr>
              <a:defRPr>
                <a:effectLst>
                  <a:outerShdw blurRad="38100" dist="38100" dir="2700000" algn="tl">
                    <a:srgbClr val="C0C0C0"/>
                  </a:outerShdw>
                </a:effectLst>
              </a:defRPr>
            </a:lvl1pPr>
          </a:lstStyle>
          <a:p>
            <a:pPr>
              <a:defRPr/>
            </a:pPr>
            <a:r>
              <a:rPr lang="en-US" dirty="0"/>
              <a:t>Copyright © 2020 Open Geospatial Consortium</a:t>
            </a:r>
          </a:p>
        </p:txBody>
      </p:sp>
    </p:spTree>
    <p:extLst>
      <p:ext uri="{BB962C8B-B14F-4D97-AF65-F5344CB8AC3E}">
        <p14:creationId xmlns:p14="http://schemas.microsoft.com/office/powerpoint/2010/main" val="195110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89069BA-416C-A54E-845B-D73E62F61435}"/>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5" name="Rectangle 6">
            <a:extLst>
              <a:ext uri="{FF2B5EF4-FFF2-40B4-BE49-F238E27FC236}">
                <a16:creationId xmlns:a16="http://schemas.microsoft.com/office/drawing/2014/main" id="{F855ED1B-AA2C-004A-8727-CB01F8B1A9DD}"/>
              </a:ext>
            </a:extLst>
          </p:cNvPr>
          <p:cNvSpPr>
            <a:spLocks noGrp="1" noChangeArrowheads="1"/>
          </p:cNvSpPr>
          <p:nvPr>
            <p:ph type="sldNum" sz="quarter" idx="11"/>
          </p:nvPr>
        </p:nvSpPr>
        <p:spPr>
          <a:ln/>
        </p:spPr>
        <p:txBody>
          <a:bodyPr/>
          <a:lstStyle>
            <a:lvl1pPr>
              <a:defRPr/>
            </a:lvl1pPr>
          </a:lstStyle>
          <a:p>
            <a:pPr>
              <a:defRPr/>
            </a:pPr>
            <a:fld id="{FCA7250C-282F-3D46-9403-80E21185DFDE}" type="slidenum">
              <a:rPr lang="en-US" altLang="en-US"/>
              <a:pPr>
                <a:defRPr/>
              </a:pPr>
              <a:t>‹#›</a:t>
            </a:fld>
            <a:endParaRPr lang="en-US" altLang="en-US"/>
          </a:p>
        </p:txBody>
      </p:sp>
    </p:spTree>
    <p:extLst>
      <p:ext uri="{BB962C8B-B14F-4D97-AF65-F5344CB8AC3E}">
        <p14:creationId xmlns:p14="http://schemas.microsoft.com/office/powerpoint/2010/main" val="1553238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3717" y="136525"/>
            <a:ext cx="2893483" cy="60340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9034" y="136525"/>
            <a:ext cx="8481484" cy="6034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25D3835-4DA7-214B-A1AF-EE1B4BD92C1C}"/>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5" name="Rectangle 6">
            <a:extLst>
              <a:ext uri="{FF2B5EF4-FFF2-40B4-BE49-F238E27FC236}">
                <a16:creationId xmlns:a16="http://schemas.microsoft.com/office/drawing/2014/main" id="{01B5AF7D-C5A4-5E4F-B6F1-99B9924B3FBE}"/>
              </a:ext>
            </a:extLst>
          </p:cNvPr>
          <p:cNvSpPr>
            <a:spLocks noGrp="1" noChangeArrowheads="1"/>
          </p:cNvSpPr>
          <p:nvPr>
            <p:ph type="sldNum" sz="quarter" idx="11"/>
          </p:nvPr>
        </p:nvSpPr>
        <p:spPr>
          <a:ln/>
        </p:spPr>
        <p:txBody>
          <a:bodyPr/>
          <a:lstStyle>
            <a:lvl1pPr>
              <a:defRPr/>
            </a:lvl1pPr>
          </a:lstStyle>
          <a:p>
            <a:pPr>
              <a:defRPr/>
            </a:pPr>
            <a:fld id="{2369E99E-C846-0643-83BF-EE4687BB16AF}" type="slidenum">
              <a:rPr lang="en-US" altLang="en-US"/>
              <a:pPr>
                <a:defRPr/>
              </a:pPr>
              <a:t>‹#›</a:t>
            </a:fld>
            <a:endParaRPr lang="en-US" altLang="en-US"/>
          </a:p>
        </p:txBody>
      </p:sp>
    </p:spTree>
    <p:extLst>
      <p:ext uri="{BB962C8B-B14F-4D97-AF65-F5344CB8AC3E}">
        <p14:creationId xmlns:p14="http://schemas.microsoft.com/office/powerpoint/2010/main" val="1996669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4078097-61A3-3D43-9977-76BBBA5A2C49}"/>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5" name="Rectangle 6">
            <a:extLst>
              <a:ext uri="{FF2B5EF4-FFF2-40B4-BE49-F238E27FC236}">
                <a16:creationId xmlns:a16="http://schemas.microsoft.com/office/drawing/2014/main" id="{9CC31B8C-D1BF-8D47-A3EB-AE9638A04711}"/>
              </a:ext>
            </a:extLst>
          </p:cNvPr>
          <p:cNvSpPr>
            <a:spLocks noGrp="1" noChangeArrowheads="1"/>
          </p:cNvSpPr>
          <p:nvPr>
            <p:ph type="sldNum" sz="quarter" idx="11"/>
          </p:nvPr>
        </p:nvSpPr>
        <p:spPr>
          <a:ln/>
        </p:spPr>
        <p:txBody>
          <a:bodyPr/>
          <a:lstStyle>
            <a:lvl1pPr>
              <a:defRPr/>
            </a:lvl1pPr>
          </a:lstStyle>
          <a:p>
            <a:pPr>
              <a:defRPr/>
            </a:pPr>
            <a:fld id="{65AC7AC4-9ADF-FA4E-BD12-A120307F00ED}" type="slidenum">
              <a:rPr lang="en-US" altLang="en-US"/>
              <a:pPr>
                <a:defRPr/>
              </a:pPr>
              <a:t>‹#›</a:t>
            </a:fld>
            <a:endParaRPr lang="en-US" altLang="en-US"/>
          </a:p>
        </p:txBody>
      </p:sp>
    </p:spTree>
    <p:extLst>
      <p:ext uri="{BB962C8B-B14F-4D97-AF65-F5344CB8AC3E}">
        <p14:creationId xmlns:p14="http://schemas.microsoft.com/office/powerpoint/2010/main" val="335212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825F9C2-FC69-194D-BB9D-FDD87823511A}"/>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5" name="Rectangle 6">
            <a:extLst>
              <a:ext uri="{FF2B5EF4-FFF2-40B4-BE49-F238E27FC236}">
                <a16:creationId xmlns:a16="http://schemas.microsoft.com/office/drawing/2014/main" id="{FB9920AA-809E-6443-B4E2-217C248924F2}"/>
              </a:ext>
            </a:extLst>
          </p:cNvPr>
          <p:cNvSpPr>
            <a:spLocks noGrp="1" noChangeArrowheads="1"/>
          </p:cNvSpPr>
          <p:nvPr>
            <p:ph type="sldNum" sz="quarter" idx="11"/>
          </p:nvPr>
        </p:nvSpPr>
        <p:spPr>
          <a:ln/>
        </p:spPr>
        <p:txBody>
          <a:bodyPr/>
          <a:lstStyle>
            <a:lvl1pPr>
              <a:defRPr/>
            </a:lvl1pPr>
          </a:lstStyle>
          <a:p>
            <a:pPr>
              <a:defRPr/>
            </a:pPr>
            <a:fld id="{F0743E7B-4715-744C-B261-E439537D4773}" type="slidenum">
              <a:rPr lang="en-US" altLang="en-US"/>
              <a:pPr>
                <a:defRPr/>
              </a:pPr>
              <a:t>‹#›</a:t>
            </a:fld>
            <a:endParaRPr lang="en-US" altLang="en-US"/>
          </a:p>
        </p:txBody>
      </p:sp>
    </p:spTree>
    <p:extLst>
      <p:ext uri="{BB962C8B-B14F-4D97-AF65-F5344CB8AC3E}">
        <p14:creationId xmlns:p14="http://schemas.microsoft.com/office/powerpoint/2010/main" val="3269358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1433" y="1279525"/>
            <a:ext cx="5537200" cy="4891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1833" y="1279525"/>
            <a:ext cx="5537200" cy="4891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31F5F1A-DF32-D44B-A823-6951BB12B881}"/>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6" name="Rectangle 6">
            <a:extLst>
              <a:ext uri="{FF2B5EF4-FFF2-40B4-BE49-F238E27FC236}">
                <a16:creationId xmlns:a16="http://schemas.microsoft.com/office/drawing/2014/main" id="{81B2BBD9-6A93-0148-9B32-2F8624FA4C9A}"/>
              </a:ext>
            </a:extLst>
          </p:cNvPr>
          <p:cNvSpPr>
            <a:spLocks noGrp="1" noChangeArrowheads="1"/>
          </p:cNvSpPr>
          <p:nvPr>
            <p:ph type="sldNum" sz="quarter" idx="11"/>
          </p:nvPr>
        </p:nvSpPr>
        <p:spPr>
          <a:ln/>
        </p:spPr>
        <p:txBody>
          <a:bodyPr/>
          <a:lstStyle>
            <a:lvl1pPr>
              <a:defRPr/>
            </a:lvl1pPr>
          </a:lstStyle>
          <a:p>
            <a:pPr>
              <a:defRPr/>
            </a:pPr>
            <a:fld id="{F8EC7E11-9E4C-274A-A04A-FA4AF1B836C8}" type="slidenum">
              <a:rPr lang="en-US" altLang="en-US"/>
              <a:pPr>
                <a:defRPr/>
              </a:pPr>
              <a:t>‹#›</a:t>
            </a:fld>
            <a:endParaRPr lang="en-US" altLang="en-US"/>
          </a:p>
        </p:txBody>
      </p:sp>
    </p:spTree>
    <p:extLst>
      <p:ext uri="{BB962C8B-B14F-4D97-AF65-F5344CB8AC3E}">
        <p14:creationId xmlns:p14="http://schemas.microsoft.com/office/powerpoint/2010/main" val="67530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B328F59-72F2-C643-8F22-D389D49F33BB}"/>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8" name="Rectangle 6">
            <a:extLst>
              <a:ext uri="{FF2B5EF4-FFF2-40B4-BE49-F238E27FC236}">
                <a16:creationId xmlns:a16="http://schemas.microsoft.com/office/drawing/2014/main" id="{45994F3B-7053-0347-A592-C366E4A57042}"/>
              </a:ext>
            </a:extLst>
          </p:cNvPr>
          <p:cNvSpPr>
            <a:spLocks noGrp="1" noChangeArrowheads="1"/>
          </p:cNvSpPr>
          <p:nvPr>
            <p:ph type="sldNum" sz="quarter" idx="11"/>
          </p:nvPr>
        </p:nvSpPr>
        <p:spPr>
          <a:ln/>
        </p:spPr>
        <p:txBody>
          <a:bodyPr/>
          <a:lstStyle>
            <a:lvl1pPr>
              <a:defRPr/>
            </a:lvl1pPr>
          </a:lstStyle>
          <a:p>
            <a:pPr>
              <a:defRPr/>
            </a:pPr>
            <a:fld id="{2CB544B1-59AD-1B4A-A301-19176DCF8B7D}" type="slidenum">
              <a:rPr lang="en-US" altLang="en-US"/>
              <a:pPr>
                <a:defRPr/>
              </a:pPr>
              <a:t>‹#›</a:t>
            </a:fld>
            <a:endParaRPr lang="en-US" altLang="en-US"/>
          </a:p>
        </p:txBody>
      </p:sp>
    </p:spTree>
    <p:extLst>
      <p:ext uri="{BB962C8B-B14F-4D97-AF65-F5344CB8AC3E}">
        <p14:creationId xmlns:p14="http://schemas.microsoft.com/office/powerpoint/2010/main" val="395879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49572C9-5F8B-1045-870E-8F23949B9045}"/>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4" name="Rectangle 6">
            <a:extLst>
              <a:ext uri="{FF2B5EF4-FFF2-40B4-BE49-F238E27FC236}">
                <a16:creationId xmlns:a16="http://schemas.microsoft.com/office/drawing/2014/main" id="{18F0EBB0-E727-B341-AC00-C62621A484BC}"/>
              </a:ext>
            </a:extLst>
          </p:cNvPr>
          <p:cNvSpPr>
            <a:spLocks noGrp="1" noChangeArrowheads="1"/>
          </p:cNvSpPr>
          <p:nvPr>
            <p:ph type="sldNum" sz="quarter" idx="11"/>
          </p:nvPr>
        </p:nvSpPr>
        <p:spPr>
          <a:ln/>
        </p:spPr>
        <p:txBody>
          <a:bodyPr/>
          <a:lstStyle>
            <a:lvl1pPr>
              <a:defRPr/>
            </a:lvl1pPr>
          </a:lstStyle>
          <a:p>
            <a:pPr>
              <a:defRPr/>
            </a:pPr>
            <a:fld id="{39908376-8B7D-0C4B-B804-3DC43C81C9E6}" type="slidenum">
              <a:rPr lang="en-US" altLang="en-US"/>
              <a:pPr>
                <a:defRPr/>
              </a:pPr>
              <a:t>‹#›</a:t>
            </a:fld>
            <a:endParaRPr lang="en-US" altLang="en-US"/>
          </a:p>
        </p:txBody>
      </p:sp>
    </p:spTree>
    <p:extLst>
      <p:ext uri="{BB962C8B-B14F-4D97-AF65-F5344CB8AC3E}">
        <p14:creationId xmlns:p14="http://schemas.microsoft.com/office/powerpoint/2010/main" val="1855546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61899C9-A7D9-8A41-8BF6-12B52BCA40C6}"/>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3" name="Rectangle 6">
            <a:extLst>
              <a:ext uri="{FF2B5EF4-FFF2-40B4-BE49-F238E27FC236}">
                <a16:creationId xmlns:a16="http://schemas.microsoft.com/office/drawing/2014/main" id="{9D0F90CB-730D-4E49-8A2B-9FD2BE0383AE}"/>
              </a:ext>
            </a:extLst>
          </p:cNvPr>
          <p:cNvSpPr>
            <a:spLocks noGrp="1" noChangeArrowheads="1"/>
          </p:cNvSpPr>
          <p:nvPr>
            <p:ph type="sldNum" sz="quarter" idx="11"/>
          </p:nvPr>
        </p:nvSpPr>
        <p:spPr>
          <a:ln/>
        </p:spPr>
        <p:txBody>
          <a:bodyPr/>
          <a:lstStyle>
            <a:lvl1pPr>
              <a:defRPr/>
            </a:lvl1pPr>
          </a:lstStyle>
          <a:p>
            <a:pPr>
              <a:defRPr/>
            </a:pPr>
            <a:fld id="{2CEC6D28-F431-F242-89BC-EC8F239D7822}" type="slidenum">
              <a:rPr lang="en-US" altLang="en-US"/>
              <a:pPr>
                <a:defRPr/>
              </a:pPr>
              <a:t>‹#›</a:t>
            </a:fld>
            <a:endParaRPr lang="en-US" altLang="en-US"/>
          </a:p>
        </p:txBody>
      </p:sp>
    </p:spTree>
    <p:extLst>
      <p:ext uri="{BB962C8B-B14F-4D97-AF65-F5344CB8AC3E}">
        <p14:creationId xmlns:p14="http://schemas.microsoft.com/office/powerpoint/2010/main" val="1752959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28CEB7B-4F6E-284B-8F88-F4FE036AFA25}"/>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6" name="Rectangle 6">
            <a:extLst>
              <a:ext uri="{FF2B5EF4-FFF2-40B4-BE49-F238E27FC236}">
                <a16:creationId xmlns:a16="http://schemas.microsoft.com/office/drawing/2014/main" id="{A0D68CF0-8154-8545-8B28-448833214D7C}"/>
              </a:ext>
            </a:extLst>
          </p:cNvPr>
          <p:cNvSpPr>
            <a:spLocks noGrp="1" noChangeArrowheads="1"/>
          </p:cNvSpPr>
          <p:nvPr>
            <p:ph type="sldNum" sz="quarter" idx="11"/>
          </p:nvPr>
        </p:nvSpPr>
        <p:spPr>
          <a:ln/>
        </p:spPr>
        <p:txBody>
          <a:bodyPr/>
          <a:lstStyle>
            <a:lvl1pPr>
              <a:defRPr/>
            </a:lvl1pPr>
          </a:lstStyle>
          <a:p>
            <a:pPr>
              <a:defRPr/>
            </a:pPr>
            <a:fld id="{9F574AE9-5AE6-C64D-8E68-CC6EE9190285}" type="slidenum">
              <a:rPr lang="en-US" altLang="en-US"/>
              <a:pPr>
                <a:defRPr/>
              </a:pPr>
              <a:t>‹#›</a:t>
            </a:fld>
            <a:endParaRPr lang="en-US" altLang="en-US"/>
          </a:p>
        </p:txBody>
      </p:sp>
    </p:spTree>
    <p:extLst>
      <p:ext uri="{BB962C8B-B14F-4D97-AF65-F5344CB8AC3E}">
        <p14:creationId xmlns:p14="http://schemas.microsoft.com/office/powerpoint/2010/main" val="185032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E07E9C8-A269-324D-A8C9-6AD6D88713E5}"/>
              </a:ext>
            </a:extLst>
          </p:cNvPr>
          <p:cNvSpPr>
            <a:spLocks noGrp="1" noChangeArrowheads="1"/>
          </p:cNvSpPr>
          <p:nvPr>
            <p:ph type="ftr" sz="quarter" idx="10"/>
          </p:nvPr>
        </p:nvSpPr>
        <p:spPr>
          <a:ln/>
        </p:spPr>
        <p:txBody>
          <a:bodyPr/>
          <a:lstStyle>
            <a:lvl1pPr>
              <a:defRPr/>
            </a:lvl1pPr>
          </a:lstStyle>
          <a:p>
            <a:pPr>
              <a:defRPr/>
            </a:pPr>
            <a:r>
              <a:rPr lang="en-US" dirty="0"/>
              <a:t>Copyright © 2020 Open Geospatial Consortium</a:t>
            </a:r>
          </a:p>
        </p:txBody>
      </p:sp>
      <p:sp>
        <p:nvSpPr>
          <p:cNvPr id="6" name="Rectangle 6">
            <a:extLst>
              <a:ext uri="{FF2B5EF4-FFF2-40B4-BE49-F238E27FC236}">
                <a16:creationId xmlns:a16="http://schemas.microsoft.com/office/drawing/2014/main" id="{A6DAE5FE-CE27-D34B-9E2B-0064BA94CFBC}"/>
              </a:ext>
            </a:extLst>
          </p:cNvPr>
          <p:cNvSpPr>
            <a:spLocks noGrp="1" noChangeArrowheads="1"/>
          </p:cNvSpPr>
          <p:nvPr>
            <p:ph type="sldNum" sz="quarter" idx="11"/>
          </p:nvPr>
        </p:nvSpPr>
        <p:spPr>
          <a:ln/>
        </p:spPr>
        <p:txBody>
          <a:bodyPr/>
          <a:lstStyle>
            <a:lvl1pPr>
              <a:defRPr/>
            </a:lvl1pPr>
          </a:lstStyle>
          <a:p>
            <a:pPr>
              <a:defRPr/>
            </a:pPr>
            <a:fld id="{D4EB7BFF-85D1-BA4D-A1E0-BEE188DF2EFB}" type="slidenum">
              <a:rPr lang="en-US" altLang="en-US"/>
              <a:pPr>
                <a:defRPr/>
              </a:pPr>
              <a:t>‹#›</a:t>
            </a:fld>
            <a:endParaRPr lang="en-US" altLang="en-US"/>
          </a:p>
        </p:txBody>
      </p:sp>
    </p:spTree>
    <p:extLst>
      <p:ext uri="{BB962C8B-B14F-4D97-AF65-F5344CB8AC3E}">
        <p14:creationId xmlns:p14="http://schemas.microsoft.com/office/powerpoint/2010/main" val="343264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2850" name="Rectangle 2">
            <a:extLst>
              <a:ext uri="{FF2B5EF4-FFF2-40B4-BE49-F238E27FC236}">
                <a16:creationId xmlns:a16="http://schemas.microsoft.com/office/drawing/2014/main" id="{6F838E66-B55F-5440-92F8-F50096195085}"/>
              </a:ext>
            </a:extLst>
          </p:cNvPr>
          <p:cNvSpPr>
            <a:spLocks noGrp="1" noChangeArrowheads="1"/>
          </p:cNvSpPr>
          <p:nvPr>
            <p:ph type="title"/>
          </p:nvPr>
        </p:nvSpPr>
        <p:spPr bwMode="auto">
          <a:xfrm>
            <a:off x="309563" y="136525"/>
            <a:ext cx="11577637"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a:extLst>
              <a:ext uri="{FF2B5EF4-FFF2-40B4-BE49-F238E27FC236}">
                <a16:creationId xmlns:a16="http://schemas.microsoft.com/office/drawing/2014/main" id="{44E5423A-FF00-9D4A-A327-6CF558307156}"/>
              </a:ext>
            </a:extLst>
          </p:cNvPr>
          <p:cNvSpPr>
            <a:spLocks noGrp="1" noChangeArrowheads="1"/>
          </p:cNvSpPr>
          <p:nvPr>
            <p:ph type="body" idx="1"/>
          </p:nvPr>
        </p:nvSpPr>
        <p:spPr bwMode="auto">
          <a:xfrm>
            <a:off x="461963" y="1279525"/>
            <a:ext cx="112776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2852" name="Rectangle 4">
            <a:extLst>
              <a:ext uri="{FF2B5EF4-FFF2-40B4-BE49-F238E27FC236}">
                <a16:creationId xmlns:a16="http://schemas.microsoft.com/office/drawing/2014/main" id="{87FFC3B4-1A68-3D4D-B541-8D30F970E061}"/>
              </a:ext>
            </a:extLst>
          </p:cNvPr>
          <p:cNvSpPr>
            <a:spLocks noGrp="1" noChangeArrowheads="1"/>
          </p:cNvSpPr>
          <p:nvPr>
            <p:ph type="ftr" sz="quarter" idx="3"/>
          </p:nvPr>
        </p:nvSpPr>
        <p:spPr bwMode="auto">
          <a:xfrm>
            <a:off x="3963988" y="6553200"/>
            <a:ext cx="426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900" b="0">
                <a:solidFill>
                  <a:srgbClr val="092E5C"/>
                </a:solidFill>
                <a:latin typeface="Arial" pitchFamily="34" charset="0"/>
                <a:ea typeface="MS PGothic" panose="020B0600070205080204" pitchFamily="34" charset="-128"/>
              </a:defRPr>
            </a:lvl1pPr>
          </a:lstStyle>
          <a:p>
            <a:pPr>
              <a:defRPr/>
            </a:pPr>
            <a:r>
              <a:rPr lang="en-US" dirty="0"/>
              <a:t>Copyright © 2020 Open Geospatial Consortium</a:t>
            </a:r>
          </a:p>
        </p:txBody>
      </p:sp>
      <p:sp>
        <p:nvSpPr>
          <p:cNvPr id="462854" name="Rectangle 6">
            <a:extLst>
              <a:ext uri="{FF2B5EF4-FFF2-40B4-BE49-F238E27FC236}">
                <a16:creationId xmlns:a16="http://schemas.microsoft.com/office/drawing/2014/main" id="{933F6B04-26D5-8943-B7BE-57DB53F56724}"/>
              </a:ext>
            </a:extLst>
          </p:cNvPr>
          <p:cNvSpPr>
            <a:spLocks noGrp="1" noChangeArrowheads="1"/>
          </p:cNvSpPr>
          <p:nvPr>
            <p:ph type="sldNum" sz="quarter" idx="4"/>
          </p:nvPr>
        </p:nvSpPr>
        <p:spPr bwMode="auto">
          <a:xfrm>
            <a:off x="9194800" y="6553200"/>
            <a:ext cx="2540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900" b="0">
                <a:solidFill>
                  <a:srgbClr val="092E5C"/>
                </a:solidFill>
                <a:latin typeface="Arial" panose="020B0604020202020204" pitchFamily="34" charset="0"/>
                <a:ea typeface="MS PGothic" panose="020B0600070205080204" pitchFamily="34" charset="-128"/>
              </a:defRPr>
            </a:lvl1pPr>
          </a:lstStyle>
          <a:p>
            <a:pPr>
              <a:defRPr/>
            </a:pPr>
            <a:fld id="{07D17A24-3DEF-5340-BDB0-AC3C233A7C68}" type="slidenum">
              <a:rPr lang="en-US" altLang="en-US"/>
              <a:pPr>
                <a:defRPr/>
              </a:pPr>
              <a:t>‹#›</a:t>
            </a:fld>
            <a:endParaRPr lang="en-US" altLang="en-US"/>
          </a:p>
        </p:txBody>
      </p:sp>
      <p:sp>
        <p:nvSpPr>
          <p:cNvPr id="1031" name="Text Box 16">
            <a:extLst>
              <a:ext uri="{FF2B5EF4-FFF2-40B4-BE49-F238E27FC236}">
                <a16:creationId xmlns:a16="http://schemas.microsoft.com/office/drawing/2014/main" id="{194CDDDF-4425-8845-A41E-EF497CA4AB69}"/>
              </a:ext>
            </a:extLst>
          </p:cNvPr>
          <p:cNvSpPr txBox="1">
            <a:spLocks noChangeArrowheads="1"/>
          </p:cNvSpPr>
          <p:nvPr/>
        </p:nvSpPr>
        <p:spPr bwMode="auto">
          <a:xfrm>
            <a:off x="309563" y="6164263"/>
            <a:ext cx="1168400" cy="615950"/>
          </a:xfrm>
          <a:prstGeom prst="rect">
            <a:avLst/>
          </a:prstGeom>
          <a:noFill/>
          <a:ln>
            <a:noFill/>
          </a:ln>
        </p:spPr>
        <p:txBody>
          <a:bodyPr wrap="none" lIns="0" tIns="0" rIns="0" bIns="0">
            <a:spAutoFit/>
          </a:bodyPr>
          <a:lstStyle>
            <a:lvl1pPr eaLnBrk="0" hangingPunct="0">
              <a:defRPr sz="1000" b="1">
                <a:solidFill>
                  <a:schemeClr val="tx1"/>
                </a:solidFill>
                <a:latin typeface="CG Times" charset="0"/>
                <a:ea typeface="MS PGothic" charset="0"/>
                <a:cs typeface="MS PGothic" charset="0"/>
              </a:defRPr>
            </a:lvl1pPr>
            <a:lvl2pPr marL="742950" indent="-285750" eaLnBrk="0" hangingPunct="0">
              <a:defRPr sz="1000" b="1">
                <a:solidFill>
                  <a:schemeClr val="tx1"/>
                </a:solidFill>
                <a:latin typeface="CG Times" charset="0"/>
                <a:ea typeface="MS PGothic" charset="0"/>
                <a:cs typeface="MS PGothic" charset="0"/>
              </a:defRPr>
            </a:lvl2pPr>
            <a:lvl3pPr marL="1143000" indent="-228600" eaLnBrk="0" hangingPunct="0">
              <a:defRPr sz="1000" b="1">
                <a:solidFill>
                  <a:schemeClr val="tx1"/>
                </a:solidFill>
                <a:latin typeface="CG Times" charset="0"/>
                <a:ea typeface="MS PGothic" charset="0"/>
                <a:cs typeface="MS PGothic" charset="0"/>
              </a:defRPr>
            </a:lvl3pPr>
            <a:lvl4pPr marL="1600200" indent="-228600" eaLnBrk="0" hangingPunct="0">
              <a:defRPr sz="1000" b="1">
                <a:solidFill>
                  <a:schemeClr val="tx1"/>
                </a:solidFill>
                <a:latin typeface="CG Times" charset="0"/>
                <a:ea typeface="MS PGothic" charset="0"/>
                <a:cs typeface="MS PGothic" charset="0"/>
              </a:defRPr>
            </a:lvl4pPr>
            <a:lvl5pPr marL="2057400" indent="-228600" eaLnBrk="0" hangingPunct="0">
              <a:defRPr sz="1000" b="1">
                <a:solidFill>
                  <a:schemeClr val="tx1"/>
                </a:solidFill>
                <a:latin typeface="CG Times" charset="0"/>
                <a:ea typeface="MS PGothic" charset="0"/>
                <a:cs typeface="MS PGothic" charset="0"/>
              </a:defRPr>
            </a:lvl5pPr>
            <a:lvl6pPr marL="2514600" indent="-228600" eaLnBrk="0" fontAlgn="base" hangingPunct="0">
              <a:spcBef>
                <a:spcPct val="0"/>
              </a:spcBef>
              <a:spcAft>
                <a:spcPct val="0"/>
              </a:spcAft>
              <a:defRPr sz="1000" b="1">
                <a:solidFill>
                  <a:schemeClr val="tx1"/>
                </a:solidFill>
                <a:latin typeface="CG Times" charset="0"/>
                <a:ea typeface="MS PGothic" charset="0"/>
                <a:cs typeface="MS PGothic" charset="0"/>
              </a:defRPr>
            </a:lvl6pPr>
            <a:lvl7pPr marL="2971800" indent="-228600" eaLnBrk="0" fontAlgn="base" hangingPunct="0">
              <a:spcBef>
                <a:spcPct val="0"/>
              </a:spcBef>
              <a:spcAft>
                <a:spcPct val="0"/>
              </a:spcAft>
              <a:defRPr sz="1000" b="1">
                <a:solidFill>
                  <a:schemeClr val="tx1"/>
                </a:solidFill>
                <a:latin typeface="CG Times" charset="0"/>
                <a:ea typeface="MS PGothic" charset="0"/>
                <a:cs typeface="MS PGothic" charset="0"/>
              </a:defRPr>
            </a:lvl7pPr>
            <a:lvl8pPr marL="3429000" indent="-228600" eaLnBrk="0" fontAlgn="base" hangingPunct="0">
              <a:spcBef>
                <a:spcPct val="0"/>
              </a:spcBef>
              <a:spcAft>
                <a:spcPct val="0"/>
              </a:spcAft>
              <a:defRPr sz="1000" b="1">
                <a:solidFill>
                  <a:schemeClr val="tx1"/>
                </a:solidFill>
                <a:latin typeface="CG Times" charset="0"/>
                <a:ea typeface="MS PGothic" charset="0"/>
                <a:cs typeface="MS PGothic" charset="0"/>
              </a:defRPr>
            </a:lvl8pPr>
            <a:lvl9pPr marL="3886200" indent="-228600" eaLnBrk="0" fontAlgn="base" hangingPunct="0">
              <a:spcBef>
                <a:spcPct val="0"/>
              </a:spcBef>
              <a:spcAft>
                <a:spcPct val="0"/>
              </a:spcAft>
              <a:defRPr sz="1000" b="1">
                <a:solidFill>
                  <a:schemeClr val="tx1"/>
                </a:solidFill>
                <a:latin typeface="CG Times" charset="0"/>
                <a:ea typeface="MS PGothic" charset="0"/>
                <a:cs typeface="MS PGothic" charset="0"/>
              </a:defRPr>
            </a:lvl9pPr>
          </a:lstStyle>
          <a:p>
            <a:pPr>
              <a:defRPr/>
            </a:pPr>
            <a:r>
              <a:rPr lang="en-US" sz="4000" dirty="0">
                <a:solidFill>
                  <a:schemeClr val="tx2"/>
                </a:solidFill>
                <a:latin typeface="Times New Roman" charset="0"/>
              </a:rPr>
              <a:t>OGC</a:t>
            </a:r>
          </a:p>
        </p:txBody>
      </p:sp>
      <p:sp>
        <p:nvSpPr>
          <p:cNvPr id="1032" name="Text Box 20">
            <a:extLst>
              <a:ext uri="{FF2B5EF4-FFF2-40B4-BE49-F238E27FC236}">
                <a16:creationId xmlns:a16="http://schemas.microsoft.com/office/drawing/2014/main" id="{63B37F6C-7DFA-9A42-8AEF-1871CD440AE2}"/>
              </a:ext>
            </a:extLst>
          </p:cNvPr>
          <p:cNvSpPr txBox="1">
            <a:spLocks noChangeArrowheads="1"/>
          </p:cNvSpPr>
          <p:nvPr/>
        </p:nvSpPr>
        <p:spPr bwMode="auto">
          <a:xfrm>
            <a:off x="1477963" y="6230938"/>
            <a:ext cx="93662" cy="246062"/>
          </a:xfrm>
          <a:prstGeom prst="rect">
            <a:avLst/>
          </a:prstGeom>
          <a:noFill/>
          <a:ln>
            <a:noFill/>
          </a:ln>
        </p:spPr>
        <p:txBody>
          <a:bodyPr wrap="none" lIns="0" rIns="0">
            <a:spAutoFit/>
          </a:bodyPr>
          <a:lstStyle>
            <a:lvl1pPr eaLnBrk="0" hangingPunct="0">
              <a:defRPr sz="1000" b="1">
                <a:solidFill>
                  <a:schemeClr val="tx1"/>
                </a:solidFill>
                <a:latin typeface="CG Times" charset="0"/>
                <a:ea typeface="MS PGothic" pitchFamily="34" charset="-128"/>
              </a:defRPr>
            </a:lvl1pPr>
            <a:lvl2pPr marL="742950" indent="-285750" eaLnBrk="0" hangingPunct="0">
              <a:defRPr sz="1000" b="1">
                <a:solidFill>
                  <a:schemeClr val="tx1"/>
                </a:solidFill>
                <a:latin typeface="CG Times" charset="0"/>
                <a:ea typeface="MS PGothic" pitchFamily="34" charset="-128"/>
              </a:defRPr>
            </a:lvl2pPr>
            <a:lvl3pPr marL="1143000" indent="-228600" eaLnBrk="0" hangingPunct="0">
              <a:defRPr sz="1000" b="1">
                <a:solidFill>
                  <a:schemeClr val="tx1"/>
                </a:solidFill>
                <a:latin typeface="CG Times" charset="0"/>
                <a:ea typeface="MS PGothic" pitchFamily="34" charset="-128"/>
              </a:defRPr>
            </a:lvl3pPr>
            <a:lvl4pPr marL="1600200" indent="-228600" eaLnBrk="0" hangingPunct="0">
              <a:defRPr sz="1000" b="1">
                <a:solidFill>
                  <a:schemeClr val="tx1"/>
                </a:solidFill>
                <a:latin typeface="CG Times" charset="0"/>
                <a:ea typeface="MS PGothic" pitchFamily="34" charset="-128"/>
              </a:defRPr>
            </a:lvl4pPr>
            <a:lvl5pPr marL="2057400" indent="-228600" eaLnBrk="0" hangingPunct="0">
              <a:defRPr sz="1000" b="1">
                <a:solidFill>
                  <a:schemeClr val="tx1"/>
                </a:solidFill>
                <a:latin typeface="CG Times" charset="0"/>
                <a:ea typeface="MS PGothic" pitchFamily="34" charset="-128"/>
              </a:defRPr>
            </a:lvl5pPr>
            <a:lvl6pPr marL="2514600" indent="-228600" eaLnBrk="0" fontAlgn="base" hangingPunct="0">
              <a:spcBef>
                <a:spcPct val="0"/>
              </a:spcBef>
              <a:spcAft>
                <a:spcPct val="0"/>
              </a:spcAft>
              <a:defRPr sz="1000" b="1">
                <a:solidFill>
                  <a:schemeClr val="tx1"/>
                </a:solidFill>
                <a:latin typeface="CG Times" charset="0"/>
                <a:ea typeface="MS PGothic" pitchFamily="34" charset="-128"/>
              </a:defRPr>
            </a:lvl6pPr>
            <a:lvl7pPr marL="2971800" indent="-228600" eaLnBrk="0" fontAlgn="base" hangingPunct="0">
              <a:spcBef>
                <a:spcPct val="0"/>
              </a:spcBef>
              <a:spcAft>
                <a:spcPct val="0"/>
              </a:spcAft>
              <a:defRPr sz="1000" b="1">
                <a:solidFill>
                  <a:schemeClr val="tx1"/>
                </a:solidFill>
                <a:latin typeface="CG Times" charset="0"/>
                <a:ea typeface="MS PGothic" pitchFamily="34" charset="-128"/>
              </a:defRPr>
            </a:lvl7pPr>
            <a:lvl8pPr marL="3429000" indent="-228600" eaLnBrk="0" fontAlgn="base" hangingPunct="0">
              <a:spcBef>
                <a:spcPct val="0"/>
              </a:spcBef>
              <a:spcAft>
                <a:spcPct val="0"/>
              </a:spcAft>
              <a:defRPr sz="1000" b="1">
                <a:solidFill>
                  <a:schemeClr val="tx1"/>
                </a:solidFill>
                <a:latin typeface="CG Times" charset="0"/>
                <a:ea typeface="MS PGothic" pitchFamily="34" charset="-128"/>
              </a:defRPr>
            </a:lvl8pPr>
            <a:lvl9pPr marL="3886200" indent="-228600" eaLnBrk="0" fontAlgn="base" hangingPunct="0">
              <a:spcBef>
                <a:spcPct val="0"/>
              </a:spcBef>
              <a:spcAft>
                <a:spcPct val="0"/>
              </a:spcAft>
              <a:defRPr sz="1000" b="1">
                <a:solidFill>
                  <a:schemeClr val="tx1"/>
                </a:solidFill>
                <a:latin typeface="CG Times" charset="0"/>
                <a:ea typeface="MS PGothic" pitchFamily="34" charset="-128"/>
              </a:defRPr>
            </a:lvl9pPr>
          </a:lstStyle>
          <a:p>
            <a:pPr>
              <a:defRPr/>
            </a:pPr>
            <a:r>
              <a:rPr lang="en-US" dirty="0">
                <a:solidFill>
                  <a:schemeClr val="tx2"/>
                </a:solidFill>
                <a:latin typeface="Arial" pitchFamily="34" charset="0"/>
              </a:rPr>
              <a:t>®</a:t>
            </a:r>
          </a:p>
        </p:txBody>
      </p:sp>
      <p:pic>
        <p:nvPicPr>
          <p:cNvPr id="2" name="Picture 2">
            <a:extLst>
              <a:ext uri="{FF2B5EF4-FFF2-40B4-BE49-F238E27FC236}">
                <a16:creationId xmlns:a16="http://schemas.microsoft.com/office/drawing/2014/main" id="{E1D56E19-CB08-C64D-8C00-7B53C9391681}"/>
              </a:ext>
            </a:extLst>
          </p:cNvPr>
          <p:cNvPicPr>
            <a:picLocks noChangeAspect="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152400" y="766763"/>
            <a:ext cx="1181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4"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sldNum="0" hdr="0" dt="0"/>
  <p:txStyles>
    <p:titleStyle>
      <a:lvl1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mj-lt"/>
          <a:ea typeface="MS PGothic" pitchFamily="34" charset="-128"/>
          <a:cs typeface="MS PGothic" charset="0"/>
        </a:defRPr>
      </a:lvl1pPr>
      <a:lvl2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2pPr>
      <a:lvl3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3pPr>
      <a:lvl4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4pPr>
      <a:lvl5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5pPr>
      <a:lvl6pPr marL="4572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6pPr>
      <a:lvl7pPr marL="9144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7pPr>
      <a:lvl8pPr marL="13716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8pPr>
      <a:lvl9pPr marL="18288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9pPr>
    </p:titleStyle>
    <p:bodyStyle>
      <a:lvl1pPr marL="233363" indent="-233363" algn="l" rtl="0" eaLnBrk="0" fontAlgn="base" hangingPunct="0">
        <a:spcBef>
          <a:spcPct val="20000"/>
        </a:spcBef>
        <a:spcAft>
          <a:spcPct val="0"/>
        </a:spcAft>
        <a:buClr>
          <a:srgbClr val="092E5C"/>
        </a:buClr>
        <a:buChar char="•"/>
        <a:defRPr sz="2400">
          <a:solidFill>
            <a:schemeClr val="tx2"/>
          </a:solidFill>
          <a:latin typeface="+mn-lt"/>
          <a:ea typeface="MS PGothic" pitchFamily="34" charset="-128"/>
          <a:cs typeface="MS PGothic" charset="0"/>
        </a:defRPr>
      </a:lvl1pPr>
      <a:lvl2pPr marL="569913" indent="-222250" algn="l" rtl="0" eaLnBrk="0" fontAlgn="base" hangingPunct="0">
        <a:spcBef>
          <a:spcPct val="20000"/>
        </a:spcBef>
        <a:spcAft>
          <a:spcPct val="0"/>
        </a:spcAft>
        <a:buClr>
          <a:srgbClr val="092E5C"/>
        </a:buClr>
        <a:buChar char="–"/>
        <a:defRPr sz="2000">
          <a:solidFill>
            <a:schemeClr val="tx2"/>
          </a:solidFill>
          <a:latin typeface="+mn-lt"/>
          <a:ea typeface="MS PGothic" pitchFamily="34" charset="-128"/>
          <a:cs typeface="MS PGothic" charset="0"/>
        </a:defRPr>
      </a:lvl2pPr>
      <a:lvl3pPr marL="912813" indent="-228600" algn="l" rtl="0" eaLnBrk="0" fontAlgn="base" hangingPunct="0">
        <a:spcBef>
          <a:spcPct val="20000"/>
        </a:spcBef>
        <a:spcAft>
          <a:spcPct val="0"/>
        </a:spcAft>
        <a:buClr>
          <a:srgbClr val="092E5C"/>
        </a:buClr>
        <a:buChar char="•"/>
        <a:defRPr>
          <a:solidFill>
            <a:schemeClr val="tx2"/>
          </a:solidFill>
          <a:latin typeface="+mn-lt"/>
          <a:ea typeface="MS PGothic" pitchFamily="34" charset="-128"/>
          <a:cs typeface="MS PGothic" charset="0"/>
        </a:defRPr>
      </a:lvl3pPr>
      <a:lvl4pPr marL="1255713" indent="-228600" algn="l" rtl="0" eaLnBrk="0" fontAlgn="base" hangingPunct="0">
        <a:spcBef>
          <a:spcPct val="20000"/>
        </a:spcBef>
        <a:spcAft>
          <a:spcPct val="0"/>
        </a:spcAft>
        <a:buClr>
          <a:srgbClr val="092E5C"/>
        </a:buClr>
        <a:buChar char="–"/>
        <a:defRPr sz="1600">
          <a:solidFill>
            <a:schemeClr val="tx2"/>
          </a:solidFill>
          <a:latin typeface="+mn-lt"/>
          <a:ea typeface="MS PGothic" pitchFamily="34" charset="-128"/>
          <a:cs typeface="MS PGothic" charset="0"/>
        </a:defRPr>
      </a:lvl4pPr>
      <a:lvl5pPr marL="1598613" indent="-228600" algn="l" rtl="0" eaLnBrk="0" fontAlgn="base" hangingPunct="0">
        <a:spcBef>
          <a:spcPct val="20000"/>
        </a:spcBef>
        <a:spcAft>
          <a:spcPct val="0"/>
        </a:spcAft>
        <a:buClr>
          <a:srgbClr val="092E5C"/>
        </a:buClr>
        <a:buChar char="»"/>
        <a:defRPr sz="1600">
          <a:solidFill>
            <a:schemeClr val="tx2"/>
          </a:solidFill>
          <a:latin typeface="+mn-lt"/>
          <a:ea typeface="MS PGothic" pitchFamily="34" charset="-128"/>
          <a:cs typeface="MS PGothic" charset="0"/>
        </a:defRPr>
      </a:lvl5pPr>
      <a:lvl6pPr marL="2055813" indent="-228600" algn="l" rtl="0" eaLnBrk="0" fontAlgn="base" hangingPunct="0">
        <a:spcBef>
          <a:spcPct val="20000"/>
        </a:spcBef>
        <a:spcAft>
          <a:spcPct val="0"/>
        </a:spcAft>
        <a:buClr>
          <a:srgbClr val="092E5C"/>
        </a:buClr>
        <a:buChar char="»"/>
        <a:defRPr sz="1600">
          <a:solidFill>
            <a:schemeClr val="tx2"/>
          </a:solidFill>
          <a:latin typeface="+mn-lt"/>
        </a:defRPr>
      </a:lvl6pPr>
      <a:lvl7pPr marL="2513013" indent="-228600" algn="l" rtl="0" eaLnBrk="0" fontAlgn="base" hangingPunct="0">
        <a:spcBef>
          <a:spcPct val="20000"/>
        </a:spcBef>
        <a:spcAft>
          <a:spcPct val="0"/>
        </a:spcAft>
        <a:buClr>
          <a:srgbClr val="092E5C"/>
        </a:buClr>
        <a:buChar char="»"/>
        <a:defRPr sz="1600">
          <a:solidFill>
            <a:schemeClr val="tx2"/>
          </a:solidFill>
          <a:latin typeface="+mn-lt"/>
        </a:defRPr>
      </a:lvl7pPr>
      <a:lvl8pPr marL="2970213" indent="-228600" algn="l" rtl="0" eaLnBrk="0" fontAlgn="base" hangingPunct="0">
        <a:spcBef>
          <a:spcPct val="20000"/>
        </a:spcBef>
        <a:spcAft>
          <a:spcPct val="0"/>
        </a:spcAft>
        <a:buClr>
          <a:srgbClr val="092E5C"/>
        </a:buClr>
        <a:buChar char="»"/>
        <a:defRPr sz="1600">
          <a:solidFill>
            <a:schemeClr val="tx2"/>
          </a:solidFill>
          <a:latin typeface="+mn-lt"/>
        </a:defRPr>
      </a:lvl8pPr>
      <a:lvl9pPr marL="3427413" indent="-228600" algn="l" rtl="0" eaLnBrk="0" fontAlgn="base" hangingPunct="0">
        <a:spcBef>
          <a:spcPct val="20000"/>
        </a:spcBef>
        <a:spcAft>
          <a:spcPct val="0"/>
        </a:spcAft>
        <a:buClr>
          <a:srgbClr val="092E5C"/>
        </a:buClr>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geospatial/OGC-OS-Sprint-04-2020" TargetMode="External"/><Relationship Id="rId2" Type="http://schemas.openxmlformats.org/officeDocument/2006/relationships/hyperlink" Target="https://gitter.im/opengeospatial/OGC-OS-Sprint-04-202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a:extLst>
              <a:ext uri="{FF2B5EF4-FFF2-40B4-BE49-F238E27FC236}">
                <a16:creationId xmlns:a16="http://schemas.microsoft.com/office/drawing/2014/main" id="{4859F60C-DDCC-544A-BAA2-AC5CED6503F4}"/>
              </a:ext>
            </a:extLst>
          </p:cNvPr>
          <p:cNvSpPr>
            <a:spLocks noGrp="1" noChangeArrowheads="1"/>
          </p:cNvSpPr>
          <p:nvPr>
            <p:ph type="ctrTitle"/>
          </p:nvPr>
        </p:nvSpPr>
        <p:spPr/>
        <p:txBody>
          <a:bodyPr/>
          <a:lstStyle/>
          <a:p>
            <a:pPr>
              <a:defRPr/>
            </a:pPr>
            <a:r>
              <a:rPr lang="en-US" sz="2800" dirty="0"/>
              <a:t>OGC API – Tiles Sprint</a:t>
            </a:r>
          </a:p>
        </p:txBody>
      </p:sp>
      <p:sp>
        <p:nvSpPr>
          <p:cNvPr id="15362" name="Rectangle 3">
            <a:extLst>
              <a:ext uri="{FF2B5EF4-FFF2-40B4-BE49-F238E27FC236}">
                <a16:creationId xmlns:a16="http://schemas.microsoft.com/office/drawing/2014/main" id="{0C7C42B7-C6EC-A842-A033-CAA18E026A54}"/>
              </a:ext>
            </a:extLst>
          </p:cNvPr>
          <p:cNvSpPr>
            <a:spLocks noGrp="1" noChangeArrowheads="1"/>
          </p:cNvSpPr>
          <p:nvPr>
            <p:ph type="subTitle" idx="1"/>
          </p:nvPr>
        </p:nvSpPr>
        <p:spPr>
          <a:xfrm>
            <a:off x="1930400" y="4572000"/>
            <a:ext cx="8534400" cy="1600200"/>
          </a:xfrm>
        </p:spPr>
        <p:txBody>
          <a:bodyPr/>
          <a:lstStyle/>
          <a:p>
            <a:r>
              <a:rPr lang="en-US" altLang="en-US" sz="2000" dirty="0">
                <a:ea typeface="MS PGothic" charset="-128"/>
              </a:rPr>
              <a:t>Webinar</a:t>
            </a:r>
          </a:p>
          <a:p>
            <a:endParaRPr lang="en-US" altLang="en-US" sz="2000" dirty="0">
              <a:ea typeface="MS PGothic" charset="-128"/>
            </a:endParaRPr>
          </a:p>
          <a:p>
            <a:r>
              <a:rPr lang="en-US" altLang="en-US" sz="2000" dirty="0">
                <a:ea typeface="MS PGothic" charset="-128"/>
              </a:rPr>
              <a:t>16</a:t>
            </a:r>
            <a:r>
              <a:rPr lang="en-US" altLang="en-US" sz="2000" baseline="30000" dirty="0">
                <a:ea typeface="MS PGothic" charset="-128"/>
              </a:rPr>
              <a:t>th</a:t>
            </a:r>
            <a:r>
              <a:rPr lang="en-US" altLang="en-US" sz="2000" dirty="0">
                <a:ea typeface="MS PGothic" charset="-128"/>
              </a:rPr>
              <a:t> April 2020</a:t>
            </a:r>
          </a:p>
        </p:txBody>
      </p:sp>
      <p:sp>
        <p:nvSpPr>
          <p:cNvPr id="6" name="Rectangle 2">
            <a:extLst>
              <a:ext uri="{FF2B5EF4-FFF2-40B4-BE49-F238E27FC236}">
                <a16:creationId xmlns:a16="http://schemas.microsoft.com/office/drawing/2014/main" id="{BA76B2A9-4402-B54E-8BA4-A6B611F31CA4}"/>
              </a:ext>
            </a:extLst>
          </p:cNvPr>
          <p:cNvSpPr>
            <a:spLocks noGrp="1" noChangeArrowheads="1"/>
          </p:cNvSpPr>
          <p:nvPr>
            <p:ph type="ftr" sz="quarter" idx="10"/>
          </p:nvPr>
        </p:nvSpPr>
        <p:spPr/>
        <p:txBody>
          <a:bodyPr/>
          <a:lstStyle>
            <a:lvl1pPr eaLnBrk="0" hangingPunct="0">
              <a:defRPr sz="1000" b="1">
                <a:solidFill>
                  <a:schemeClr val="tx1"/>
                </a:solidFill>
                <a:latin typeface="CG Times" charset="0"/>
                <a:ea typeface="MS PGothic" pitchFamily="34" charset="-128"/>
              </a:defRPr>
            </a:lvl1pPr>
            <a:lvl2pPr marL="742950" indent="-285750" eaLnBrk="0" hangingPunct="0">
              <a:defRPr sz="1000" b="1">
                <a:solidFill>
                  <a:schemeClr val="tx1"/>
                </a:solidFill>
                <a:latin typeface="CG Times" charset="0"/>
                <a:ea typeface="MS PGothic" pitchFamily="34" charset="-128"/>
              </a:defRPr>
            </a:lvl2pPr>
            <a:lvl3pPr marL="1143000" indent="-228600" eaLnBrk="0" hangingPunct="0">
              <a:defRPr sz="1000" b="1">
                <a:solidFill>
                  <a:schemeClr val="tx1"/>
                </a:solidFill>
                <a:latin typeface="CG Times" charset="0"/>
                <a:ea typeface="MS PGothic" pitchFamily="34" charset="-128"/>
              </a:defRPr>
            </a:lvl3pPr>
            <a:lvl4pPr marL="1600200" indent="-228600" eaLnBrk="0" hangingPunct="0">
              <a:defRPr sz="1000" b="1">
                <a:solidFill>
                  <a:schemeClr val="tx1"/>
                </a:solidFill>
                <a:latin typeface="CG Times" charset="0"/>
                <a:ea typeface="MS PGothic" pitchFamily="34" charset="-128"/>
              </a:defRPr>
            </a:lvl4pPr>
            <a:lvl5pPr marL="2057400" indent="-228600" eaLnBrk="0" hangingPunct="0">
              <a:defRPr sz="1000" b="1">
                <a:solidFill>
                  <a:schemeClr val="tx1"/>
                </a:solidFill>
                <a:latin typeface="CG Times" charset="0"/>
                <a:ea typeface="MS PGothic" pitchFamily="34" charset="-128"/>
              </a:defRPr>
            </a:lvl5pPr>
            <a:lvl6pPr marL="2514600" indent="-228600" eaLnBrk="0" fontAlgn="base" hangingPunct="0">
              <a:spcBef>
                <a:spcPct val="0"/>
              </a:spcBef>
              <a:spcAft>
                <a:spcPct val="0"/>
              </a:spcAft>
              <a:defRPr sz="1000" b="1">
                <a:solidFill>
                  <a:schemeClr val="tx1"/>
                </a:solidFill>
                <a:latin typeface="CG Times" charset="0"/>
                <a:ea typeface="MS PGothic" pitchFamily="34" charset="-128"/>
              </a:defRPr>
            </a:lvl6pPr>
            <a:lvl7pPr marL="2971800" indent="-228600" eaLnBrk="0" fontAlgn="base" hangingPunct="0">
              <a:spcBef>
                <a:spcPct val="0"/>
              </a:spcBef>
              <a:spcAft>
                <a:spcPct val="0"/>
              </a:spcAft>
              <a:defRPr sz="1000" b="1">
                <a:solidFill>
                  <a:schemeClr val="tx1"/>
                </a:solidFill>
                <a:latin typeface="CG Times" charset="0"/>
                <a:ea typeface="MS PGothic" pitchFamily="34" charset="-128"/>
              </a:defRPr>
            </a:lvl7pPr>
            <a:lvl8pPr marL="3429000" indent="-228600" eaLnBrk="0" fontAlgn="base" hangingPunct="0">
              <a:spcBef>
                <a:spcPct val="0"/>
              </a:spcBef>
              <a:spcAft>
                <a:spcPct val="0"/>
              </a:spcAft>
              <a:defRPr sz="1000" b="1">
                <a:solidFill>
                  <a:schemeClr val="tx1"/>
                </a:solidFill>
                <a:latin typeface="CG Times" charset="0"/>
                <a:ea typeface="MS PGothic" pitchFamily="34" charset="-128"/>
              </a:defRPr>
            </a:lvl8pPr>
            <a:lvl9pPr marL="3886200" indent="-228600" eaLnBrk="0" fontAlgn="base" hangingPunct="0">
              <a:spcBef>
                <a:spcPct val="0"/>
              </a:spcBef>
              <a:spcAft>
                <a:spcPct val="0"/>
              </a:spcAft>
              <a:defRPr sz="1000" b="1">
                <a:solidFill>
                  <a:schemeClr val="tx1"/>
                </a:solidFill>
                <a:latin typeface="CG Times" charset="0"/>
                <a:ea typeface="MS PGothic" pitchFamily="34" charset="-128"/>
              </a:defRPr>
            </a:lvl9pPr>
          </a:lstStyle>
          <a:p>
            <a:pPr>
              <a:defRPr/>
            </a:pPr>
            <a:r>
              <a:rPr lang="en-US" sz="900" b="0" dirty="0">
                <a:solidFill>
                  <a:srgbClr val="092E5C"/>
                </a:solidFill>
                <a:latin typeface="Arial" pitchFamily="34" charset="0"/>
              </a:rPr>
              <a:t>Copyright © 2020 Open Geospatial Consortium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49DD-D170-D149-AF13-A3EC3E584624}"/>
              </a:ext>
            </a:extLst>
          </p:cNvPr>
          <p:cNvSpPr>
            <a:spLocks noGrp="1"/>
          </p:cNvSpPr>
          <p:nvPr>
            <p:ph type="title"/>
          </p:nvPr>
        </p:nvSpPr>
        <p:spPr/>
        <p:txBody>
          <a:bodyPr/>
          <a:lstStyle/>
          <a:p>
            <a:r>
              <a:rPr lang="en-US" dirty="0"/>
              <a:t>Sprint Schedule – April 24</a:t>
            </a:r>
            <a:r>
              <a:rPr lang="en-US" baseline="30000" dirty="0"/>
              <a:t>th</a:t>
            </a:r>
            <a:r>
              <a:rPr lang="en-US" dirty="0"/>
              <a:t>, 2020</a:t>
            </a:r>
          </a:p>
        </p:txBody>
      </p:sp>
      <p:sp>
        <p:nvSpPr>
          <p:cNvPr id="4" name="Footer Placeholder 3">
            <a:extLst>
              <a:ext uri="{FF2B5EF4-FFF2-40B4-BE49-F238E27FC236}">
                <a16:creationId xmlns:a16="http://schemas.microsoft.com/office/drawing/2014/main" id="{D1FB0E12-A309-1D45-856B-FB51FA806BA6}"/>
              </a:ext>
            </a:extLst>
          </p:cNvPr>
          <p:cNvSpPr>
            <a:spLocks noGrp="1"/>
          </p:cNvSpPr>
          <p:nvPr>
            <p:ph type="ftr" sz="quarter" idx="10"/>
          </p:nvPr>
        </p:nvSpPr>
        <p:spPr/>
        <p:txBody>
          <a:bodyPr/>
          <a:lstStyle/>
          <a:p>
            <a:pPr>
              <a:defRPr/>
            </a:pPr>
            <a:r>
              <a:rPr lang="en-US"/>
              <a:t>Copyright © 2020 Open Geospatial Consortium</a:t>
            </a:r>
            <a:endParaRPr lang="en-US" dirty="0"/>
          </a:p>
        </p:txBody>
      </p:sp>
      <p:pic>
        <p:nvPicPr>
          <p:cNvPr id="8" name="Picture 7" descr="A screenshot of a cell phone&#10;&#10;Description automatically generated">
            <a:extLst>
              <a:ext uri="{FF2B5EF4-FFF2-40B4-BE49-F238E27FC236}">
                <a16:creationId xmlns:a16="http://schemas.microsoft.com/office/drawing/2014/main" id="{C9CF3472-23A4-604C-850B-0DF16D11E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932850"/>
            <a:ext cx="11182350" cy="5233000"/>
          </a:xfrm>
          <a:prstGeom prst="rect">
            <a:avLst/>
          </a:prstGeom>
        </p:spPr>
      </p:pic>
      <p:pic>
        <p:nvPicPr>
          <p:cNvPr id="9" name="Picture 8">
            <a:extLst>
              <a:ext uri="{FF2B5EF4-FFF2-40B4-BE49-F238E27FC236}">
                <a16:creationId xmlns:a16="http://schemas.microsoft.com/office/drawing/2014/main" id="{D38D2A43-92DF-874D-B2F4-E9DD89151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1219200"/>
            <a:ext cx="215900" cy="215900"/>
          </a:xfrm>
          <a:prstGeom prst="rect">
            <a:avLst/>
          </a:prstGeom>
        </p:spPr>
      </p:pic>
      <p:pic>
        <p:nvPicPr>
          <p:cNvPr id="10" name="Picture 9">
            <a:extLst>
              <a:ext uri="{FF2B5EF4-FFF2-40B4-BE49-F238E27FC236}">
                <a16:creationId xmlns:a16="http://schemas.microsoft.com/office/drawing/2014/main" id="{B71F9F69-D32D-5243-A15E-A71946499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3160923"/>
            <a:ext cx="215900" cy="215900"/>
          </a:xfrm>
          <a:prstGeom prst="rect">
            <a:avLst/>
          </a:prstGeom>
        </p:spPr>
      </p:pic>
      <p:pic>
        <p:nvPicPr>
          <p:cNvPr id="11" name="Picture 10">
            <a:extLst>
              <a:ext uri="{FF2B5EF4-FFF2-40B4-BE49-F238E27FC236}">
                <a16:creationId xmlns:a16="http://schemas.microsoft.com/office/drawing/2014/main" id="{0C15025B-5572-4043-8640-A4D876FE1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4406326"/>
            <a:ext cx="215900" cy="215900"/>
          </a:xfrm>
          <a:prstGeom prst="rect">
            <a:avLst/>
          </a:prstGeom>
        </p:spPr>
      </p:pic>
      <p:pic>
        <p:nvPicPr>
          <p:cNvPr id="12" name="Picture 11">
            <a:extLst>
              <a:ext uri="{FF2B5EF4-FFF2-40B4-BE49-F238E27FC236}">
                <a16:creationId xmlns:a16="http://schemas.microsoft.com/office/drawing/2014/main" id="{9D7A5634-8328-D44A-9D1F-6701075E6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5070188"/>
            <a:ext cx="215900" cy="215900"/>
          </a:xfrm>
          <a:prstGeom prst="rect">
            <a:avLst/>
          </a:prstGeom>
        </p:spPr>
      </p:pic>
      <p:pic>
        <p:nvPicPr>
          <p:cNvPr id="13" name="Picture 12">
            <a:extLst>
              <a:ext uri="{FF2B5EF4-FFF2-40B4-BE49-F238E27FC236}">
                <a16:creationId xmlns:a16="http://schemas.microsoft.com/office/drawing/2014/main" id="{7EDDE51B-6D95-3A49-B88C-724E34855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600" y="5673438"/>
            <a:ext cx="215900" cy="215900"/>
          </a:xfrm>
          <a:prstGeom prst="rect">
            <a:avLst/>
          </a:prstGeom>
        </p:spPr>
      </p:pic>
    </p:spTree>
    <p:extLst>
      <p:ext uri="{BB962C8B-B14F-4D97-AF65-F5344CB8AC3E}">
        <p14:creationId xmlns:p14="http://schemas.microsoft.com/office/powerpoint/2010/main" val="157125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DD32-E6BB-5A4E-B0E5-19D82BFC953A}"/>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24BF6703-1BDF-5A46-A7E2-FD65437A9923}"/>
              </a:ext>
            </a:extLst>
          </p:cNvPr>
          <p:cNvSpPr>
            <a:spLocks noGrp="1"/>
          </p:cNvSpPr>
          <p:nvPr>
            <p:ph idx="1"/>
          </p:nvPr>
        </p:nvSpPr>
        <p:spPr/>
        <p:txBody>
          <a:bodyPr/>
          <a:lstStyle/>
          <a:p>
            <a:r>
              <a:rPr lang="en-US" dirty="0" err="1"/>
              <a:t>Gotomeeting</a:t>
            </a:r>
            <a:endParaRPr lang="en-US" dirty="0"/>
          </a:p>
          <a:p>
            <a:pPr lvl="1"/>
            <a:r>
              <a:rPr lang="en-US" dirty="0"/>
              <a:t>Link to be provided to registered participants only.</a:t>
            </a:r>
          </a:p>
          <a:p>
            <a:pPr lvl="1"/>
            <a:endParaRPr lang="en-US" dirty="0"/>
          </a:p>
          <a:p>
            <a:r>
              <a:rPr lang="en-US" dirty="0" err="1"/>
              <a:t>Gitter</a:t>
            </a:r>
            <a:endParaRPr lang="en-US" dirty="0"/>
          </a:p>
          <a:p>
            <a:pPr lvl="1"/>
            <a:r>
              <a:rPr lang="en-US" dirty="0">
                <a:hlinkClick r:id="rId2"/>
              </a:rPr>
              <a:t>https://gitter.im/opengeospatial/OGC-OS-Sprint-04-2020</a:t>
            </a:r>
            <a:endParaRPr lang="en-US" dirty="0"/>
          </a:p>
          <a:p>
            <a:pPr lvl="1"/>
            <a:endParaRPr lang="en-US" dirty="0"/>
          </a:p>
          <a:p>
            <a:r>
              <a:rPr lang="en-US" dirty="0"/>
              <a:t>GitHub</a:t>
            </a:r>
          </a:p>
          <a:p>
            <a:pPr lvl="1"/>
            <a:r>
              <a:rPr lang="en-US" dirty="0"/>
              <a:t>Public repo </a:t>
            </a:r>
            <a:r>
              <a:rPr lang="en-US" dirty="0">
                <a:hlinkClick r:id="rId3"/>
              </a:rPr>
              <a:t>https://github.com/opengeospatial/OGC-OS-Sprint-04-2020</a:t>
            </a:r>
            <a:endParaRPr lang="en-US" dirty="0"/>
          </a:p>
          <a:p>
            <a:pPr lvl="1"/>
            <a:endParaRPr lang="en-US" dirty="0"/>
          </a:p>
          <a:p>
            <a:pPr lvl="1"/>
            <a:endParaRPr lang="en-US" dirty="0"/>
          </a:p>
          <a:p>
            <a:pPr lvl="1"/>
            <a:endParaRPr lang="en-US" dirty="0"/>
          </a:p>
        </p:txBody>
      </p:sp>
      <p:sp>
        <p:nvSpPr>
          <p:cNvPr id="4" name="Footer Placeholder 3">
            <a:extLst>
              <a:ext uri="{FF2B5EF4-FFF2-40B4-BE49-F238E27FC236}">
                <a16:creationId xmlns:a16="http://schemas.microsoft.com/office/drawing/2014/main" id="{1DB73DE4-3028-BE47-B0EE-8D3FDC9AC37E}"/>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112659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56BF-2044-9144-B754-A86BAC0148C7}"/>
              </a:ext>
            </a:extLst>
          </p:cNvPr>
          <p:cNvSpPr>
            <a:spLocks noGrp="1"/>
          </p:cNvSpPr>
          <p:nvPr>
            <p:ph type="title"/>
          </p:nvPr>
        </p:nvSpPr>
        <p:spPr/>
        <p:txBody>
          <a:bodyPr/>
          <a:lstStyle/>
          <a:p>
            <a:r>
              <a:rPr lang="en-US" dirty="0"/>
              <a:t>Webinar Agenda</a:t>
            </a:r>
          </a:p>
        </p:txBody>
      </p:sp>
      <p:sp>
        <p:nvSpPr>
          <p:cNvPr id="3" name="Content Placeholder 2">
            <a:extLst>
              <a:ext uri="{FF2B5EF4-FFF2-40B4-BE49-F238E27FC236}">
                <a16:creationId xmlns:a16="http://schemas.microsoft.com/office/drawing/2014/main" id="{8546FA9D-5AA7-F24F-B47F-65467E4D4541}"/>
              </a:ext>
            </a:extLst>
          </p:cNvPr>
          <p:cNvSpPr>
            <a:spLocks noGrp="1"/>
          </p:cNvSpPr>
          <p:nvPr>
            <p:ph idx="1"/>
          </p:nvPr>
        </p:nvSpPr>
        <p:spPr>
          <a:xfrm>
            <a:off x="642651" y="983456"/>
            <a:ext cx="11277600" cy="4891088"/>
          </a:xfrm>
        </p:spPr>
        <p:txBody>
          <a:bodyPr/>
          <a:lstStyle/>
          <a:p>
            <a:r>
              <a:rPr lang="en-US" b="1" dirty="0"/>
              <a:t>Welcome</a:t>
            </a:r>
            <a:r>
              <a:rPr lang="en-US" dirty="0"/>
              <a:t> - </a:t>
            </a:r>
            <a:r>
              <a:rPr lang="en-US" dirty="0" err="1"/>
              <a:t>Gobe</a:t>
            </a:r>
            <a:r>
              <a:rPr lang="en-US" dirty="0"/>
              <a:t> </a:t>
            </a:r>
            <a:r>
              <a:rPr lang="en-US" dirty="0" err="1"/>
              <a:t>Hobona</a:t>
            </a:r>
            <a:r>
              <a:rPr lang="en-US" dirty="0"/>
              <a:t> (OGC)</a:t>
            </a:r>
          </a:p>
          <a:p>
            <a:endParaRPr lang="en-US" dirty="0"/>
          </a:p>
          <a:p>
            <a:r>
              <a:rPr lang="en-US" b="1" dirty="0"/>
              <a:t>Motivation for the Sprint </a:t>
            </a:r>
            <a:r>
              <a:rPr lang="en-US" dirty="0"/>
              <a:t>- Michael Gordon (Ordnance Survey)</a:t>
            </a:r>
          </a:p>
          <a:p>
            <a:endParaRPr lang="en-US" dirty="0"/>
          </a:p>
          <a:p>
            <a:r>
              <a:rPr lang="en-US" b="1" dirty="0"/>
              <a:t>OGC API - Tiles draft specification </a:t>
            </a:r>
            <a:r>
              <a:rPr lang="en-US" dirty="0"/>
              <a:t>- Joan </a:t>
            </a:r>
            <a:r>
              <a:rPr lang="en-US" dirty="0" err="1"/>
              <a:t>Maso</a:t>
            </a:r>
            <a:r>
              <a:rPr lang="en-US" dirty="0"/>
              <a:t> (UAB - CREAF)</a:t>
            </a:r>
          </a:p>
          <a:p>
            <a:pPr lvl="1"/>
            <a:endParaRPr lang="en-US" dirty="0"/>
          </a:p>
          <a:p>
            <a:r>
              <a:rPr lang="en-US" b="1" dirty="0"/>
              <a:t>OGC API – Common draft specification </a:t>
            </a:r>
            <a:r>
              <a:rPr lang="en-US" dirty="0"/>
              <a:t>- Chuck </a:t>
            </a:r>
            <a:r>
              <a:rPr lang="en-US" dirty="0" err="1"/>
              <a:t>Heazel</a:t>
            </a:r>
            <a:r>
              <a:rPr lang="en-US" dirty="0"/>
              <a:t> (</a:t>
            </a:r>
            <a:r>
              <a:rPr lang="en-US" dirty="0" err="1"/>
              <a:t>Heazel</a:t>
            </a:r>
            <a:r>
              <a:rPr lang="en-US" dirty="0"/>
              <a:t> Tech)</a:t>
            </a:r>
          </a:p>
          <a:p>
            <a:endParaRPr lang="en-US" dirty="0"/>
          </a:p>
          <a:p>
            <a:r>
              <a:rPr lang="en-US" b="1" dirty="0"/>
              <a:t>Description of sprint  </a:t>
            </a:r>
            <a:r>
              <a:rPr lang="en-US" dirty="0"/>
              <a:t>- </a:t>
            </a:r>
            <a:r>
              <a:rPr lang="en-US" dirty="0" err="1"/>
              <a:t>Gobe</a:t>
            </a:r>
            <a:r>
              <a:rPr lang="en-US" dirty="0"/>
              <a:t> </a:t>
            </a:r>
            <a:r>
              <a:rPr lang="en-US" dirty="0" err="1"/>
              <a:t>Hobona</a:t>
            </a:r>
            <a:r>
              <a:rPr lang="en-US" dirty="0"/>
              <a:t> (OGC)</a:t>
            </a:r>
          </a:p>
          <a:p>
            <a:endParaRPr lang="en-US" dirty="0"/>
          </a:p>
          <a:p>
            <a:r>
              <a:rPr lang="en-US" b="1" dirty="0"/>
              <a:t>Questions &amp; Answers</a:t>
            </a:r>
            <a:r>
              <a:rPr lang="en-US" dirty="0"/>
              <a:t>	</a:t>
            </a:r>
          </a:p>
          <a:p>
            <a:pPr lvl="1"/>
            <a:endParaRPr lang="en-US" dirty="0"/>
          </a:p>
          <a:p>
            <a:endParaRPr lang="en-US" dirty="0"/>
          </a:p>
        </p:txBody>
      </p:sp>
      <p:sp>
        <p:nvSpPr>
          <p:cNvPr id="4" name="Footer Placeholder 3">
            <a:extLst>
              <a:ext uri="{FF2B5EF4-FFF2-40B4-BE49-F238E27FC236}">
                <a16:creationId xmlns:a16="http://schemas.microsoft.com/office/drawing/2014/main" id="{43A92CEA-2051-4347-BFC6-826FF2025D1F}"/>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158118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BBF3-9C91-F046-A011-5039E98090A9}"/>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8055FD72-BDA0-2C42-800C-4B1E86B66964}"/>
              </a:ext>
            </a:extLst>
          </p:cNvPr>
          <p:cNvSpPr>
            <a:spLocks noGrp="1"/>
          </p:cNvSpPr>
          <p:nvPr>
            <p:ph idx="1"/>
          </p:nvPr>
        </p:nvSpPr>
        <p:spPr>
          <a:xfrm>
            <a:off x="461962" y="1279525"/>
            <a:ext cx="11730037" cy="4891088"/>
          </a:xfrm>
        </p:spPr>
        <p:txBody>
          <a:bodyPr/>
          <a:lstStyle/>
          <a:p>
            <a:r>
              <a:rPr lang="en-US" dirty="0"/>
              <a:t>OGC and Ordnance Survey invite you to the OGC API – Tiles Sprint being held virtually on:</a:t>
            </a:r>
          </a:p>
          <a:p>
            <a:pPr lvl="1"/>
            <a:r>
              <a:rPr lang="en-US" dirty="0"/>
              <a:t>Day 1: Thursday 23</a:t>
            </a:r>
            <a:r>
              <a:rPr lang="en-US" baseline="30000" dirty="0"/>
              <a:t>rd</a:t>
            </a:r>
            <a:r>
              <a:rPr lang="en-US" dirty="0"/>
              <a:t> April from 09:00am BST / 10:00am CEST / 04:00am EDT</a:t>
            </a:r>
          </a:p>
          <a:p>
            <a:pPr lvl="1"/>
            <a:r>
              <a:rPr lang="en-US" dirty="0"/>
              <a:t>Day 2: Friday 24</a:t>
            </a:r>
            <a:r>
              <a:rPr lang="en-US" baseline="30000" dirty="0"/>
              <a:t>th</a:t>
            </a:r>
            <a:r>
              <a:rPr lang="en-US" dirty="0"/>
              <a:t> April, 2020 from 09:00am BST / 10:00am CEST / 04:00am EDT</a:t>
            </a:r>
          </a:p>
          <a:p>
            <a:pPr lvl="2"/>
            <a:r>
              <a:rPr lang="en-US" dirty="0"/>
              <a:t>Finishing at 05:00pm BST / 06:00pm CEST / 12:00pm EDT</a:t>
            </a:r>
          </a:p>
          <a:p>
            <a:endParaRPr lang="en-US" dirty="0"/>
          </a:p>
          <a:p>
            <a:r>
              <a:rPr lang="en-US" dirty="0"/>
              <a:t>What is an OGC Sprint?</a:t>
            </a:r>
          </a:p>
          <a:p>
            <a:pPr lvl="1"/>
            <a:r>
              <a:rPr lang="en-US" dirty="0"/>
              <a:t>A collaborative and inclusive event driven by innovative and rapid programming with minimum process and organization constraints to support the development of new applications and open standards. </a:t>
            </a:r>
          </a:p>
          <a:p>
            <a:endParaRPr lang="en-US" dirty="0"/>
          </a:p>
          <a:p>
            <a:pPr lvl="1"/>
            <a:endParaRPr lang="en-US" dirty="0"/>
          </a:p>
          <a:p>
            <a:pPr lvl="1"/>
            <a:endParaRPr lang="en-US" dirty="0"/>
          </a:p>
        </p:txBody>
      </p:sp>
      <p:sp>
        <p:nvSpPr>
          <p:cNvPr id="4" name="Footer Placeholder 3">
            <a:extLst>
              <a:ext uri="{FF2B5EF4-FFF2-40B4-BE49-F238E27FC236}">
                <a16:creationId xmlns:a16="http://schemas.microsoft.com/office/drawing/2014/main" id="{8E6A08EE-BB30-0441-9DEE-CEC3B2021268}"/>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427573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F18D-7E36-FE4A-8600-BA79C50C9362}"/>
              </a:ext>
            </a:extLst>
          </p:cNvPr>
          <p:cNvSpPr>
            <a:spLocks noGrp="1"/>
          </p:cNvSpPr>
          <p:nvPr>
            <p:ph type="title"/>
          </p:nvPr>
        </p:nvSpPr>
        <p:spPr>
          <a:xfrm>
            <a:off x="307181" y="103598"/>
            <a:ext cx="11577637" cy="685800"/>
          </a:xfrm>
        </p:spPr>
        <p:txBody>
          <a:bodyPr/>
          <a:lstStyle/>
          <a:p>
            <a:r>
              <a:rPr lang="en-US" dirty="0"/>
              <a:t>Motivation for the Sprint</a:t>
            </a:r>
          </a:p>
        </p:txBody>
      </p:sp>
      <p:sp>
        <p:nvSpPr>
          <p:cNvPr id="4" name="Footer Placeholder 3">
            <a:extLst>
              <a:ext uri="{FF2B5EF4-FFF2-40B4-BE49-F238E27FC236}">
                <a16:creationId xmlns:a16="http://schemas.microsoft.com/office/drawing/2014/main" id="{5BBD1086-8599-3B47-A9B6-53E0A0B95257}"/>
              </a:ext>
            </a:extLst>
          </p:cNvPr>
          <p:cNvSpPr>
            <a:spLocks noGrp="1"/>
          </p:cNvSpPr>
          <p:nvPr>
            <p:ph type="ftr" sz="quarter" idx="10"/>
          </p:nvPr>
        </p:nvSpPr>
        <p:spPr/>
        <p:txBody>
          <a:bodyPr/>
          <a:lstStyle/>
          <a:p>
            <a:pPr>
              <a:defRPr/>
            </a:pPr>
            <a:r>
              <a:rPr lang="en-US"/>
              <a:t>Copyright © 2020 Open Geospatial Consortium</a:t>
            </a:r>
            <a:endParaRPr lang="en-US" dirty="0"/>
          </a:p>
        </p:txBody>
      </p:sp>
      <p:sp>
        <p:nvSpPr>
          <p:cNvPr id="5" name="TextBox 4">
            <a:extLst>
              <a:ext uri="{FF2B5EF4-FFF2-40B4-BE49-F238E27FC236}">
                <a16:creationId xmlns:a16="http://schemas.microsoft.com/office/drawing/2014/main" id="{47A4F7F5-6D05-47D4-8299-B9DF1B754380}"/>
              </a:ext>
            </a:extLst>
          </p:cNvPr>
          <p:cNvSpPr txBox="1"/>
          <p:nvPr/>
        </p:nvSpPr>
        <p:spPr>
          <a:xfrm>
            <a:off x="685800" y="1828800"/>
            <a:ext cx="11199018" cy="4114800"/>
          </a:xfrm>
          <a:prstGeom prst="rect">
            <a:avLst/>
          </a:prstGeom>
          <a:noFill/>
        </p:spPr>
        <p:txBody>
          <a:bodyPr wrap="none" rtlCol="0">
            <a:noAutofit/>
          </a:bodyPr>
          <a:lstStyle/>
          <a:p>
            <a:pPr marL="457200" indent="-457200">
              <a:buFont typeface="Arial" panose="020B0604020202020204" pitchFamily="34" charset="0"/>
              <a:buChar char="•"/>
            </a:pPr>
            <a:r>
              <a:rPr lang="en-GB" sz="2400" dirty="0">
                <a:solidFill>
                  <a:schemeClr val="tx2"/>
                </a:solidFill>
                <a:latin typeface="+mn-lt"/>
              </a:rPr>
              <a:t>Ensuring there are modern API standards for common app elements</a:t>
            </a:r>
          </a:p>
          <a:p>
            <a:pPr marL="457200" indent="-457200">
              <a:buFont typeface="Arial" panose="020B0604020202020204" pitchFamily="34" charset="0"/>
              <a:buChar char="•"/>
            </a:pPr>
            <a:endParaRPr lang="en-GB" sz="2400" dirty="0">
              <a:solidFill>
                <a:schemeClr val="tx2"/>
              </a:solidFill>
              <a:latin typeface="+mn-lt"/>
            </a:endParaRPr>
          </a:p>
          <a:p>
            <a:pPr marL="457200" indent="-457200">
              <a:buFont typeface="Arial" panose="020B0604020202020204" pitchFamily="34" charset="0"/>
              <a:buChar char="•"/>
            </a:pPr>
            <a:r>
              <a:rPr lang="en-GB" sz="2400" dirty="0">
                <a:solidFill>
                  <a:schemeClr val="tx2"/>
                </a:solidFill>
                <a:latin typeface="+mn-lt"/>
              </a:rPr>
              <a:t>WMTS is the most used OGC web service standard – let’s make sure the </a:t>
            </a:r>
          </a:p>
          <a:p>
            <a:r>
              <a:rPr lang="en-GB" sz="2400" dirty="0">
                <a:solidFill>
                  <a:schemeClr val="tx2"/>
                </a:solidFill>
                <a:latin typeface="+mn-lt"/>
              </a:rPr>
              <a:t>      next generation is too!</a:t>
            </a:r>
          </a:p>
          <a:p>
            <a:endParaRPr lang="en-GB" sz="2400" dirty="0">
              <a:solidFill>
                <a:schemeClr val="tx2"/>
              </a:solidFill>
              <a:latin typeface="+mn-lt"/>
            </a:endParaRPr>
          </a:p>
          <a:p>
            <a:pPr marL="342900" indent="-342900">
              <a:buFont typeface="Arial" panose="020B0604020202020204" pitchFamily="34" charset="0"/>
              <a:buChar char="•"/>
            </a:pPr>
            <a:r>
              <a:rPr lang="en-GB" sz="2400" dirty="0">
                <a:solidFill>
                  <a:schemeClr val="tx2"/>
                </a:solidFill>
                <a:latin typeface="+mn-lt"/>
              </a:rPr>
              <a:t>Over the next few years, OS will be creating the next-generation of </a:t>
            </a:r>
          </a:p>
          <a:p>
            <a:r>
              <a:rPr lang="en-GB" sz="2400" dirty="0">
                <a:solidFill>
                  <a:schemeClr val="tx2"/>
                </a:solidFill>
                <a:latin typeface="+mn-lt"/>
              </a:rPr>
              <a:t>    authoritative data for Great Britain</a:t>
            </a:r>
          </a:p>
          <a:p>
            <a:endParaRPr lang="en-GB" sz="2400" dirty="0">
              <a:solidFill>
                <a:schemeClr val="tx2"/>
              </a:solidFill>
              <a:latin typeface="+mn-lt"/>
            </a:endParaRPr>
          </a:p>
          <a:p>
            <a:r>
              <a:rPr lang="en-GB" sz="2400" dirty="0">
                <a:solidFill>
                  <a:schemeClr val="tx2"/>
                </a:solidFill>
                <a:latin typeface="+mn-lt"/>
              </a:rPr>
              <a:t> – we want to provide access using modern, easy to use OGC standards </a:t>
            </a:r>
            <a:r>
              <a:rPr lang="en-GB" sz="2400" dirty="0">
                <a:solidFill>
                  <a:schemeClr val="tx2"/>
                </a:solidFill>
                <a:latin typeface="+mn-lt"/>
                <a:sym typeface="Wingdings" panose="05000000000000000000" pitchFamily="2" charset="2"/>
              </a:rPr>
              <a:t></a:t>
            </a:r>
            <a:endParaRPr lang="en-GB" sz="2400" dirty="0">
              <a:solidFill>
                <a:schemeClr val="tx2"/>
              </a:solidFill>
              <a:latin typeface="+mn-lt"/>
            </a:endParaRPr>
          </a:p>
        </p:txBody>
      </p:sp>
    </p:spTree>
    <p:extLst>
      <p:ext uri="{BB962C8B-B14F-4D97-AF65-F5344CB8AC3E}">
        <p14:creationId xmlns:p14="http://schemas.microsoft.com/office/powerpoint/2010/main" val="161472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F18D-7E36-FE4A-8600-BA79C50C9362}"/>
              </a:ext>
            </a:extLst>
          </p:cNvPr>
          <p:cNvSpPr>
            <a:spLocks noGrp="1"/>
          </p:cNvSpPr>
          <p:nvPr>
            <p:ph type="title"/>
          </p:nvPr>
        </p:nvSpPr>
        <p:spPr>
          <a:xfrm>
            <a:off x="307181" y="3086100"/>
            <a:ext cx="11577637" cy="685800"/>
          </a:xfrm>
        </p:spPr>
        <p:txBody>
          <a:bodyPr/>
          <a:lstStyle/>
          <a:p>
            <a:r>
              <a:rPr lang="en-US" dirty="0"/>
              <a:t>OGC API - Tiles draft specification </a:t>
            </a:r>
          </a:p>
        </p:txBody>
      </p:sp>
      <p:sp>
        <p:nvSpPr>
          <p:cNvPr id="4" name="Footer Placeholder 3">
            <a:extLst>
              <a:ext uri="{FF2B5EF4-FFF2-40B4-BE49-F238E27FC236}">
                <a16:creationId xmlns:a16="http://schemas.microsoft.com/office/drawing/2014/main" id="{5BBD1086-8599-3B47-A9B6-53E0A0B95257}"/>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319490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F18D-7E36-FE4A-8600-BA79C50C9362}"/>
              </a:ext>
            </a:extLst>
          </p:cNvPr>
          <p:cNvSpPr>
            <a:spLocks noGrp="1"/>
          </p:cNvSpPr>
          <p:nvPr>
            <p:ph type="title"/>
          </p:nvPr>
        </p:nvSpPr>
        <p:spPr>
          <a:xfrm>
            <a:off x="307181" y="3086100"/>
            <a:ext cx="11577637" cy="685800"/>
          </a:xfrm>
        </p:spPr>
        <p:txBody>
          <a:bodyPr/>
          <a:lstStyle/>
          <a:p>
            <a:r>
              <a:rPr lang="en-US" dirty="0"/>
              <a:t>OGC API – Common draft specification </a:t>
            </a:r>
          </a:p>
        </p:txBody>
      </p:sp>
      <p:sp>
        <p:nvSpPr>
          <p:cNvPr id="4" name="Footer Placeholder 3">
            <a:extLst>
              <a:ext uri="{FF2B5EF4-FFF2-40B4-BE49-F238E27FC236}">
                <a16:creationId xmlns:a16="http://schemas.microsoft.com/office/drawing/2014/main" id="{5BBD1086-8599-3B47-A9B6-53E0A0B95257}"/>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204670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7F18D-7E36-FE4A-8600-BA79C50C9362}"/>
              </a:ext>
            </a:extLst>
          </p:cNvPr>
          <p:cNvSpPr>
            <a:spLocks noGrp="1"/>
          </p:cNvSpPr>
          <p:nvPr>
            <p:ph type="title"/>
          </p:nvPr>
        </p:nvSpPr>
        <p:spPr>
          <a:xfrm>
            <a:off x="307181" y="3086100"/>
            <a:ext cx="11577637" cy="685800"/>
          </a:xfrm>
        </p:spPr>
        <p:txBody>
          <a:bodyPr/>
          <a:lstStyle/>
          <a:p>
            <a:r>
              <a:rPr lang="en-US" dirty="0"/>
              <a:t>Description of the sprint</a:t>
            </a:r>
          </a:p>
        </p:txBody>
      </p:sp>
      <p:sp>
        <p:nvSpPr>
          <p:cNvPr id="4" name="Footer Placeholder 3">
            <a:extLst>
              <a:ext uri="{FF2B5EF4-FFF2-40B4-BE49-F238E27FC236}">
                <a16:creationId xmlns:a16="http://schemas.microsoft.com/office/drawing/2014/main" id="{5BBD1086-8599-3B47-A9B6-53E0A0B95257}"/>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292946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12DA-15D0-6849-8278-AD2E4E8FAF30}"/>
              </a:ext>
            </a:extLst>
          </p:cNvPr>
          <p:cNvSpPr>
            <a:spLocks noGrp="1"/>
          </p:cNvSpPr>
          <p:nvPr>
            <p:ph type="title"/>
          </p:nvPr>
        </p:nvSpPr>
        <p:spPr/>
        <p:txBody>
          <a:bodyPr/>
          <a:lstStyle/>
          <a:p>
            <a:r>
              <a:rPr lang="en-US" dirty="0"/>
              <a:t>Sprint Description</a:t>
            </a:r>
          </a:p>
        </p:txBody>
      </p:sp>
      <p:sp>
        <p:nvSpPr>
          <p:cNvPr id="3" name="Content Placeholder 2">
            <a:extLst>
              <a:ext uri="{FF2B5EF4-FFF2-40B4-BE49-F238E27FC236}">
                <a16:creationId xmlns:a16="http://schemas.microsoft.com/office/drawing/2014/main" id="{0A1DDDB8-BFFB-0E4A-83B7-CA30EFB8DB7D}"/>
              </a:ext>
            </a:extLst>
          </p:cNvPr>
          <p:cNvSpPr>
            <a:spLocks noGrp="1"/>
          </p:cNvSpPr>
          <p:nvPr>
            <p:ph idx="1"/>
          </p:nvPr>
        </p:nvSpPr>
        <p:spPr/>
        <p:txBody>
          <a:bodyPr/>
          <a:lstStyle/>
          <a:p>
            <a:r>
              <a:rPr lang="en-US" sz="2000" dirty="0"/>
              <a:t>The scope of the code sprint is to include API development and testing, using one or more implementations of </a:t>
            </a:r>
            <a:r>
              <a:rPr lang="en-US" sz="2000" dirty="0" err="1"/>
              <a:t>OpenAPI</a:t>
            </a:r>
            <a:r>
              <a:rPr lang="en-US" sz="2000" dirty="0"/>
              <a:t> 3.0 (the successor of Swagger).</a:t>
            </a:r>
          </a:p>
          <a:p>
            <a:endParaRPr lang="en-US" sz="2000" dirty="0"/>
          </a:p>
          <a:p>
            <a:r>
              <a:rPr lang="en-US" sz="2000" dirty="0"/>
              <a:t>Participants are welcome to bring partial or complete implementations of servers or clients to support the sprint. </a:t>
            </a:r>
          </a:p>
          <a:p>
            <a:endParaRPr lang="en-US" sz="2000" dirty="0"/>
          </a:p>
          <a:p>
            <a:r>
              <a:rPr lang="en-US" sz="2000" dirty="0"/>
              <a:t>Following an explanation of the current draft, participants will have the opportunity to experiment with parts of the specification and develop working services. </a:t>
            </a:r>
          </a:p>
          <a:p>
            <a:endParaRPr lang="en-US" sz="2000" dirty="0"/>
          </a:p>
          <a:p>
            <a:r>
              <a:rPr lang="en-US" sz="2000" dirty="0"/>
              <a:t>This development can either be done with source data that participants bring to the event themselves or with source data made available by Ordnance Survey and other data sponsors, such as OS </a:t>
            </a:r>
            <a:r>
              <a:rPr lang="en-US" sz="2000" dirty="0" err="1"/>
              <a:t>ZoomStack</a:t>
            </a:r>
            <a:r>
              <a:rPr lang="en-US" sz="2000" dirty="0"/>
              <a:t>.</a:t>
            </a:r>
          </a:p>
        </p:txBody>
      </p:sp>
      <p:sp>
        <p:nvSpPr>
          <p:cNvPr id="4" name="Footer Placeholder 3">
            <a:extLst>
              <a:ext uri="{FF2B5EF4-FFF2-40B4-BE49-F238E27FC236}">
                <a16:creationId xmlns:a16="http://schemas.microsoft.com/office/drawing/2014/main" id="{307E9AB1-9D95-8741-8559-66D9100430C3}"/>
              </a:ext>
            </a:extLst>
          </p:cNvPr>
          <p:cNvSpPr>
            <a:spLocks noGrp="1"/>
          </p:cNvSpPr>
          <p:nvPr>
            <p:ph type="ftr" sz="quarter" idx="10"/>
          </p:nvPr>
        </p:nvSpPr>
        <p:spPr/>
        <p:txBody>
          <a:bodyPr/>
          <a:lstStyle/>
          <a:p>
            <a:pPr>
              <a:defRPr/>
            </a:pPr>
            <a:r>
              <a:rPr lang="en-US"/>
              <a:t>Copyright © 2020 Open Geospatial Consortium</a:t>
            </a:r>
            <a:endParaRPr lang="en-US" dirty="0"/>
          </a:p>
        </p:txBody>
      </p:sp>
    </p:spTree>
    <p:extLst>
      <p:ext uri="{BB962C8B-B14F-4D97-AF65-F5344CB8AC3E}">
        <p14:creationId xmlns:p14="http://schemas.microsoft.com/office/powerpoint/2010/main" val="9980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EA143E5-0B15-1A4B-90C4-2C0F5FD2C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9" y="940930"/>
            <a:ext cx="8154767" cy="5917070"/>
          </a:xfrm>
          <a:prstGeom prst="rect">
            <a:avLst/>
          </a:prstGeom>
        </p:spPr>
      </p:pic>
      <p:sp>
        <p:nvSpPr>
          <p:cNvPr id="2" name="Title 1">
            <a:extLst>
              <a:ext uri="{FF2B5EF4-FFF2-40B4-BE49-F238E27FC236}">
                <a16:creationId xmlns:a16="http://schemas.microsoft.com/office/drawing/2014/main" id="{C4AF49DD-D170-D149-AF13-A3EC3E584624}"/>
              </a:ext>
            </a:extLst>
          </p:cNvPr>
          <p:cNvSpPr>
            <a:spLocks noGrp="1"/>
          </p:cNvSpPr>
          <p:nvPr>
            <p:ph type="title"/>
          </p:nvPr>
        </p:nvSpPr>
        <p:spPr/>
        <p:txBody>
          <a:bodyPr/>
          <a:lstStyle/>
          <a:p>
            <a:r>
              <a:rPr lang="en-US" dirty="0"/>
              <a:t>Sprint Schedule – April 23</a:t>
            </a:r>
            <a:r>
              <a:rPr lang="en-US" baseline="30000" dirty="0"/>
              <a:t>rd</a:t>
            </a:r>
            <a:r>
              <a:rPr lang="en-US" dirty="0"/>
              <a:t>, 2020</a:t>
            </a:r>
          </a:p>
        </p:txBody>
      </p:sp>
      <p:sp>
        <p:nvSpPr>
          <p:cNvPr id="4" name="Footer Placeholder 3">
            <a:extLst>
              <a:ext uri="{FF2B5EF4-FFF2-40B4-BE49-F238E27FC236}">
                <a16:creationId xmlns:a16="http://schemas.microsoft.com/office/drawing/2014/main" id="{D1FB0E12-A309-1D45-856B-FB51FA806BA6}"/>
              </a:ext>
            </a:extLst>
          </p:cNvPr>
          <p:cNvSpPr>
            <a:spLocks noGrp="1"/>
          </p:cNvSpPr>
          <p:nvPr>
            <p:ph type="ftr" sz="quarter" idx="10"/>
          </p:nvPr>
        </p:nvSpPr>
        <p:spPr/>
        <p:txBody>
          <a:bodyPr/>
          <a:lstStyle/>
          <a:p>
            <a:pPr>
              <a:defRPr/>
            </a:pPr>
            <a:r>
              <a:rPr lang="en-US"/>
              <a:t>Copyright © 2020 Open Geospatial Consortium</a:t>
            </a:r>
            <a:endParaRPr lang="en-US" dirty="0"/>
          </a:p>
        </p:txBody>
      </p:sp>
      <p:pic>
        <p:nvPicPr>
          <p:cNvPr id="8" name="Picture 7">
            <a:extLst>
              <a:ext uri="{FF2B5EF4-FFF2-40B4-BE49-F238E27FC236}">
                <a16:creationId xmlns:a16="http://schemas.microsoft.com/office/drawing/2014/main" id="{558CB612-5406-CA40-8992-756B158ED6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1219200"/>
            <a:ext cx="215900" cy="215900"/>
          </a:xfrm>
          <a:prstGeom prst="rect">
            <a:avLst/>
          </a:prstGeom>
        </p:spPr>
      </p:pic>
      <p:pic>
        <p:nvPicPr>
          <p:cNvPr id="9" name="Picture 8">
            <a:extLst>
              <a:ext uri="{FF2B5EF4-FFF2-40B4-BE49-F238E27FC236}">
                <a16:creationId xmlns:a16="http://schemas.microsoft.com/office/drawing/2014/main" id="{04A64929-6FB9-484C-BC1B-A986F0D18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1981200"/>
            <a:ext cx="215900" cy="215900"/>
          </a:xfrm>
          <a:prstGeom prst="rect">
            <a:avLst/>
          </a:prstGeom>
        </p:spPr>
      </p:pic>
      <p:pic>
        <p:nvPicPr>
          <p:cNvPr id="10" name="Picture 9">
            <a:extLst>
              <a:ext uri="{FF2B5EF4-FFF2-40B4-BE49-F238E27FC236}">
                <a16:creationId xmlns:a16="http://schemas.microsoft.com/office/drawing/2014/main" id="{92906F7D-EABE-7044-A04B-45B19ADDB4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3531165"/>
            <a:ext cx="215900" cy="215900"/>
          </a:xfrm>
          <a:prstGeom prst="rect">
            <a:avLst/>
          </a:prstGeom>
        </p:spPr>
      </p:pic>
      <p:pic>
        <p:nvPicPr>
          <p:cNvPr id="11" name="Picture 10">
            <a:extLst>
              <a:ext uri="{FF2B5EF4-FFF2-40B4-BE49-F238E27FC236}">
                <a16:creationId xmlns:a16="http://schemas.microsoft.com/office/drawing/2014/main" id="{2264FE60-430D-9D45-8101-CD0961C3A3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5422900"/>
            <a:ext cx="215900" cy="215900"/>
          </a:xfrm>
          <a:prstGeom prst="rect">
            <a:avLst/>
          </a:prstGeom>
        </p:spPr>
      </p:pic>
      <p:pic>
        <p:nvPicPr>
          <p:cNvPr id="12" name="Picture 11">
            <a:extLst>
              <a:ext uri="{FF2B5EF4-FFF2-40B4-BE49-F238E27FC236}">
                <a16:creationId xmlns:a16="http://schemas.microsoft.com/office/drawing/2014/main" id="{F54DA81D-17C7-3647-9979-A81B703A79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6476923"/>
            <a:ext cx="215900" cy="215900"/>
          </a:xfrm>
          <a:prstGeom prst="rect">
            <a:avLst/>
          </a:prstGeom>
        </p:spPr>
      </p:pic>
      <p:pic>
        <p:nvPicPr>
          <p:cNvPr id="16" name="Picture 15">
            <a:extLst>
              <a:ext uri="{FF2B5EF4-FFF2-40B4-BE49-F238E27FC236}">
                <a16:creationId xmlns:a16="http://schemas.microsoft.com/office/drawing/2014/main" id="{1C8C583A-AECA-364F-860E-C4DF2A31F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600" y="4839518"/>
            <a:ext cx="215900" cy="215900"/>
          </a:xfrm>
          <a:prstGeom prst="rect">
            <a:avLst/>
          </a:prstGeom>
        </p:spPr>
      </p:pic>
      <p:sp>
        <p:nvSpPr>
          <p:cNvPr id="17" name="Rounded Rectangle 16">
            <a:extLst>
              <a:ext uri="{FF2B5EF4-FFF2-40B4-BE49-F238E27FC236}">
                <a16:creationId xmlns:a16="http://schemas.microsoft.com/office/drawing/2014/main" id="{CDD32295-194E-1242-B087-5DEC49E1C10E}"/>
              </a:ext>
            </a:extLst>
          </p:cNvPr>
          <p:cNvSpPr/>
          <p:nvPr/>
        </p:nvSpPr>
        <p:spPr bwMode="auto">
          <a:xfrm>
            <a:off x="8231188" y="4267200"/>
            <a:ext cx="3427412" cy="457200"/>
          </a:xfrm>
          <a:prstGeom prst="roundRect">
            <a:avLst/>
          </a:prstGeom>
          <a:solidFill>
            <a:schemeClr val="accent1"/>
          </a:solidFill>
          <a:ln w="12700" cap="flat" cmpd="sng" algn="ctr">
            <a:solidFill>
              <a:srgbClr val="969696"/>
            </a:solidFill>
            <a:prstDash val="solid"/>
            <a:round/>
            <a:headEnd type="none" w="med" len="med"/>
            <a:tailEnd type="none" w="med" len="med"/>
          </a:ln>
          <a:effectLst/>
        </p:spPr>
        <p:txBody>
          <a:bodyPr rtlCol="0" anchor="ctr"/>
          <a:lstStyle/>
          <a:p>
            <a:pPr algn="ctr"/>
            <a:r>
              <a:rPr lang="en-US" sz="1400" dirty="0">
                <a:solidFill>
                  <a:schemeClr val="bg1"/>
                </a:solidFill>
                <a:latin typeface="Arial" panose="020B0604020202020204" pitchFamily="34" charset="0"/>
                <a:cs typeface="Arial" panose="020B0604020202020204" pitchFamily="34" charset="0"/>
              </a:rPr>
              <a:t>Implement the API spec &amp; </a:t>
            </a:r>
          </a:p>
          <a:p>
            <a:pPr algn="ctr"/>
            <a:r>
              <a:rPr lang="en-US" sz="1400" dirty="0">
                <a:solidFill>
                  <a:schemeClr val="bg1"/>
                </a:solidFill>
                <a:latin typeface="Arial" panose="020B0604020202020204" pitchFamily="34" charset="0"/>
                <a:cs typeface="Arial" panose="020B0604020202020204" pitchFamily="34" charset="0"/>
              </a:rPr>
              <a:t>log any issues encountered</a:t>
            </a:r>
          </a:p>
        </p:txBody>
      </p:sp>
      <p:sp>
        <p:nvSpPr>
          <p:cNvPr id="18" name="Rounded Rectangle 17">
            <a:extLst>
              <a:ext uri="{FF2B5EF4-FFF2-40B4-BE49-F238E27FC236}">
                <a16:creationId xmlns:a16="http://schemas.microsoft.com/office/drawing/2014/main" id="{6E579153-F86E-4640-ADE7-2B6D790B05D7}"/>
              </a:ext>
            </a:extLst>
          </p:cNvPr>
          <p:cNvSpPr/>
          <p:nvPr/>
        </p:nvSpPr>
        <p:spPr bwMode="auto">
          <a:xfrm>
            <a:off x="8231188" y="4724400"/>
            <a:ext cx="3427412" cy="457200"/>
          </a:xfrm>
          <a:prstGeom prst="roundRect">
            <a:avLst/>
          </a:prstGeom>
          <a:solidFill>
            <a:schemeClr val="accent6">
              <a:lumMod val="50000"/>
            </a:schemeClr>
          </a:solidFill>
          <a:ln w="12700" cap="flat" cmpd="sng" algn="ctr">
            <a:solidFill>
              <a:srgbClr val="969696"/>
            </a:solidFill>
            <a:prstDash val="solid"/>
            <a:round/>
            <a:headEnd type="none" w="med" len="med"/>
            <a:tailEnd type="none" w="med" len="med"/>
          </a:ln>
          <a:effectLst/>
        </p:spPr>
        <p:txBody>
          <a:bodyPr rtlCol="0" anchor="ctr"/>
          <a:lstStyle/>
          <a:p>
            <a:pPr algn="ctr"/>
            <a:r>
              <a:rPr lang="en-US" sz="1400" dirty="0">
                <a:solidFill>
                  <a:schemeClr val="bg1"/>
                </a:solidFill>
                <a:latin typeface="Arial" panose="020B0604020202020204" pitchFamily="34" charset="0"/>
                <a:cs typeface="Arial" panose="020B0604020202020204" pitchFamily="34" charset="0"/>
              </a:rPr>
              <a:t>Discuss issues encountered in two groups: Map Tiles, Vector Tiles</a:t>
            </a:r>
          </a:p>
        </p:txBody>
      </p:sp>
      <p:sp>
        <p:nvSpPr>
          <p:cNvPr id="19" name="Rounded Rectangle 18">
            <a:extLst>
              <a:ext uri="{FF2B5EF4-FFF2-40B4-BE49-F238E27FC236}">
                <a16:creationId xmlns:a16="http://schemas.microsoft.com/office/drawing/2014/main" id="{A945DD82-859C-6A40-96BF-E16B0B897FA0}"/>
              </a:ext>
            </a:extLst>
          </p:cNvPr>
          <p:cNvSpPr/>
          <p:nvPr/>
        </p:nvSpPr>
        <p:spPr bwMode="auto">
          <a:xfrm>
            <a:off x="8231188" y="5832987"/>
            <a:ext cx="3427412" cy="457200"/>
          </a:xfrm>
          <a:prstGeom prst="roundRect">
            <a:avLst/>
          </a:prstGeom>
          <a:solidFill>
            <a:schemeClr val="accent6">
              <a:lumMod val="50000"/>
            </a:schemeClr>
          </a:solidFill>
          <a:ln w="12700" cap="flat" cmpd="sng" algn="ctr">
            <a:solidFill>
              <a:srgbClr val="969696"/>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latin typeface="Arial" panose="020B0604020202020204" pitchFamily="34" charset="0"/>
                <a:cs typeface="Arial" panose="020B0604020202020204" pitchFamily="34" charset="0"/>
              </a:rPr>
              <a:t>Implement the API spec &amp; </a:t>
            </a:r>
          </a:p>
          <a:p>
            <a:pPr algn="ctr"/>
            <a:r>
              <a:rPr lang="en-US" sz="1400" dirty="0">
                <a:solidFill>
                  <a:schemeClr val="bg1"/>
                </a:solidFill>
                <a:latin typeface="Arial" panose="020B0604020202020204" pitchFamily="34" charset="0"/>
                <a:cs typeface="Arial" panose="020B0604020202020204" pitchFamily="34" charset="0"/>
              </a:rPr>
              <a:t>log any </a:t>
            </a:r>
            <a:r>
              <a:rPr lang="en-US" sz="1400">
                <a:solidFill>
                  <a:schemeClr val="bg1"/>
                </a:solidFill>
                <a:latin typeface="Arial" panose="020B0604020202020204" pitchFamily="34" charset="0"/>
                <a:cs typeface="Arial" panose="020B0604020202020204" pitchFamily="34" charset="0"/>
              </a:rPr>
              <a:t>issues encountered</a:t>
            </a:r>
            <a:endParaRPr lang="en-US" sz="1400" dirty="0">
              <a:solidFill>
                <a:schemeClr val="bg1"/>
              </a:solidFill>
              <a:latin typeface="Arial" panose="020B0604020202020204" pitchFamily="34" charset="0"/>
              <a:cs typeface="Arial" panose="020B0604020202020204" pitchFamily="34" charset="0"/>
            </a:endParaRPr>
          </a:p>
        </p:txBody>
      </p:sp>
      <p:sp>
        <p:nvSpPr>
          <p:cNvPr id="20" name="Rounded Rectangle 19">
            <a:extLst>
              <a:ext uri="{FF2B5EF4-FFF2-40B4-BE49-F238E27FC236}">
                <a16:creationId xmlns:a16="http://schemas.microsoft.com/office/drawing/2014/main" id="{28E8BBE9-E1E7-1E46-BF85-71D7A7F25F29}"/>
              </a:ext>
            </a:extLst>
          </p:cNvPr>
          <p:cNvSpPr/>
          <p:nvPr/>
        </p:nvSpPr>
        <p:spPr bwMode="auto">
          <a:xfrm>
            <a:off x="8231188" y="6322154"/>
            <a:ext cx="3427412" cy="457200"/>
          </a:xfrm>
          <a:prstGeom prst="roundRect">
            <a:avLst/>
          </a:prstGeom>
          <a:solidFill>
            <a:schemeClr val="accent1"/>
          </a:solidFill>
          <a:ln w="12700" cap="flat" cmpd="sng" algn="ctr">
            <a:solidFill>
              <a:srgbClr val="969696"/>
            </a:solidFill>
            <a:prstDash val="solid"/>
            <a:round/>
            <a:headEnd type="none" w="med" len="med"/>
            <a:tailEnd type="none" w="med" len="med"/>
          </a:ln>
          <a:effectLst/>
        </p:spPr>
        <p:txBody>
          <a:bodyPr rtlCol="0" anchor="ctr"/>
          <a:lstStyle/>
          <a:p>
            <a:pPr algn="ctr"/>
            <a:r>
              <a:rPr lang="en-US" sz="1400" dirty="0">
                <a:solidFill>
                  <a:schemeClr val="bg1"/>
                </a:solidFill>
                <a:latin typeface="Arial" panose="020B0604020202020204" pitchFamily="34" charset="0"/>
                <a:cs typeface="Arial" panose="020B0604020202020204" pitchFamily="34" charset="0"/>
              </a:rPr>
              <a:t>Report back on progress</a:t>
            </a:r>
          </a:p>
        </p:txBody>
      </p:sp>
      <p:sp>
        <p:nvSpPr>
          <p:cNvPr id="21" name="Rounded Rectangle 20">
            <a:extLst>
              <a:ext uri="{FF2B5EF4-FFF2-40B4-BE49-F238E27FC236}">
                <a16:creationId xmlns:a16="http://schemas.microsoft.com/office/drawing/2014/main" id="{73D51F66-21EF-E84A-AA57-53A011722DDE}"/>
              </a:ext>
            </a:extLst>
          </p:cNvPr>
          <p:cNvSpPr/>
          <p:nvPr/>
        </p:nvSpPr>
        <p:spPr bwMode="auto">
          <a:xfrm>
            <a:off x="8265601" y="5279916"/>
            <a:ext cx="3427412" cy="457200"/>
          </a:xfrm>
          <a:prstGeom prst="roundRect">
            <a:avLst/>
          </a:prstGeom>
          <a:solidFill>
            <a:schemeClr val="accent1"/>
          </a:solidFill>
          <a:ln w="12700" cap="flat" cmpd="sng" algn="ctr">
            <a:solidFill>
              <a:srgbClr val="969696"/>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latin typeface="Arial" panose="020B0604020202020204" pitchFamily="34" charset="0"/>
                <a:cs typeface="Arial" panose="020B0604020202020204" pitchFamily="34" charset="0"/>
              </a:rPr>
              <a:t>Discuss overarching issues affecting Core Tiles API or Common</a:t>
            </a:r>
          </a:p>
        </p:txBody>
      </p:sp>
    </p:spTree>
    <p:extLst>
      <p:ext uri="{BB962C8B-B14F-4D97-AF65-F5344CB8AC3E}">
        <p14:creationId xmlns:p14="http://schemas.microsoft.com/office/powerpoint/2010/main" val="10690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
</file>

<file path=ppt/theme/theme1.xml><?xml version="1.0" encoding="utf-8"?>
<a:theme xmlns:a="http://schemas.openxmlformats.org/drawingml/2006/main" name="OGC_PowerPoint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GC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969696"/>
          </a:solidFill>
          <a:prstDash val="solid"/>
          <a:round/>
          <a:headEnd type="none" w="med" len="med"/>
          <a:tailEnd type="none" w="med" len="med"/>
        </a:ln>
        <a:effectLst/>
      </a:spPr>
      <a:bodyPr rtlCol="0" anchor="ctr"/>
      <a:lstStyle>
        <a:defPPr algn="ctr">
          <a:defRPr/>
        </a:defPPr>
      </a:lstStyle>
    </a:spDef>
    <a:lnDef>
      <a:spPr bwMode="auto">
        <a:noFill/>
        <a:ln w="12700" cap="flat" cmpd="sng" algn="ctr">
          <a:solidFill>
            <a:srgbClr val="969696"/>
          </a:solidFill>
          <a:prstDash val="solid"/>
          <a:round/>
          <a:headEnd type="none" w="med" len="med"/>
          <a:tailEnd type="none" w="med" len="med"/>
        </a:ln>
        <a:effectLst/>
      </a:spPr>
      <a:bodyPr/>
      <a:lstStyle/>
    </a:lnDef>
    <a:txDef>
      <a:spPr>
        <a:noFill/>
      </a:spPr>
      <a:bodyPr wrap="none" rtlCol="0">
        <a:noAutofit/>
      </a:bodyPr>
      <a:lstStyle>
        <a:defPPr>
          <a:defRPr dirty="0" err="1" smtClean="0"/>
        </a:defPPr>
      </a:lstStyle>
    </a:txDef>
  </a:objectDefaults>
  <a:extraClrSchemeLst>
    <a:extraClrScheme>
      <a:clrScheme name="OGC_PowerPoint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GC_PowerPoint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GC_PowerPoint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GC_PowerPoint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GC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GC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GC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7283</TotalTime>
  <Words>514</Words>
  <Application>Microsoft Macintosh PowerPoint</Application>
  <PresentationFormat>Widescreen</PresentationFormat>
  <Paragraphs>77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CG Times</vt:lpstr>
      <vt:lpstr>Times New Roman</vt:lpstr>
      <vt:lpstr>OGC_PowerPoint_Template</vt:lpstr>
      <vt:lpstr>OGC API – Tiles Sprint</vt:lpstr>
      <vt:lpstr>Webinar Agenda</vt:lpstr>
      <vt:lpstr>Welcome</vt:lpstr>
      <vt:lpstr>Motivation for the Sprint</vt:lpstr>
      <vt:lpstr>OGC API - Tiles draft specification </vt:lpstr>
      <vt:lpstr>OGC API – Common draft specification </vt:lpstr>
      <vt:lpstr>Description of the sprint</vt:lpstr>
      <vt:lpstr>Sprint Description</vt:lpstr>
      <vt:lpstr>Sprint Schedule – April 23rd, 2020</vt:lpstr>
      <vt:lpstr>Sprint Schedule – April 24th, 2020</vt:lpstr>
      <vt:lpstr>Logistics</vt:lpstr>
    </vt:vector>
  </TitlesOfParts>
  <Company>OGC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OGC TC/PC</dc:subject>
  <dc:creator>Carl Reed</dc:creator>
  <cp:lastModifiedBy>Gobe Hobona</cp:lastModifiedBy>
  <cp:revision>260</cp:revision>
  <cp:lastPrinted>2003-02-03T21:59:32Z</cp:lastPrinted>
  <dcterms:created xsi:type="dcterms:W3CDTF">2009-10-20T16:54:31Z</dcterms:created>
  <dcterms:modified xsi:type="dcterms:W3CDTF">2020-04-16T10:07:48Z</dcterms:modified>
</cp:coreProperties>
</file>