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80" r:id="rId4"/>
    <p:sldId id="281" r:id="rId5"/>
    <p:sldId id="267" r:id="rId6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94"/>
  </p:normalViewPr>
  <p:slideViewPr>
    <p:cSldViewPr>
      <p:cViewPr varScale="1">
        <p:scale>
          <a:sx n="121" d="100"/>
          <a:sy n="121" d="100"/>
        </p:scale>
        <p:origin x="632" y="17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F5D3F-00C7-C34F-A4E6-B5B85074671F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32AB0E-798A-FA47-8563-71159FB560CB}">
      <dgm:prSet phldrT="[Text]"/>
      <dgm:spPr/>
      <dgm:t>
        <a:bodyPr/>
        <a:lstStyle/>
        <a:p>
          <a:r>
            <a:rPr lang="en-GB" dirty="0"/>
            <a:t>Discuss in Telecon</a:t>
          </a:r>
        </a:p>
      </dgm:t>
    </dgm:pt>
    <dgm:pt modelId="{5493A382-3D1A-7D4B-AEFE-9A7D079A4C33}" type="parTrans" cxnId="{87A4FC09-EBA7-5E46-A217-CA2AADC4D65D}">
      <dgm:prSet/>
      <dgm:spPr/>
      <dgm:t>
        <a:bodyPr/>
        <a:lstStyle/>
        <a:p>
          <a:endParaRPr lang="en-GB"/>
        </a:p>
      </dgm:t>
    </dgm:pt>
    <dgm:pt modelId="{07F2ECBA-E302-C745-BEDC-F74A662E56C6}" type="sibTrans" cxnId="{87A4FC09-EBA7-5E46-A217-CA2AADC4D65D}">
      <dgm:prSet/>
      <dgm:spPr/>
      <dgm:t>
        <a:bodyPr/>
        <a:lstStyle/>
        <a:p>
          <a:endParaRPr lang="en-GB"/>
        </a:p>
      </dgm:t>
    </dgm:pt>
    <dgm:pt modelId="{0BAE514F-5A2B-4945-9971-242939AB7A91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AFC2EBED-2B1A-9245-9E53-3DB76AB511D6}" type="parTrans" cxnId="{393AF77F-B2C5-804B-8495-95E499714522}">
      <dgm:prSet/>
      <dgm:spPr/>
      <dgm:t>
        <a:bodyPr/>
        <a:lstStyle/>
        <a:p>
          <a:endParaRPr lang="en-GB"/>
        </a:p>
      </dgm:t>
    </dgm:pt>
    <dgm:pt modelId="{F3219A99-3766-B647-9CC0-1A8FD2EE45BD}" type="sibTrans" cxnId="{393AF77F-B2C5-804B-8495-95E499714522}">
      <dgm:prSet/>
      <dgm:spPr/>
      <dgm:t>
        <a:bodyPr/>
        <a:lstStyle/>
        <a:p>
          <a:endParaRPr lang="en-GB"/>
        </a:p>
      </dgm:t>
    </dgm:pt>
    <dgm:pt modelId="{6D737D56-194B-654B-9410-375E910FFE45}">
      <dgm:prSet phldrT="[Text]"/>
      <dgm:spPr/>
      <dgm:t>
        <a:bodyPr/>
        <a:lstStyle/>
        <a:p>
          <a:r>
            <a:rPr lang="en-GB" dirty="0"/>
            <a:t>Discuss on </a:t>
          </a:r>
          <a:r>
            <a:rPr lang="en-GB" dirty="0" err="1"/>
            <a:t>Gitter</a:t>
          </a:r>
          <a:endParaRPr lang="en-GB" dirty="0"/>
        </a:p>
      </dgm:t>
    </dgm:pt>
    <dgm:pt modelId="{6C437B56-CA8B-C04F-B99A-06723EB260F8}" type="parTrans" cxnId="{43199032-9AB8-3949-8CA1-BD4C21799132}">
      <dgm:prSet/>
      <dgm:spPr/>
      <dgm:t>
        <a:bodyPr/>
        <a:lstStyle/>
        <a:p>
          <a:endParaRPr lang="en-GB"/>
        </a:p>
      </dgm:t>
    </dgm:pt>
    <dgm:pt modelId="{D81B7AD7-E967-164B-9B86-F5777058097F}" type="sibTrans" cxnId="{43199032-9AB8-3949-8CA1-BD4C21799132}">
      <dgm:prSet/>
      <dgm:spPr/>
      <dgm:t>
        <a:bodyPr/>
        <a:lstStyle/>
        <a:p>
          <a:endParaRPr lang="en-GB"/>
        </a:p>
      </dgm:t>
    </dgm:pt>
    <dgm:pt modelId="{021B3D1A-002B-4044-8590-41B56D5A28C4}">
      <dgm:prSet phldrT="[Text]"/>
      <dgm:spPr/>
      <dgm:t>
        <a:bodyPr/>
        <a:lstStyle/>
        <a:p>
          <a:r>
            <a:rPr lang="en-GB" dirty="0"/>
            <a:t>Show &amp; Tell</a:t>
          </a:r>
        </a:p>
      </dgm:t>
    </dgm:pt>
    <dgm:pt modelId="{613C587F-6473-6541-AAE4-FBC1F10BD943}" type="parTrans" cxnId="{2DB1AF1E-4406-5643-A1F7-E06F0A362CAE}">
      <dgm:prSet/>
      <dgm:spPr/>
      <dgm:t>
        <a:bodyPr/>
        <a:lstStyle/>
        <a:p>
          <a:endParaRPr lang="en-GB"/>
        </a:p>
      </dgm:t>
    </dgm:pt>
    <dgm:pt modelId="{5D5E779D-A2B4-8540-B5E4-08DBECA41973}" type="sibTrans" cxnId="{2DB1AF1E-4406-5643-A1F7-E06F0A362CAE}">
      <dgm:prSet/>
      <dgm:spPr/>
      <dgm:t>
        <a:bodyPr/>
        <a:lstStyle/>
        <a:p>
          <a:endParaRPr lang="en-GB"/>
        </a:p>
      </dgm:t>
    </dgm:pt>
    <dgm:pt modelId="{C939D0A7-FACB-824C-86DE-4C7A2F0A4F2B}" type="pres">
      <dgm:prSet presAssocID="{149F5D3F-00C7-C34F-A4E6-B5B85074671F}" presName="cycle" presStyleCnt="0">
        <dgm:presLayoutVars>
          <dgm:dir/>
          <dgm:resizeHandles val="exact"/>
        </dgm:presLayoutVars>
      </dgm:prSet>
      <dgm:spPr/>
    </dgm:pt>
    <dgm:pt modelId="{3A833149-231F-8248-B6D4-D92FAD6E8071}" type="pres">
      <dgm:prSet presAssocID="{CD32AB0E-798A-FA47-8563-71159FB560CB}" presName="dummy" presStyleCnt="0"/>
      <dgm:spPr/>
    </dgm:pt>
    <dgm:pt modelId="{12943A09-F54E-3D4E-B993-13C3ED48EBCD}" type="pres">
      <dgm:prSet presAssocID="{CD32AB0E-798A-FA47-8563-71159FB560CB}" presName="node" presStyleLbl="revTx" presStyleIdx="0" presStyleCnt="4">
        <dgm:presLayoutVars>
          <dgm:bulletEnabled val="1"/>
        </dgm:presLayoutVars>
      </dgm:prSet>
      <dgm:spPr/>
    </dgm:pt>
    <dgm:pt modelId="{8E416F28-2428-FA4E-81AF-981D4346E155}" type="pres">
      <dgm:prSet presAssocID="{07F2ECBA-E302-C745-BEDC-F74A662E56C6}" presName="sibTrans" presStyleLbl="node1" presStyleIdx="0" presStyleCnt="4"/>
      <dgm:spPr/>
    </dgm:pt>
    <dgm:pt modelId="{87A98E79-7D2E-B349-A4FF-8A2194458562}" type="pres">
      <dgm:prSet presAssocID="{0BAE514F-5A2B-4945-9971-242939AB7A91}" presName="dummy" presStyleCnt="0"/>
      <dgm:spPr/>
    </dgm:pt>
    <dgm:pt modelId="{0FEA5503-3F53-3B49-AFFD-D8DE1E965CA3}" type="pres">
      <dgm:prSet presAssocID="{0BAE514F-5A2B-4945-9971-242939AB7A91}" presName="node" presStyleLbl="revTx" presStyleIdx="1" presStyleCnt="4">
        <dgm:presLayoutVars>
          <dgm:bulletEnabled val="1"/>
        </dgm:presLayoutVars>
      </dgm:prSet>
      <dgm:spPr/>
    </dgm:pt>
    <dgm:pt modelId="{50802C92-6C33-BC42-9EAE-BD70967FA098}" type="pres">
      <dgm:prSet presAssocID="{F3219A99-3766-B647-9CC0-1A8FD2EE45BD}" presName="sibTrans" presStyleLbl="node1" presStyleIdx="1" presStyleCnt="4"/>
      <dgm:spPr/>
    </dgm:pt>
    <dgm:pt modelId="{94B74C90-132A-1C43-A674-256688CEE340}" type="pres">
      <dgm:prSet presAssocID="{6D737D56-194B-654B-9410-375E910FFE45}" presName="dummy" presStyleCnt="0"/>
      <dgm:spPr/>
    </dgm:pt>
    <dgm:pt modelId="{6640A437-8EE1-184A-A3C1-F4525FDCD0E2}" type="pres">
      <dgm:prSet presAssocID="{6D737D56-194B-654B-9410-375E910FFE45}" presName="node" presStyleLbl="revTx" presStyleIdx="2" presStyleCnt="4">
        <dgm:presLayoutVars>
          <dgm:bulletEnabled val="1"/>
        </dgm:presLayoutVars>
      </dgm:prSet>
      <dgm:spPr/>
    </dgm:pt>
    <dgm:pt modelId="{84198897-6D0D-C545-84DB-054662436B33}" type="pres">
      <dgm:prSet presAssocID="{D81B7AD7-E967-164B-9B86-F5777058097F}" presName="sibTrans" presStyleLbl="node1" presStyleIdx="2" presStyleCnt="4"/>
      <dgm:spPr/>
    </dgm:pt>
    <dgm:pt modelId="{494C7D70-91BF-CA4B-8302-0F9D2C835C5B}" type="pres">
      <dgm:prSet presAssocID="{021B3D1A-002B-4044-8590-41B56D5A28C4}" presName="dummy" presStyleCnt="0"/>
      <dgm:spPr/>
    </dgm:pt>
    <dgm:pt modelId="{5838D17D-FC8D-3D49-84A6-C3D9887AEDC8}" type="pres">
      <dgm:prSet presAssocID="{021B3D1A-002B-4044-8590-41B56D5A28C4}" presName="node" presStyleLbl="revTx" presStyleIdx="3" presStyleCnt="4">
        <dgm:presLayoutVars>
          <dgm:bulletEnabled val="1"/>
        </dgm:presLayoutVars>
      </dgm:prSet>
      <dgm:spPr/>
    </dgm:pt>
    <dgm:pt modelId="{13077CA5-B5A8-A643-895B-991683724C14}" type="pres">
      <dgm:prSet presAssocID="{5D5E779D-A2B4-8540-B5E4-08DBECA41973}" presName="sibTrans" presStyleLbl="node1" presStyleIdx="3" presStyleCnt="4"/>
      <dgm:spPr/>
    </dgm:pt>
  </dgm:ptLst>
  <dgm:cxnLst>
    <dgm:cxn modelId="{87A4FC09-EBA7-5E46-A217-CA2AADC4D65D}" srcId="{149F5D3F-00C7-C34F-A4E6-B5B85074671F}" destId="{CD32AB0E-798A-FA47-8563-71159FB560CB}" srcOrd="0" destOrd="0" parTransId="{5493A382-3D1A-7D4B-AEFE-9A7D079A4C33}" sibTransId="{07F2ECBA-E302-C745-BEDC-F74A662E56C6}"/>
    <dgm:cxn modelId="{2DB1AF1E-4406-5643-A1F7-E06F0A362CAE}" srcId="{149F5D3F-00C7-C34F-A4E6-B5B85074671F}" destId="{021B3D1A-002B-4044-8590-41B56D5A28C4}" srcOrd="3" destOrd="0" parTransId="{613C587F-6473-6541-AAE4-FBC1F10BD943}" sibTransId="{5D5E779D-A2B4-8540-B5E4-08DBECA41973}"/>
    <dgm:cxn modelId="{8FC7A522-3BDD-3F47-A205-134BB3DCEAE4}" type="presOf" srcId="{F3219A99-3766-B647-9CC0-1A8FD2EE45BD}" destId="{50802C92-6C33-BC42-9EAE-BD70967FA098}" srcOrd="0" destOrd="0" presId="urn:microsoft.com/office/officeart/2005/8/layout/cycle1"/>
    <dgm:cxn modelId="{43199032-9AB8-3949-8CA1-BD4C21799132}" srcId="{149F5D3F-00C7-C34F-A4E6-B5B85074671F}" destId="{6D737D56-194B-654B-9410-375E910FFE45}" srcOrd="2" destOrd="0" parTransId="{6C437B56-CA8B-C04F-B99A-06723EB260F8}" sibTransId="{D81B7AD7-E967-164B-9B86-F5777058097F}"/>
    <dgm:cxn modelId="{A525FF65-8A6E-B948-8C00-98461A921227}" type="presOf" srcId="{6D737D56-194B-654B-9410-375E910FFE45}" destId="{6640A437-8EE1-184A-A3C1-F4525FDCD0E2}" srcOrd="0" destOrd="0" presId="urn:microsoft.com/office/officeart/2005/8/layout/cycle1"/>
    <dgm:cxn modelId="{393AF77F-B2C5-804B-8495-95E499714522}" srcId="{149F5D3F-00C7-C34F-A4E6-B5B85074671F}" destId="{0BAE514F-5A2B-4945-9971-242939AB7A91}" srcOrd="1" destOrd="0" parTransId="{AFC2EBED-2B1A-9245-9E53-3DB76AB511D6}" sibTransId="{F3219A99-3766-B647-9CC0-1A8FD2EE45BD}"/>
    <dgm:cxn modelId="{E37D0D84-2208-3049-BD9B-5FD50AF2B0AC}" type="presOf" srcId="{CD32AB0E-798A-FA47-8563-71159FB560CB}" destId="{12943A09-F54E-3D4E-B993-13C3ED48EBCD}" srcOrd="0" destOrd="0" presId="urn:microsoft.com/office/officeart/2005/8/layout/cycle1"/>
    <dgm:cxn modelId="{BA14D196-B009-4D47-B180-53923A28506B}" type="presOf" srcId="{149F5D3F-00C7-C34F-A4E6-B5B85074671F}" destId="{C939D0A7-FACB-824C-86DE-4C7A2F0A4F2B}" srcOrd="0" destOrd="0" presId="urn:microsoft.com/office/officeart/2005/8/layout/cycle1"/>
    <dgm:cxn modelId="{84C8579B-CD4D-D24B-8AE6-366B96172B31}" type="presOf" srcId="{07F2ECBA-E302-C745-BEDC-F74A662E56C6}" destId="{8E416F28-2428-FA4E-81AF-981D4346E155}" srcOrd="0" destOrd="0" presId="urn:microsoft.com/office/officeart/2005/8/layout/cycle1"/>
    <dgm:cxn modelId="{D2F1AC9F-ECF4-FD4C-86ED-9CB1BE4A51E2}" type="presOf" srcId="{0BAE514F-5A2B-4945-9971-242939AB7A91}" destId="{0FEA5503-3F53-3B49-AFFD-D8DE1E965CA3}" srcOrd="0" destOrd="0" presId="urn:microsoft.com/office/officeart/2005/8/layout/cycle1"/>
    <dgm:cxn modelId="{6273BCB8-94D3-3044-B77B-C78B3D2308C1}" type="presOf" srcId="{5D5E779D-A2B4-8540-B5E4-08DBECA41973}" destId="{13077CA5-B5A8-A643-895B-991683724C14}" srcOrd="0" destOrd="0" presId="urn:microsoft.com/office/officeart/2005/8/layout/cycle1"/>
    <dgm:cxn modelId="{99DC07BA-5CEB-9C46-B18A-C3E292970E67}" type="presOf" srcId="{D81B7AD7-E967-164B-9B86-F5777058097F}" destId="{84198897-6D0D-C545-84DB-054662436B33}" srcOrd="0" destOrd="0" presId="urn:microsoft.com/office/officeart/2005/8/layout/cycle1"/>
    <dgm:cxn modelId="{E4B169E8-1EC2-8D4B-B812-7BA56B261C08}" type="presOf" srcId="{021B3D1A-002B-4044-8590-41B56D5A28C4}" destId="{5838D17D-FC8D-3D49-84A6-C3D9887AEDC8}" srcOrd="0" destOrd="0" presId="urn:microsoft.com/office/officeart/2005/8/layout/cycle1"/>
    <dgm:cxn modelId="{698F46BA-C182-6D4A-9694-6247E54D80E5}" type="presParOf" srcId="{C939D0A7-FACB-824C-86DE-4C7A2F0A4F2B}" destId="{3A833149-231F-8248-B6D4-D92FAD6E8071}" srcOrd="0" destOrd="0" presId="urn:microsoft.com/office/officeart/2005/8/layout/cycle1"/>
    <dgm:cxn modelId="{1AB42BAD-AAD4-104F-970F-5A47C9C5277D}" type="presParOf" srcId="{C939D0A7-FACB-824C-86DE-4C7A2F0A4F2B}" destId="{12943A09-F54E-3D4E-B993-13C3ED48EBCD}" srcOrd="1" destOrd="0" presId="urn:microsoft.com/office/officeart/2005/8/layout/cycle1"/>
    <dgm:cxn modelId="{31051796-07FA-7C42-9719-F14DE89C91E7}" type="presParOf" srcId="{C939D0A7-FACB-824C-86DE-4C7A2F0A4F2B}" destId="{8E416F28-2428-FA4E-81AF-981D4346E155}" srcOrd="2" destOrd="0" presId="urn:microsoft.com/office/officeart/2005/8/layout/cycle1"/>
    <dgm:cxn modelId="{185757F1-6859-F145-A484-1F6BEA2BEDDC}" type="presParOf" srcId="{C939D0A7-FACB-824C-86DE-4C7A2F0A4F2B}" destId="{87A98E79-7D2E-B349-A4FF-8A2194458562}" srcOrd="3" destOrd="0" presId="urn:microsoft.com/office/officeart/2005/8/layout/cycle1"/>
    <dgm:cxn modelId="{A1E22A71-8E88-C440-B282-D04FEF20445B}" type="presParOf" srcId="{C939D0A7-FACB-824C-86DE-4C7A2F0A4F2B}" destId="{0FEA5503-3F53-3B49-AFFD-D8DE1E965CA3}" srcOrd="4" destOrd="0" presId="urn:microsoft.com/office/officeart/2005/8/layout/cycle1"/>
    <dgm:cxn modelId="{38DEE557-7025-294C-9359-AB462212F49B}" type="presParOf" srcId="{C939D0A7-FACB-824C-86DE-4C7A2F0A4F2B}" destId="{50802C92-6C33-BC42-9EAE-BD70967FA098}" srcOrd="5" destOrd="0" presId="urn:microsoft.com/office/officeart/2005/8/layout/cycle1"/>
    <dgm:cxn modelId="{C13050F8-D626-F146-B7DE-7828D439F5FE}" type="presParOf" srcId="{C939D0A7-FACB-824C-86DE-4C7A2F0A4F2B}" destId="{94B74C90-132A-1C43-A674-256688CEE340}" srcOrd="6" destOrd="0" presId="urn:microsoft.com/office/officeart/2005/8/layout/cycle1"/>
    <dgm:cxn modelId="{E3528BD9-8BAE-1847-89D8-D9CD550C9D55}" type="presParOf" srcId="{C939D0A7-FACB-824C-86DE-4C7A2F0A4F2B}" destId="{6640A437-8EE1-184A-A3C1-F4525FDCD0E2}" srcOrd="7" destOrd="0" presId="urn:microsoft.com/office/officeart/2005/8/layout/cycle1"/>
    <dgm:cxn modelId="{8E366010-D6D1-AB43-909D-2736F51A1E81}" type="presParOf" srcId="{C939D0A7-FACB-824C-86DE-4C7A2F0A4F2B}" destId="{84198897-6D0D-C545-84DB-054662436B33}" srcOrd="8" destOrd="0" presId="urn:microsoft.com/office/officeart/2005/8/layout/cycle1"/>
    <dgm:cxn modelId="{F3F0B4D1-2304-0D41-9357-EEA6A421849C}" type="presParOf" srcId="{C939D0A7-FACB-824C-86DE-4C7A2F0A4F2B}" destId="{494C7D70-91BF-CA4B-8302-0F9D2C835C5B}" srcOrd="9" destOrd="0" presId="urn:microsoft.com/office/officeart/2005/8/layout/cycle1"/>
    <dgm:cxn modelId="{7804F949-11B6-7C49-B828-8B13FA104AFA}" type="presParOf" srcId="{C939D0A7-FACB-824C-86DE-4C7A2F0A4F2B}" destId="{5838D17D-FC8D-3D49-84A6-C3D9887AEDC8}" srcOrd="10" destOrd="0" presId="urn:microsoft.com/office/officeart/2005/8/layout/cycle1"/>
    <dgm:cxn modelId="{179050C4-FB17-D94B-9B08-DCB5063E8DBF}" type="presParOf" srcId="{C939D0A7-FACB-824C-86DE-4C7A2F0A4F2B}" destId="{13077CA5-B5A8-A643-895B-991683724C1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43A09-F54E-3D4E-B993-13C3ED48EBCD}">
      <dsp:nvSpPr>
        <dsp:cNvPr id="0" name=""/>
        <dsp:cNvSpPr/>
      </dsp:nvSpPr>
      <dsp:spPr>
        <a:xfrm>
          <a:off x="4220724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in Telecon</a:t>
          </a:r>
        </a:p>
      </dsp:txBody>
      <dsp:txXfrm>
        <a:off x="4220724" y="112091"/>
        <a:ext cx="1797049" cy="1797049"/>
      </dsp:txXfrm>
    </dsp:sp>
    <dsp:sp modelId="{8E416F28-2428-FA4E-81AF-981D4346E155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47563"/>
            <a:gd name="adj4" fmla="val 205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A5503-3F53-3B49-AFFD-D8DE1E965CA3}">
      <dsp:nvSpPr>
        <dsp:cNvPr id="0" name=""/>
        <dsp:cNvSpPr/>
      </dsp:nvSpPr>
      <dsp:spPr>
        <a:xfrm>
          <a:off x="4220724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Implement</a:t>
          </a:r>
        </a:p>
      </dsp:txBody>
      <dsp:txXfrm>
        <a:off x="4220724" y="3162391"/>
        <a:ext cx="1797049" cy="1797049"/>
      </dsp:txXfrm>
    </dsp:sp>
    <dsp:sp modelId="{50802C92-6C33-BC42-9EAE-BD70967FA098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947563"/>
            <a:gd name="adj4" fmla="val 43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0A437-8EE1-184A-A3C1-F4525FDCD0E2}">
      <dsp:nvSpPr>
        <dsp:cNvPr id="0" name=""/>
        <dsp:cNvSpPr/>
      </dsp:nvSpPr>
      <dsp:spPr>
        <a:xfrm>
          <a:off x="1170425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on </a:t>
          </a:r>
          <a:r>
            <a:rPr lang="en-GB" sz="2900" kern="1200" dirty="0" err="1"/>
            <a:t>Gitter</a:t>
          </a:r>
          <a:endParaRPr lang="en-GB" sz="2900" kern="1200" dirty="0"/>
        </a:p>
      </dsp:txBody>
      <dsp:txXfrm>
        <a:off x="1170425" y="3162391"/>
        <a:ext cx="1797049" cy="1797049"/>
      </dsp:txXfrm>
    </dsp:sp>
    <dsp:sp modelId="{84198897-6D0D-C545-84DB-054662436B33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1347563"/>
            <a:gd name="adj4" fmla="val 97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8D17D-FC8D-3D49-84A6-C3D9887AEDC8}">
      <dsp:nvSpPr>
        <dsp:cNvPr id="0" name=""/>
        <dsp:cNvSpPr/>
      </dsp:nvSpPr>
      <dsp:spPr>
        <a:xfrm>
          <a:off x="1170425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Show &amp; Tell</a:t>
          </a:r>
        </a:p>
      </dsp:txBody>
      <dsp:txXfrm>
        <a:off x="1170425" y="112091"/>
        <a:ext cx="1797049" cy="1797049"/>
      </dsp:txXfrm>
    </dsp:sp>
    <dsp:sp modelId="{13077CA5-B5A8-A643-895B-991683724C14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6747563"/>
            <a:gd name="adj4" fmla="val 151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-OS-Sprint-04-2020" TargetMode="External"/><Relationship Id="rId2" Type="http://schemas.openxmlformats.org/officeDocument/2006/relationships/hyperlink" Target="https://gitter.im/opengeospatial/OGC-OS-Sprint-04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opengeospatial/OGC-OS-Sprint-04-2020/issues" TargetMode="External"/><Relationship Id="rId4" Type="http://schemas.openxmlformats.org/officeDocument/2006/relationships/hyperlink" Target="https://github.com/opengeospatial/OGC-API-Tiles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Day 2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24</a:t>
            </a:r>
            <a:r>
              <a:rPr lang="en-US" altLang="en-US" sz="2000" baseline="30000" dirty="0">
                <a:ea typeface="MS PGothic" charset="-128"/>
              </a:rPr>
              <a:t>th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  <p:pic>
        <p:nvPicPr>
          <p:cNvPr id="3" name="Picture 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41F4EFB8-AE0F-7141-AC0A-C1C61098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589571"/>
            <a:ext cx="2514600" cy="635000"/>
          </a:xfrm>
          <a:prstGeom prst="rect">
            <a:avLst/>
          </a:prstGeom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706CD09E-B1D8-9F4E-BC26-AA4A2C6A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237" y="1160172"/>
            <a:ext cx="1027525" cy="276999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z="1200" dirty="0">
                <a:latin typeface="Arial" charset="0"/>
              </a:rPr>
              <a:t>Sponsored 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Develop implementations of OGC API – Tiles</a:t>
            </a:r>
          </a:p>
          <a:p>
            <a:pPr lvl="1"/>
            <a:r>
              <a:rPr lang="en-US" dirty="0"/>
              <a:t>Test implementations of OGC API – Tiles (including those from VTP2)</a:t>
            </a:r>
          </a:p>
          <a:p>
            <a:pPr lvl="1"/>
            <a:r>
              <a:rPr lang="en-US" dirty="0"/>
              <a:t>Provide feedback on the specification</a:t>
            </a:r>
          </a:p>
          <a:p>
            <a:endParaRPr lang="en-US" dirty="0"/>
          </a:p>
          <a:p>
            <a:r>
              <a:rPr lang="en-US" dirty="0"/>
              <a:t>Housekeeping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Keep your camera off at all times.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Only switch your microphone on when speaking.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Follow the chair/facilitator’s guidance.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Say your name before speaking...</a:t>
            </a:r>
          </a:p>
          <a:p>
            <a:pPr marL="1136650" lvl="2" indent="-457200"/>
            <a:r>
              <a:rPr lang="en-US" dirty="0"/>
              <a:t>“Hi, this is </a:t>
            </a:r>
            <a:r>
              <a:rPr lang="en-US" dirty="0" err="1"/>
              <a:t>Gobe</a:t>
            </a:r>
            <a:r>
              <a:rPr lang="en-US" dirty="0"/>
              <a:t>…”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148004"/>
            <a:ext cx="11577637" cy="685800"/>
          </a:xfrm>
        </p:spPr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61FE3-2DF8-9249-8862-FE54E5C5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5754"/>
            <a:ext cx="11271250" cy="46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9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EF61-580C-A449-875C-D178D168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3567"/>
            <a:ext cx="11577637" cy="685800"/>
          </a:xfrm>
        </p:spPr>
        <p:txBody>
          <a:bodyPr/>
          <a:lstStyle/>
          <a:p>
            <a:r>
              <a:rPr lang="en-US" dirty="0"/>
              <a:t>Sprint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2885D-CEE2-2C4A-9CA2-BC44EEB8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B9571C-A3BC-FF44-B08F-235CB1F5F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722385"/>
              </p:ext>
            </p:extLst>
          </p:nvPr>
        </p:nvGraphicFramePr>
        <p:xfrm>
          <a:off x="2501900" y="1066800"/>
          <a:ext cx="7188200" cy="507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64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You are here!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https://gitter.im/opengeospatial/OGC-OS-Sprint-04-2020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3"/>
              </a:rPr>
              <a:t>https://github.com/opengeospatial/OGC-OS-Sprint-04-2020</a:t>
            </a:r>
            <a:endParaRPr lang="en-US" dirty="0"/>
          </a:p>
          <a:p>
            <a:pPr lvl="1"/>
            <a:r>
              <a:rPr lang="en-US" dirty="0"/>
              <a:t>OGC API – Tiles issues </a:t>
            </a:r>
            <a:r>
              <a:rPr lang="en-US" dirty="0">
                <a:hlinkClick r:id="rId4"/>
              </a:rPr>
              <a:t>https://github.com/opengeospatial/OGC-API-Tiles/issues</a:t>
            </a:r>
            <a:endParaRPr lang="en-US" dirty="0"/>
          </a:p>
          <a:p>
            <a:pPr lvl="1"/>
            <a:r>
              <a:rPr lang="en-US" dirty="0"/>
              <a:t>Other Sprint issues </a:t>
            </a:r>
            <a:r>
              <a:rPr lang="en-US" dirty="0">
                <a:hlinkClick r:id="rId5"/>
              </a:rPr>
              <a:t>https://github.com/opengeospatial/OGC-OS-Sprint-04-2020/issues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C0DF-1B86-9940-B4B2-F58A6F43B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343400"/>
            <a:ext cx="175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594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7444</TotalTime>
  <Words>180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Reminders</vt:lpstr>
      <vt:lpstr>Schedule – Day 2</vt:lpstr>
      <vt:lpstr>Sprint Cycle</vt:lpstr>
      <vt:lpstr>Logistics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307</cp:revision>
  <cp:lastPrinted>2003-02-03T21:59:32Z</cp:lastPrinted>
  <dcterms:created xsi:type="dcterms:W3CDTF">2009-10-20T16:54:31Z</dcterms:created>
  <dcterms:modified xsi:type="dcterms:W3CDTF">2020-04-24T07:45:23Z</dcterms:modified>
</cp:coreProperties>
</file>