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8" r:id="rId3"/>
    <p:sldId id="276" r:id="rId4"/>
    <p:sldId id="279" r:id="rId5"/>
    <p:sldId id="280" r:id="rId6"/>
    <p:sldId id="277" r:id="rId7"/>
    <p:sldId id="273" r:id="rId8"/>
    <p:sldId id="281" r:id="rId9"/>
    <p:sldId id="267" r:id="rId10"/>
    <p:sldId id="278" r:id="rId11"/>
    <p:sldId id="264" r:id="rId12"/>
    <p:sldId id="275" r:id="rId13"/>
  </p:sldIdLst>
  <p:sldSz cx="12192000" cy="6858000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5"/>
    <p:restoredTop sz="94677"/>
  </p:normalViewPr>
  <p:slideViewPr>
    <p:cSldViewPr>
      <p:cViewPr varScale="1">
        <p:scale>
          <a:sx n="128" d="100"/>
          <a:sy n="128" d="100"/>
        </p:scale>
        <p:origin x="192" y="584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F5D3F-00C7-C34F-A4E6-B5B85074671F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D32AB0E-798A-FA47-8563-71159FB560CB}">
      <dgm:prSet phldrT="[Text]"/>
      <dgm:spPr/>
      <dgm:t>
        <a:bodyPr/>
        <a:lstStyle/>
        <a:p>
          <a:r>
            <a:rPr lang="en-GB" dirty="0"/>
            <a:t>Discuss in Telecon</a:t>
          </a:r>
        </a:p>
      </dgm:t>
    </dgm:pt>
    <dgm:pt modelId="{5493A382-3D1A-7D4B-AEFE-9A7D079A4C33}" type="parTrans" cxnId="{87A4FC09-EBA7-5E46-A217-CA2AADC4D65D}">
      <dgm:prSet/>
      <dgm:spPr/>
      <dgm:t>
        <a:bodyPr/>
        <a:lstStyle/>
        <a:p>
          <a:endParaRPr lang="en-GB"/>
        </a:p>
      </dgm:t>
    </dgm:pt>
    <dgm:pt modelId="{07F2ECBA-E302-C745-BEDC-F74A662E56C6}" type="sibTrans" cxnId="{87A4FC09-EBA7-5E46-A217-CA2AADC4D65D}">
      <dgm:prSet/>
      <dgm:spPr/>
      <dgm:t>
        <a:bodyPr/>
        <a:lstStyle/>
        <a:p>
          <a:endParaRPr lang="en-GB"/>
        </a:p>
      </dgm:t>
    </dgm:pt>
    <dgm:pt modelId="{0BAE514F-5A2B-4945-9971-242939AB7A91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AFC2EBED-2B1A-9245-9E53-3DB76AB511D6}" type="parTrans" cxnId="{393AF77F-B2C5-804B-8495-95E499714522}">
      <dgm:prSet/>
      <dgm:spPr/>
      <dgm:t>
        <a:bodyPr/>
        <a:lstStyle/>
        <a:p>
          <a:endParaRPr lang="en-GB"/>
        </a:p>
      </dgm:t>
    </dgm:pt>
    <dgm:pt modelId="{F3219A99-3766-B647-9CC0-1A8FD2EE45BD}" type="sibTrans" cxnId="{393AF77F-B2C5-804B-8495-95E499714522}">
      <dgm:prSet/>
      <dgm:spPr/>
      <dgm:t>
        <a:bodyPr/>
        <a:lstStyle/>
        <a:p>
          <a:endParaRPr lang="en-GB"/>
        </a:p>
      </dgm:t>
    </dgm:pt>
    <dgm:pt modelId="{6D737D56-194B-654B-9410-375E910FFE45}">
      <dgm:prSet phldrT="[Text]"/>
      <dgm:spPr/>
      <dgm:t>
        <a:bodyPr/>
        <a:lstStyle/>
        <a:p>
          <a:r>
            <a:rPr lang="en-GB" dirty="0"/>
            <a:t>Discuss on </a:t>
          </a:r>
          <a:r>
            <a:rPr lang="en-GB" dirty="0" err="1"/>
            <a:t>Gitter</a:t>
          </a:r>
          <a:endParaRPr lang="en-GB" dirty="0"/>
        </a:p>
      </dgm:t>
    </dgm:pt>
    <dgm:pt modelId="{6C437B56-CA8B-C04F-B99A-06723EB260F8}" type="parTrans" cxnId="{43199032-9AB8-3949-8CA1-BD4C21799132}">
      <dgm:prSet/>
      <dgm:spPr/>
      <dgm:t>
        <a:bodyPr/>
        <a:lstStyle/>
        <a:p>
          <a:endParaRPr lang="en-GB"/>
        </a:p>
      </dgm:t>
    </dgm:pt>
    <dgm:pt modelId="{D81B7AD7-E967-164B-9B86-F5777058097F}" type="sibTrans" cxnId="{43199032-9AB8-3949-8CA1-BD4C21799132}">
      <dgm:prSet/>
      <dgm:spPr/>
      <dgm:t>
        <a:bodyPr/>
        <a:lstStyle/>
        <a:p>
          <a:endParaRPr lang="en-GB"/>
        </a:p>
      </dgm:t>
    </dgm:pt>
    <dgm:pt modelId="{021B3D1A-002B-4044-8590-41B56D5A28C4}">
      <dgm:prSet phldrT="[Text]"/>
      <dgm:spPr/>
      <dgm:t>
        <a:bodyPr/>
        <a:lstStyle/>
        <a:p>
          <a:r>
            <a:rPr lang="en-GB" dirty="0"/>
            <a:t>Show &amp; Tell</a:t>
          </a:r>
        </a:p>
      </dgm:t>
    </dgm:pt>
    <dgm:pt modelId="{613C587F-6473-6541-AAE4-FBC1F10BD943}" type="parTrans" cxnId="{2DB1AF1E-4406-5643-A1F7-E06F0A362CAE}">
      <dgm:prSet/>
      <dgm:spPr/>
      <dgm:t>
        <a:bodyPr/>
        <a:lstStyle/>
        <a:p>
          <a:endParaRPr lang="en-GB"/>
        </a:p>
      </dgm:t>
    </dgm:pt>
    <dgm:pt modelId="{5D5E779D-A2B4-8540-B5E4-08DBECA41973}" type="sibTrans" cxnId="{2DB1AF1E-4406-5643-A1F7-E06F0A362CAE}">
      <dgm:prSet/>
      <dgm:spPr/>
      <dgm:t>
        <a:bodyPr/>
        <a:lstStyle/>
        <a:p>
          <a:endParaRPr lang="en-GB"/>
        </a:p>
      </dgm:t>
    </dgm:pt>
    <dgm:pt modelId="{C939D0A7-FACB-824C-86DE-4C7A2F0A4F2B}" type="pres">
      <dgm:prSet presAssocID="{149F5D3F-00C7-C34F-A4E6-B5B85074671F}" presName="cycle" presStyleCnt="0">
        <dgm:presLayoutVars>
          <dgm:dir/>
          <dgm:resizeHandles val="exact"/>
        </dgm:presLayoutVars>
      </dgm:prSet>
      <dgm:spPr/>
    </dgm:pt>
    <dgm:pt modelId="{3A833149-231F-8248-B6D4-D92FAD6E8071}" type="pres">
      <dgm:prSet presAssocID="{CD32AB0E-798A-FA47-8563-71159FB560CB}" presName="dummy" presStyleCnt="0"/>
      <dgm:spPr/>
    </dgm:pt>
    <dgm:pt modelId="{12943A09-F54E-3D4E-B993-13C3ED48EBCD}" type="pres">
      <dgm:prSet presAssocID="{CD32AB0E-798A-FA47-8563-71159FB560CB}" presName="node" presStyleLbl="revTx" presStyleIdx="0" presStyleCnt="4">
        <dgm:presLayoutVars>
          <dgm:bulletEnabled val="1"/>
        </dgm:presLayoutVars>
      </dgm:prSet>
      <dgm:spPr/>
    </dgm:pt>
    <dgm:pt modelId="{8E416F28-2428-FA4E-81AF-981D4346E155}" type="pres">
      <dgm:prSet presAssocID="{07F2ECBA-E302-C745-BEDC-F74A662E56C6}" presName="sibTrans" presStyleLbl="node1" presStyleIdx="0" presStyleCnt="4"/>
      <dgm:spPr/>
    </dgm:pt>
    <dgm:pt modelId="{87A98E79-7D2E-B349-A4FF-8A2194458562}" type="pres">
      <dgm:prSet presAssocID="{0BAE514F-5A2B-4945-9971-242939AB7A91}" presName="dummy" presStyleCnt="0"/>
      <dgm:spPr/>
    </dgm:pt>
    <dgm:pt modelId="{0FEA5503-3F53-3B49-AFFD-D8DE1E965CA3}" type="pres">
      <dgm:prSet presAssocID="{0BAE514F-5A2B-4945-9971-242939AB7A91}" presName="node" presStyleLbl="revTx" presStyleIdx="1" presStyleCnt="4">
        <dgm:presLayoutVars>
          <dgm:bulletEnabled val="1"/>
        </dgm:presLayoutVars>
      </dgm:prSet>
      <dgm:spPr/>
    </dgm:pt>
    <dgm:pt modelId="{50802C92-6C33-BC42-9EAE-BD70967FA098}" type="pres">
      <dgm:prSet presAssocID="{F3219A99-3766-B647-9CC0-1A8FD2EE45BD}" presName="sibTrans" presStyleLbl="node1" presStyleIdx="1" presStyleCnt="4"/>
      <dgm:spPr/>
    </dgm:pt>
    <dgm:pt modelId="{94B74C90-132A-1C43-A674-256688CEE340}" type="pres">
      <dgm:prSet presAssocID="{6D737D56-194B-654B-9410-375E910FFE45}" presName="dummy" presStyleCnt="0"/>
      <dgm:spPr/>
    </dgm:pt>
    <dgm:pt modelId="{6640A437-8EE1-184A-A3C1-F4525FDCD0E2}" type="pres">
      <dgm:prSet presAssocID="{6D737D56-194B-654B-9410-375E910FFE45}" presName="node" presStyleLbl="revTx" presStyleIdx="2" presStyleCnt="4">
        <dgm:presLayoutVars>
          <dgm:bulletEnabled val="1"/>
        </dgm:presLayoutVars>
      </dgm:prSet>
      <dgm:spPr/>
    </dgm:pt>
    <dgm:pt modelId="{84198897-6D0D-C545-84DB-054662436B33}" type="pres">
      <dgm:prSet presAssocID="{D81B7AD7-E967-164B-9B86-F5777058097F}" presName="sibTrans" presStyleLbl="node1" presStyleIdx="2" presStyleCnt="4"/>
      <dgm:spPr/>
    </dgm:pt>
    <dgm:pt modelId="{494C7D70-91BF-CA4B-8302-0F9D2C835C5B}" type="pres">
      <dgm:prSet presAssocID="{021B3D1A-002B-4044-8590-41B56D5A28C4}" presName="dummy" presStyleCnt="0"/>
      <dgm:spPr/>
    </dgm:pt>
    <dgm:pt modelId="{5838D17D-FC8D-3D49-84A6-C3D9887AEDC8}" type="pres">
      <dgm:prSet presAssocID="{021B3D1A-002B-4044-8590-41B56D5A28C4}" presName="node" presStyleLbl="revTx" presStyleIdx="3" presStyleCnt="4">
        <dgm:presLayoutVars>
          <dgm:bulletEnabled val="1"/>
        </dgm:presLayoutVars>
      </dgm:prSet>
      <dgm:spPr/>
    </dgm:pt>
    <dgm:pt modelId="{13077CA5-B5A8-A643-895B-991683724C14}" type="pres">
      <dgm:prSet presAssocID="{5D5E779D-A2B4-8540-B5E4-08DBECA41973}" presName="sibTrans" presStyleLbl="node1" presStyleIdx="3" presStyleCnt="4"/>
      <dgm:spPr/>
    </dgm:pt>
  </dgm:ptLst>
  <dgm:cxnLst>
    <dgm:cxn modelId="{87A4FC09-EBA7-5E46-A217-CA2AADC4D65D}" srcId="{149F5D3F-00C7-C34F-A4E6-B5B85074671F}" destId="{CD32AB0E-798A-FA47-8563-71159FB560CB}" srcOrd="0" destOrd="0" parTransId="{5493A382-3D1A-7D4B-AEFE-9A7D079A4C33}" sibTransId="{07F2ECBA-E302-C745-BEDC-F74A662E56C6}"/>
    <dgm:cxn modelId="{2DB1AF1E-4406-5643-A1F7-E06F0A362CAE}" srcId="{149F5D3F-00C7-C34F-A4E6-B5B85074671F}" destId="{021B3D1A-002B-4044-8590-41B56D5A28C4}" srcOrd="3" destOrd="0" parTransId="{613C587F-6473-6541-AAE4-FBC1F10BD943}" sibTransId="{5D5E779D-A2B4-8540-B5E4-08DBECA41973}"/>
    <dgm:cxn modelId="{8FC7A522-3BDD-3F47-A205-134BB3DCEAE4}" type="presOf" srcId="{F3219A99-3766-B647-9CC0-1A8FD2EE45BD}" destId="{50802C92-6C33-BC42-9EAE-BD70967FA098}" srcOrd="0" destOrd="0" presId="urn:microsoft.com/office/officeart/2005/8/layout/cycle1"/>
    <dgm:cxn modelId="{43199032-9AB8-3949-8CA1-BD4C21799132}" srcId="{149F5D3F-00C7-C34F-A4E6-B5B85074671F}" destId="{6D737D56-194B-654B-9410-375E910FFE45}" srcOrd="2" destOrd="0" parTransId="{6C437B56-CA8B-C04F-B99A-06723EB260F8}" sibTransId="{D81B7AD7-E967-164B-9B86-F5777058097F}"/>
    <dgm:cxn modelId="{A525FF65-8A6E-B948-8C00-98461A921227}" type="presOf" srcId="{6D737D56-194B-654B-9410-375E910FFE45}" destId="{6640A437-8EE1-184A-A3C1-F4525FDCD0E2}" srcOrd="0" destOrd="0" presId="urn:microsoft.com/office/officeart/2005/8/layout/cycle1"/>
    <dgm:cxn modelId="{393AF77F-B2C5-804B-8495-95E499714522}" srcId="{149F5D3F-00C7-C34F-A4E6-B5B85074671F}" destId="{0BAE514F-5A2B-4945-9971-242939AB7A91}" srcOrd="1" destOrd="0" parTransId="{AFC2EBED-2B1A-9245-9E53-3DB76AB511D6}" sibTransId="{F3219A99-3766-B647-9CC0-1A8FD2EE45BD}"/>
    <dgm:cxn modelId="{E37D0D84-2208-3049-BD9B-5FD50AF2B0AC}" type="presOf" srcId="{CD32AB0E-798A-FA47-8563-71159FB560CB}" destId="{12943A09-F54E-3D4E-B993-13C3ED48EBCD}" srcOrd="0" destOrd="0" presId="urn:microsoft.com/office/officeart/2005/8/layout/cycle1"/>
    <dgm:cxn modelId="{BA14D196-B009-4D47-B180-53923A28506B}" type="presOf" srcId="{149F5D3F-00C7-C34F-A4E6-B5B85074671F}" destId="{C939D0A7-FACB-824C-86DE-4C7A2F0A4F2B}" srcOrd="0" destOrd="0" presId="urn:microsoft.com/office/officeart/2005/8/layout/cycle1"/>
    <dgm:cxn modelId="{84C8579B-CD4D-D24B-8AE6-366B96172B31}" type="presOf" srcId="{07F2ECBA-E302-C745-BEDC-F74A662E56C6}" destId="{8E416F28-2428-FA4E-81AF-981D4346E155}" srcOrd="0" destOrd="0" presId="urn:microsoft.com/office/officeart/2005/8/layout/cycle1"/>
    <dgm:cxn modelId="{D2F1AC9F-ECF4-FD4C-86ED-9CB1BE4A51E2}" type="presOf" srcId="{0BAE514F-5A2B-4945-9971-242939AB7A91}" destId="{0FEA5503-3F53-3B49-AFFD-D8DE1E965CA3}" srcOrd="0" destOrd="0" presId="urn:microsoft.com/office/officeart/2005/8/layout/cycle1"/>
    <dgm:cxn modelId="{6273BCB8-94D3-3044-B77B-C78B3D2308C1}" type="presOf" srcId="{5D5E779D-A2B4-8540-B5E4-08DBECA41973}" destId="{13077CA5-B5A8-A643-895B-991683724C14}" srcOrd="0" destOrd="0" presId="urn:microsoft.com/office/officeart/2005/8/layout/cycle1"/>
    <dgm:cxn modelId="{99DC07BA-5CEB-9C46-B18A-C3E292970E67}" type="presOf" srcId="{D81B7AD7-E967-164B-9B86-F5777058097F}" destId="{84198897-6D0D-C545-84DB-054662436B33}" srcOrd="0" destOrd="0" presId="urn:microsoft.com/office/officeart/2005/8/layout/cycle1"/>
    <dgm:cxn modelId="{E4B169E8-1EC2-8D4B-B812-7BA56B261C08}" type="presOf" srcId="{021B3D1A-002B-4044-8590-41B56D5A28C4}" destId="{5838D17D-FC8D-3D49-84A6-C3D9887AEDC8}" srcOrd="0" destOrd="0" presId="urn:microsoft.com/office/officeart/2005/8/layout/cycle1"/>
    <dgm:cxn modelId="{698F46BA-C182-6D4A-9694-6247E54D80E5}" type="presParOf" srcId="{C939D0A7-FACB-824C-86DE-4C7A2F0A4F2B}" destId="{3A833149-231F-8248-B6D4-D92FAD6E8071}" srcOrd="0" destOrd="0" presId="urn:microsoft.com/office/officeart/2005/8/layout/cycle1"/>
    <dgm:cxn modelId="{1AB42BAD-AAD4-104F-970F-5A47C9C5277D}" type="presParOf" srcId="{C939D0A7-FACB-824C-86DE-4C7A2F0A4F2B}" destId="{12943A09-F54E-3D4E-B993-13C3ED48EBCD}" srcOrd="1" destOrd="0" presId="urn:microsoft.com/office/officeart/2005/8/layout/cycle1"/>
    <dgm:cxn modelId="{31051796-07FA-7C42-9719-F14DE89C91E7}" type="presParOf" srcId="{C939D0A7-FACB-824C-86DE-4C7A2F0A4F2B}" destId="{8E416F28-2428-FA4E-81AF-981D4346E155}" srcOrd="2" destOrd="0" presId="urn:microsoft.com/office/officeart/2005/8/layout/cycle1"/>
    <dgm:cxn modelId="{185757F1-6859-F145-A484-1F6BEA2BEDDC}" type="presParOf" srcId="{C939D0A7-FACB-824C-86DE-4C7A2F0A4F2B}" destId="{87A98E79-7D2E-B349-A4FF-8A2194458562}" srcOrd="3" destOrd="0" presId="urn:microsoft.com/office/officeart/2005/8/layout/cycle1"/>
    <dgm:cxn modelId="{A1E22A71-8E88-C440-B282-D04FEF20445B}" type="presParOf" srcId="{C939D0A7-FACB-824C-86DE-4C7A2F0A4F2B}" destId="{0FEA5503-3F53-3B49-AFFD-D8DE1E965CA3}" srcOrd="4" destOrd="0" presId="urn:microsoft.com/office/officeart/2005/8/layout/cycle1"/>
    <dgm:cxn modelId="{38DEE557-7025-294C-9359-AB462212F49B}" type="presParOf" srcId="{C939D0A7-FACB-824C-86DE-4C7A2F0A4F2B}" destId="{50802C92-6C33-BC42-9EAE-BD70967FA098}" srcOrd="5" destOrd="0" presId="urn:microsoft.com/office/officeart/2005/8/layout/cycle1"/>
    <dgm:cxn modelId="{C13050F8-D626-F146-B7DE-7828D439F5FE}" type="presParOf" srcId="{C939D0A7-FACB-824C-86DE-4C7A2F0A4F2B}" destId="{94B74C90-132A-1C43-A674-256688CEE340}" srcOrd="6" destOrd="0" presId="urn:microsoft.com/office/officeart/2005/8/layout/cycle1"/>
    <dgm:cxn modelId="{E3528BD9-8BAE-1847-89D8-D9CD550C9D55}" type="presParOf" srcId="{C939D0A7-FACB-824C-86DE-4C7A2F0A4F2B}" destId="{6640A437-8EE1-184A-A3C1-F4525FDCD0E2}" srcOrd="7" destOrd="0" presId="urn:microsoft.com/office/officeart/2005/8/layout/cycle1"/>
    <dgm:cxn modelId="{8E366010-D6D1-AB43-909D-2736F51A1E81}" type="presParOf" srcId="{C939D0A7-FACB-824C-86DE-4C7A2F0A4F2B}" destId="{84198897-6D0D-C545-84DB-054662436B33}" srcOrd="8" destOrd="0" presId="urn:microsoft.com/office/officeart/2005/8/layout/cycle1"/>
    <dgm:cxn modelId="{F3F0B4D1-2304-0D41-9357-EEA6A421849C}" type="presParOf" srcId="{C939D0A7-FACB-824C-86DE-4C7A2F0A4F2B}" destId="{494C7D70-91BF-CA4B-8302-0F9D2C835C5B}" srcOrd="9" destOrd="0" presId="urn:microsoft.com/office/officeart/2005/8/layout/cycle1"/>
    <dgm:cxn modelId="{7804F949-11B6-7C49-B828-8B13FA104AFA}" type="presParOf" srcId="{C939D0A7-FACB-824C-86DE-4C7A2F0A4F2B}" destId="{5838D17D-FC8D-3D49-84A6-C3D9887AEDC8}" srcOrd="10" destOrd="0" presId="urn:microsoft.com/office/officeart/2005/8/layout/cycle1"/>
    <dgm:cxn modelId="{179050C4-FB17-D94B-9B08-DCB5063E8DBF}" type="presParOf" srcId="{C939D0A7-FACB-824C-86DE-4C7A2F0A4F2B}" destId="{13077CA5-B5A8-A643-895B-991683724C14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43A09-F54E-3D4E-B993-13C3ED48EBCD}">
      <dsp:nvSpPr>
        <dsp:cNvPr id="0" name=""/>
        <dsp:cNvSpPr/>
      </dsp:nvSpPr>
      <dsp:spPr>
        <a:xfrm>
          <a:off x="4220724" y="1120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Discuss in Telecon</a:t>
          </a:r>
        </a:p>
      </dsp:txBody>
      <dsp:txXfrm>
        <a:off x="4220724" y="112091"/>
        <a:ext cx="1797049" cy="1797049"/>
      </dsp:txXfrm>
    </dsp:sp>
    <dsp:sp modelId="{8E416F28-2428-FA4E-81AF-981D4346E155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547563"/>
            <a:gd name="adj4" fmla="val 205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A5503-3F53-3B49-AFFD-D8DE1E965CA3}">
      <dsp:nvSpPr>
        <dsp:cNvPr id="0" name=""/>
        <dsp:cNvSpPr/>
      </dsp:nvSpPr>
      <dsp:spPr>
        <a:xfrm>
          <a:off x="4220724" y="31623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Implement</a:t>
          </a:r>
        </a:p>
      </dsp:txBody>
      <dsp:txXfrm>
        <a:off x="4220724" y="3162391"/>
        <a:ext cx="1797049" cy="1797049"/>
      </dsp:txXfrm>
    </dsp:sp>
    <dsp:sp modelId="{50802C92-6C33-BC42-9EAE-BD70967FA098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5947563"/>
            <a:gd name="adj4" fmla="val 43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0A437-8EE1-184A-A3C1-F4525FDCD0E2}">
      <dsp:nvSpPr>
        <dsp:cNvPr id="0" name=""/>
        <dsp:cNvSpPr/>
      </dsp:nvSpPr>
      <dsp:spPr>
        <a:xfrm>
          <a:off x="1170425" y="31623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Discuss on </a:t>
          </a:r>
          <a:r>
            <a:rPr lang="en-GB" sz="2900" kern="1200" dirty="0" err="1"/>
            <a:t>Gitter</a:t>
          </a:r>
          <a:endParaRPr lang="en-GB" sz="2900" kern="1200" dirty="0"/>
        </a:p>
      </dsp:txBody>
      <dsp:txXfrm>
        <a:off x="1170425" y="3162391"/>
        <a:ext cx="1797049" cy="1797049"/>
      </dsp:txXfrm>
    </dsp:sp>
    <dsp:sp modelId="{84198897-6D0D-C545-84DB-054662436B33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11347563"/>
            <a:gd name="adj4" fmla="val 97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8D17D-FC8D-3D49-84A6-C3D9887AEDC8}">
      <dsp:nvSpPr>
        <dsp:cNvPr id="0" name=""/>
        <dsp:cNvSpPr/>
      </dsp:nvSpPr>
      <dsp:spPr>
        <a:xfrm>
          <a:off x="1170425" y="1120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Show &amp; Tell</a:t>
          </a:r>
        </a:p>
      </dsp:txBody>
      <dsp:txXfrm>
        <a:off x="1170425" y="112091"/>
        <a:ext cx="1797049" cy="1797049"/>
      </dsp:txXfrm>
    </dsp:sp>
    <dsp:sp modelId="{13077CA5-B5A8-A643-895B-991683724C14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16747563"/>
            <a:gd name="adj4" fmla="val 151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58D17DE5-180D-E342-B4F5-1D5D142BDA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0A1CC52A-91A2-E347-A202-C98D3D1B61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>
            <a:extLst>
              <a:ext uri="{FF2B5EF4-FFF2-40B4-BE49-F238E27FC236}">
                <a16:creationId xmlns:a16="http://schemas.microsoft.com/office/drawing/2014/main" id="{D20FBBCE-3773-7A46-A2F7-89C1EBB9E3F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>
            <a:extLst>
              <a:ext uri="{FF2B5EF4-FFF2-40B4-BE49-F238E27FC236}">
                <a16:creationId xmlns:a16="http://schemas.microsoft.com/office/drawing/2014/main" id="{288E28C5-4936-EA4D-AB15-89ED35D74E1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D432066-61D2-D34C-AA9A-9296D75396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DD267B0-7756-204A-91E0-52C95F7E93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BE39FC1-74F2-D341-BF6C-37E3AE0C1D4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0B6470F-B1C5-964A-ACAD-7521DDA2C2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413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B62B9D4-F797-054A-B1FB-9BCC7FA64D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B62ACBD-BE39-3A4A-B28C-5BFE0AF08C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FADDC78-10E5-D942-BCCF-E2772C46C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2277D4B-7A01-0E4F-9227-433F239B3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>
            <a:extLst>
              <a:ext uri="{FF2B5EF4-FFF2-40B4-BE49-F238E27FC236}">
                <a16:creationId xmlns:a16="http://schemas.microsoft.com/office/drawing/2014/main" id="{C0306535-0ED8-5D4A-AD13-414CC8DB7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0" y="214313"/>
            <a:ext cx="74613" cy="215900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rgbClr val="FFFFFF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5" name="Picture 11" descr="Picture 7.png">
            <a:extLst>
              <a:ext uri="{FF2B5EF4-FFF2-40B4-BE49-F238E27FC236}">
                <a16:creationId xmlns:a16="http://schemas.microsoft.com/office/drawing/2014/main" id="{428028BB-100A-3347-ADE0-0A2D73803D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" y="5943600"/>
            <a:ext cx="1244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016D2F50-6A01-2B45-86D9-869AA63C3A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122174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3276600"/>
            <a:ext cx="103632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7414CE-5933-2E4A-B4AD-74369B7BAF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013200" y="6400800"/>
            <a:ext cx="43688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9511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9069BA-416C-A54E-845B-D73E62F614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55ED1B-AA2C-004A-8727-CB01F8B1A9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7250C-282F-3D46-9403-80E21185DF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23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717" y="136525"/>
            <a:ext cx="2893483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4" y="136525"/>
            <a:ext cx="8481484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5D3835-4DA7-214B-A1AF-EE1B4BD92C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B5AF7D-C5A4-5E4F-B6F1-99B9924B3F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9E99E-C846-0643-83BF-EE4687BB16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6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078097-61A3-3D43-9977-76BBBA5A2C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C31B8C-D1BF-8D47-A3EB-AE9638A047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C7AC4-9ADF-FA4E-BD12-A120307F0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12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25F9C2-FC69-194D-BB9D-FDD8782351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9920AA-809E-6443-B4E2-217C248924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43E7B-4715-744C-B261-E439537D4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3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4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F5F1A-DF32-D44B-A823-6951BB12B8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B2BBD9-6A93-0148-9B32-2F8624FA4C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C7E11-9E4C-274A-A04A-FA4AF1B83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30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328F59-72F2-C643-8F22-D389D49F33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994F3B-7053-0347-A592-C366E4A570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544B1-59AD-1B4A-A301-19176DCF8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79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9572C9-5F8B-1045-870E-8F23949B90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F0EBB0-E727-B341-AC00-C62621A484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08376-8B7D-0C4B-B804-3DC43C81C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54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1899C9-A7D9-8A41-8BF6-12B52BCA40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D0F90CB-730D-4E49-8A2B-9FD2BE0383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C6D28-F431-F242-89BC-EC8F239D78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95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CEB7B-4F6E-284B-8F88-F4FE036AFA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D68CF0-8154-8545-8B28-448833214D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74AE9-5AE6-C64D-8E68-CC6EE9190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32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7E9C8-A269-324D-A8C9-6AD6D88713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DAE5FE-CE27-D34B-9E2B-0064BA94CF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B7BFF-85D1-BA4D-A1E0-BEE188DF2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64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6F838E66-B55F-5440-92F8-F50096195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9563" y="136525"/>
            <a:ext cx="115776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E5423A-FF00-9D4A-A327-6CF55830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1963" y="1279525"/>
            <a:ext cx="112776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>
            <a:extLst>
              <a:ext uri="{FF2B5EF4-FFF2-40B4-BE49-F238E27FC236}">
                <a16:creationId xmlns:a16="http://schemas.microsoft.com/office/drawing/2014/main" id="{87FFC3B4-1A68-3D4D-B541-8D30F970E0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3988" y="65532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62854" name="Rectangle 6">
            <a:extLst>
              <a:ext uri="{FF2B5EF4-FFF2-40B4-BE49-F238E27FC236}">
                <a16:creationId xmlns:a16="http://schemas.microsoft.com/office/drawing/2014/main" id="{933F6B04-26D5-8943-B7BE-57DB53F567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4800" y="65532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7D17A24-3DEF-5340-BDB0-AC3C233A7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>
            <a:extLst>
              <a:ext uri="{FF2B5EF4-FFF2-40B4-BE49-F238E27FC236}">
                <a16:creationId xmlns:a16="http://schemas.microsoft.com/office/drawing/2014/main" id="{194CDDDF-4425-8845-A41E-EF497CA4A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6164263"/>
            <a:ext cx="1168400" cy="615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>
            <a:extLst>
              <a:ext uri="{FF2B5EF4-FFF2-40B4-BE49-F238E27FC236}">
                <a16:creationId xmlns:a16="http://schemas.microsoft.com/office/drawing/2014/main" id="{63B37F6C-7DFA-9A42-8AEF-1871CD44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6230938"/>
            <a:ext cx="93662" cy="24606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1D56E19-CB08-C64D-8C00-7B53C939168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766763"/>
            <a:ext cx="1181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OGC-OS-Sprint-04-2020" TargetMode="External"/><Relationship Id="rId2" Type="http://schemas.openxmlformats.org/officeDocument/2006/relationships/hyperlink" Target="https://gitter.im/opengeospatial/OGC-OS-Sprint-04-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github.com/opengeospatial/OGC-OS-Sprint-04-2020/issues" TargetMode="External"/><Relationship Id="rId4" Type="http://schemas.openxmlformats.org/officeDocument/2006/relationships/hyperlink" Target="https://github.com/opengeospatial/OGC-API-Tiles/iss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>
            <a:extLst>
              <a:ext uri="{FF2B5EF4-FFF2-40B4-BE49-F238E27FC236}">
                <a16:creationId xmlns:a16="http://schemas.microsoft.com/office/drawing/2014/main" id="{4859F60C-DDCC-544A-BAA2-AC5CED6503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OGC API – Tiles Sprint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0C7C42B7-C6EC-A842-A033-CAA18E026A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600200"/>
          </a:xfrm>
        </p:spPr>
        <p:txBody>
          <a:bodyPr/>
          <a:lstStyle/>
          <a:p>
            <a:r>
              <a:rPr lang="en-US" altLang="en-US" sz="2000" dirty="0">
                <a:ea typeface="MS PGothic" charset="-128"/>
              </a:rPr>
              <a:t>Day 1</a:t>
            </a:r>
          </a:p>
          <a:p>
            <a:endParaRPr lang="en-US" altLang="en-US" sz="2000" dirty="0">
              <a:ea typeface="MS PGothic" charset="-128"/>
            </a:endParaRPr>
          </a:p>
          <a:p>
            <a:r>
              <a:rPr lang="en-US" altLang="en-US" sz="2000" dirty="0">
                <a:ea typeface="MS PGothic" charset="-128"/>
              </a:rPr>
              <a:t>23</a:t>
            </a:r>
            <a:r>
              <a:rPr lang="en-US" altLang="en-US" sz="2000" baseline="30000" dirty="0">
                <a:ea typeface="MS PGothic" charset="-128"/>
              </a:rPr>
              <a:t>rd</a:t>
            </a:r>
            <a:r>
              <a:rPr lang="en-US" altLang="en-US" sz="2000" dirty="0">
                <a:ea typeface="MS PGothic" charset="-128"/>
              </a:rPr>
              <a:t> April 2020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6B2A9-4402-B54E-8BA4-A6B611F31C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900" b="0" dirty="0">
                <a:solidFill>
                  <a:srgbClr val="092E5C"/>
                </a:solidFill>
                <a:latin typeface="Arial" pitchFamily="34" charset="0"/>
              </a:rPr>
              <a:t>Copyright © 2020 Open Geospatial Consortium</a:t>
            </a:r>
          </a:p>
        </p:txBody>
      </p:sp>
      <p:pic>
        <p:nvPicPr>
          <p:cNvPr id="3" name="Picture 2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41F4EFB8-AE0F-7141-AC0A-C1C610986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589571"/>
            <a:ext cx="2514600" cy="635000"/>
          </a:xfrm>
          <a:prstGeom prst="rect">
            <a:avLst/>
          </a:prstGeom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706CD09E-B1D8-9F4E-BC26-AA4A2C6A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2237" y="1160172"/>
            <a:ext cx="1027525" cy="276999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sz="1200" dirty="0">
                <a:latin typeface="Arial" charset="0"/>
              </a:rPr>
              <a:t>Sponsored 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F85-F8A7-144C-BEE0-4044EE7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on the </a:t>
            </a:r>
            <a:r>
              <a:rPr lang="en-US" dirty="0" err="1"/>
              <a:t>Github</a:t>
            </a:r>
            <a:r>
              <a:rPr lang="en-US" dirty="0"/>
              <a:t> Repo?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99798-C465-1948-9212-4D51C3F6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267326-335E-404C-B613-1E5D3D7F6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874024"/>
            <a:ext cx="9101820" cy="598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1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45876F-D24D-D04B-A118-98C1EACF0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06628"/>
            <a:ext cx="7770312" cy="59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8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9D4972-8CDF-FA4D-9E78-148C89120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84396"/>
            <a:ext cx="11296650" cy="53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9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BBF3-9C91-F046-A011-5039E980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FD72-BDA0-2C42-800C-4B1E86B6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1279525"/>
            <a:ext cx="11730037" cy="4891088"/>
          </a:xfrm>
        </p:spPr>
        <p:txBody>
          <a:bodyPr/>
          <a:lstStyle/>
          <a:p>
            <a:r>
              <a:rPr lang="en-US" dirty="0"/>
              <a:t>What is an OGC Sprint?</a:t>
            </a:r>
          </a:p>
          <a:p>
            <a:pPr lvl="1"/>
            <a:r>
              <a:rPr lang="en-US" dirty="0"/>
              <a:t>A collaborative and inclusive event driven by innovative and rapid programming with minimum process and organization constraints to support the development of new applications and open standards. </a:t>
            </a:r>
          </a:p>
          <a:p>
            <a:pPr lvl="1"/>
            <a:endParaRPr lang="en-US" dirty="0"/>
          </a:p>
          <a:p>
            <a:r>
              <a:rPr lang="en-US" dirty="0"/>
              <a:t>Objectives of the OGC API – Tiles Sprint</a:t>
            </a:r>
          </a:p>
          <a:p>
            <a:pPr lvl="1"/>
            <a:r>
              <a:rPr lang="en-US" dirty="0"/>
              <a:t>Develop implementations of OGC API – Tiles</a:t>
            </a:r>
          </a:p>
          <a:p>
            <a:pPr lvl="1"/>
            <a:r>
              <a:rPr lang="en-US" dirty="0"/>
              <a:t>Test implementations of OGC API – Tiles (including those from VTP2)</a:t>
            </a:r>
          </a:p>
          <a:p>
            <a:pPr lvl="1"/>
            <a:r>
              <a:rPr lang="en-US" dirty="0"/>
              <a:t>Provide feedback on the specification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A08EE-BB30-0441-9DEE-CEC3B20212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3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06D6-F9F0-7C42-8543-14B5F72E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2DDA-7B13-604A-9B7C-B37D39AC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Keep your camera off at all times.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Only switch your microphone on when speaking.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Follow the chair/facilitator’s guidance.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Say your name before speaking...</a:t>
            </a:r>
          </a:p>
          <a:p>
            <a:pPr marL="793750" lvl="1" indent="-457200"/>
            <a:r>
              <a:rPr lang="en-US" dirty="0"/>
              <a:t>“Hi, this is </a:t>
            </a:r>
            <a:r>
              <a:rPr lang="en-US" dirty="0" err="1"/>
              <a:t>Gobe</a:t>
            </a:r>
            <a:r>
              <a:rPr lang="en-US" dirty="0"/>
              <a:t>…”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CDC42-6048-1147-899F-077CAA485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2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45876F-D24D-D04B-A118-98C1EACF0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06628"/>
            <a:ext cx="7770312" cy="59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0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06BE2-96AC-C646-934D-41F09452B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20236"/>
            <a:ext cx="11220450" cy="527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9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396C-ADF0-A349-A567-A90AD8A3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2819400"/>
            <a:ext cx="11577637" cy="685800"/>
          </a:xfrm>
        </p:spPr>
        <p:txBody>
          <a:bodyPr/>
          <a:lstStyle/>
          <a:p>
            <a:r>
              <a:rPr lang="en-US" dirty="0"/>
              <a:t>Sponsor’s Welcome Remarks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D5EDD-2ACD-E449-99DF-59DFA35DCB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5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12DA-15D0-6849-8278-AD2E4E8F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DDB8-BFFB-0E4A-83B7-CA30EFB8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3" y="983456"/>
            <a:ext cx="11730037" cy="48910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Participants are welcome to bring partial or complete implementations of servers or clients to support the sprint. </a:t>
            </a:r>
          </a:p>
          <a:p>
            <a:endParaRPr lang="en-US" dirty="0"/>
          </a:p>
          <a:p>
            <a:r>
              <a:rPr lang="en-US" dirty="0"/>
              <a:t>Participants will have the opportunity to experiment with parts of the specification and develop working services. </a:t>
            </a:r>
          </a:p>
          <a:p>
            <a:endParaRPr lang="en-US" dirty="0"/>
          </a:p>
          <a:p>
            <a:r>
              <a:rPr lang="en-US" dirty="0"/>
              <a:t>This development can either be done with:</a:t>
            </a:r>
          </a:p>
          <a:p>
            <a:pPr lvl="2"/>
            <a:r>
              <a:rPr lang="en-US" sz="2200" dirty="0"/>
              <a:t>source data that participants bring to the event themselves, or </a:t>
            </a:r>
          </a:p>
          <a:p>
            <a:pPr lvl="2"/>
            <a:r>
              <a:rPr lang="en-US" sz="2200" dirty="0"/>
              <a:t>source data made available by Ordnance Survey, such as OS Open </a:t>
            </a:r>
            <a:r>
              <a:rPr lang="en-US" sz="2200" dirty="0" err="1"/>
              <a:t>ZoomStack</a:t>
            </a:r>
            <a:r>
              <a:rPr lang="en-US" sz="22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E9AB1-9D95-8741-8559-66D9100430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EF61-580C-A449-875C-D178D168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73567"/>
            <a:ext cx="11577637" cy="685800"/>
          </a:xfrm>
        </p:spPr>
        <p:txBody>
          <a:bodyPr/>
          <a:lstStyle/>
          <a:p>
            <a:r>
              <a:rPr lang="en-US" dirty="0"/>
              <a:t>Sprint 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2885D-CEE2-2C4A-9CA2-BC44EEB8D4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AB9571C-A3BC-FF44-B08F-235CB1F5F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722385"/>
              </p:ext>
            </p:extLst>
          </p:nvPr>
        </p:nvGraphicFramePr>
        <p:xfrm>
          <a:off x="2501900" y="1066800"/>
          <a:ext cx="7188200" cy="507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64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DD32-E6BB-5A4E-B0E5-19D82BFC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6703-1BDF-5A46-A7E2-FD65437A9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Gotomeeting</a:t>
            </a:r>
            <a:endParaRPr lang="en-US" dirty="0"/>
          </a:p>
          <a:p>
            <a:pPr lvl="1"/>
            <a:r>
              <a:rPr lang="en-US" dirty="0"/>
              <a:t>Link to be provided to registered participants only.</a:t>
            </a:r>
          </a:p>
          <a:p>
            <a:pPr lvl="1"/>
            <a:endParaRPr lang="en-US" dirty="0"/>
          </a:p>
          <a:p>
            <a:r>
              <a:rPr lang="en-US" dirty="0" err="1"/>
              <a:t>Gitter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https://gitter.im/opengeospatial/OGC-OS-Sprint-04-2020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Public repo </a:t>
            </a:r>
            <a:r>
              <a:rPr lang="en-US" dirty="0">
                <a:hlinkClick r:id="rId3"/>
              </a:rPr>
              <a:t>https://github.com/opengeospatial/OGC-OS-Sprint-04-2020</a:t>
            </a:r>
            <a:endParaRPr lang="en-US" dirty="0"/>
          </a:p>
          <a:p>
            <a:pPr lvl="1"/>
            <a:r>
              <a:rPr lang="en-US" dirty="0"/>
              <a:t>OGC API – Tiles issues </a:t>
            </a:r>
            <a:r>
              <a:rPr lang="en-US" dirty="0">
                <a:hlinkClick r:id="rId4"/>
              </a:rPr>
              <a:t>https://github.com/opengeospatial/OGC-API-Tiles/issues</a:t>
            </a:r>
            <a:endParaRPr lang="en-US" dirty="0"/>
          </a:p>
          <a:p>
            <a:pPr lvl="1"/>
            <a:r>
              <a:rPr lang="en-US" dirty="0"/>
              <a:t>Other Sprint issues </a:t>
            </a:r>
            <a:r>
              <a:rPr lang="en-US" dirty="0">
                <a:hlinkClick r:id="rId5"/>
              </a:rPr>
              <a:t>https://github.com/opengeospatial/OGC-OS-Sprint-04-2020/issues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73DE4-3028-BE47-B0EE-8D3FDC9AC3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8C0DF-1B86-9940-B4B2-F58A6F43B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343400"/>
            <a:ext cx="1752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95948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7371</TotalTime>
  <Words>360</Words>
  <Application>Microsoft Macintosh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CG Times</vt:lpstr>
      <vt:lpstr>Times New Roman</vt:lpstr>
      <vt:lpstr>OGC_PowerPoint_Template</vt:lpstr>
      <vt:lpstr>OGC API – Tiles Sprint</vt:lpstr>
      <vt:lpstr>Welcome</vt:lpstr>
      <vt:lpstr>Housekeeping</vt:lpstr>
      <vt:lpstr>Schedule – Day 1</vt:lpstr>
      <vt:lpstr>Schedule – Day 2</vt:lpstr>
      <vt:lpstr>Sponsor’s Welcome Remarks</vt:lpstr>
      <vt:lpstr>Ways of Working</vt:lpstr>
      <vt:lpstr>Sprint Cycle</vt:lpstr>
      <vt:lpstr>Logistics</vt:lpstr>
      <vt:lpstr>What’s on the Github Repo?</vt:lpstr>
      <vt:lpstr>Schedule – Day 1</vt:lpstr>
      <vt:lpstr>Schedule – Day 2</vt:lpstr>
    </vt:vector>
  </TitlesOfParts>
  <Company>OGC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OGC TC/PC</dc:subject>
  <dc:creator>Carl Reed</dc:creator>
  <cp:lastModifiedBy>Gobe Hobona</cp:lastModifiedBy>
  <cp:revision>298</cp:revision>
  <cp:lastPrinted>2003-02-03T21:59:32Z</cp:lastPrinted>
  <dcterms:created xsi:type="dcterms:W3CDTF">2009-10-20T16:54:31Z</dcterms:created>
  <dcterms:modified xsi:type="dcterms:W3CDTF">2020-04-23T07:38:03Z</dcterms:modified>
</cp:coreProperties>
</file>