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68" r:id="rId4"/>
    <p:sldId id="269" r:id="rId5"/>
    <p:sldId id="270" r:id="rId6"/>
    <p:sldId id="271" r:id="rId7"/>
    <p:sldId id="272" r:id="rId8"/>
    <p:sldId id="265" r:id="rId9"/>
    <p:sldId id="266" r:id="rId10"/>
    <p:sldId id="267" r:id="rId11"/>
  </p:sldIdLst>
  <p:sldSz cx="12192000" cy="6858000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7"/>
    <p:restoredTop sz="94694"/>
  </p:normalViewPr>
  <p:slideViewPr>
    <p:cSldViewPr>
      <p:cViewPr varScale="1">
        <p:scale>
          <a:sx n="116" d="100"/>
          <a:sy n="116" d="100"/>
        </p:scale>
        <p:origin x="216" y="296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8D17DE5-180D-E342-B4F5-1D5D142BDA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0A1CC52A-91A2-E347-A202-C98D3D1B61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>
            <a:extLst>
              <a:ext uri="{FF2B5EF4-FFF2-40B4-BE49-F238E27FC236}">
                <a16:creationId xmlns:a16="http://schemas.microsoft.com/office/drawing/2014/main" id="{D20FBBCE-3773-7A46-A2F7-89C1EBB9E3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>
            <a:extLst>
              <a:ext uri="{FF2B5EF4-FFF2-40B4-BE49-F238E27FC236}">
                <a16:creationId xmlns:a16="http://schemas.microsoft.com/office/drawing/2014/main" id="{288E28C5-4936-EA4D-AB15-89ED35D74E1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D432066-61D2-D34C-AA9A-9296D75396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D267B0-7756-204A-91E0-52C95F7E9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E39FC1-74F2-D341-BF6C-37E3AE0C1D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0B6470F-B1C5-964A-ACAD-7521DDA2C2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B62B9D4-F797-054A-B1FB-9BCC7FA64D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B62ACBD-BE39-3A4A-B28C-5BFE0AF08C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FADDC78-10E5-D942-BCCF-E2772C46C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2277D4B-7A01-0E4F-9227-433F239B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>
            <a:extLst>
              <a:ext uri="{FF2B5EF4-FFF2-40B4-BE49-F238E27FC236}">
                <a16:creationId xmlns:a16="http://schemas.microsoft.com/office/drawing/2014/main" id="{C0306535-0ED8-5D4A-AD13-414CC8DB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0" y="214313"/>
            <a:ext cx="74613" cy="215900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428028BB-100A-3347-ADE0-0A2D73803D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" y="5943600"/>
            <a:ext cx="1244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16D2F50-6A01-2B45-86D9-869AA63C3A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122174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3276600"/>
            <a:ext cx="103632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7414CE-5933-2E4A-B4AD-74369B7BAF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013200" y="6400800"/>
            <a:ext cx="43688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9511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9069BA-416C-A54E-845B-D73E62F614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55ED1B-AA2C-004A-8727-CB01F8B1A9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7250C-282F-3D46-9403-80E21185DF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23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717" y="136525"/>
            <a:ext cx="2893483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4" y="136525"/>
            <a:ext cx="8481484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5D3835-4DA7-214B-A1AF-EE1B4BD92C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B5AF7D-C5A4-5E4F-B6F1-99B9924B3F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E99E-C846-0643-83BF-EE4687BB1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6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078097-61A3-3D43-9977-76BBBA5A2C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C31B8C-D1BF-8D47-A3EB-AE9638A047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7AC4-9ADF-FA4E-BD12-A120307F0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12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25F9C2-FC69-194D-BB9D-FDD8782351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9920AA-809E-6443-B4E2-217C248924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43E7B-4715-744C-B261-E439537D4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3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4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F5F1A-DF32-D44B-A823-6951BB12B8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B2BBD9-6A93-0148-9B32-2F8624FA4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C7E11-9E4C-274A-A04A-FA4AF1B83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30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328F59-72F2-C643-8F22-D389D49F33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994F3B-7053-0347-A592-C366E4A570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544B1-59AD-1B4A-A301-19176DCF8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9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9572C9-5F8B-1045-870E-8F23949B90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F0EBB0-E727-B341-AC00-C62621A484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08376-8B7D-0C4B-B804-3DC43C81C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5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1899C9-A7D9-8A41-8BF6-12B52BCA40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D0F90CB-730D-4E49-8A2B-9FD2BE0383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C6D28-F431-F242-89BC-EC8F239D7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9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CEB7B-4F6E-284B-8F88-F4FE036AFA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D68CF0-8154-8545-8B28-448833214D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74AE9-5AE6-C64D-8E68-CC6EE9190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32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7E9C8-A269-324D-A8C9-6AD6D88713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DAE5FE-CE27-D34B-9E2B-0064BA94C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B7BFF-85D1-BA4D-A1E0-BEE188DF2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64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6F838E66-B55F-5440-92F8-F50096195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136525"/>
            <a:ext cx="11577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E5423A-FF00-9D4A-A327-6CF55830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1963" y="1279525"/>
            <a:ext cx="112776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87FFC3B4-1A68-3D4D-B541-8D30F970E0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3988" y="65532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62854" name="Rectangle 6">
            <a:extLst>
              <a:ext uri="{FF2B5EF4-FFF2-40B4-BE49-F238E27FC236}">
                <a16:creationId xmlns:a16="http://schemas.microsoft.com/office/drawing/2014/main" id="{933F6B04-26D5-8943-B7BE-57DB53F567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4800" y="65532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7D17A24-3DEF-5340-BDB0-AC3C233A7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>
            <a:extLst>
              <a:ext uri="{FF2B5EF4-FFF2-40B4-BE49-F238E27FC236}">
                <a16:creationId xmlns:a16="http://schemas.microsoft.com/office/drawing/2014/main" id="{194CDDDF-4425-8845-A41E-EF497CA4A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6164263"/>
            <a:ext cx="1168400" cy="615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>
            <a:extLst>
              <a:ext uri="{FF2B5EF4-FFF2-40B4-BE49-F238E27FC236}">
                <a16:creationId xmlns:a16="http://schemas.microsoft.com/office/drawing/2014/main" id="{63B37F6C-7DFA-9A42-8AEF-1871CD44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6230938"/>
            <a:ext cx="93662" cy="24606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1D56E19-CB08-C64D-8C00-7B53C939168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766763"/>
            <a:ext cx="1181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patial/OGC-OS-Sprint-04-20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>
            <a:extLst>
              <a:ext uri="{FF2B5EF4-FFF2-40B4-BE49-F238E27FC236}">
                <a16:creationId xmlns:a16="http://schemas.microsoft.com/office/drawing/2014/main" id="{4859F60C-DDCC-544A-BAA2-AC5CED6503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OGC API – Tiles Sprint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0C7C42B7-C6EC-A842-A033-CAA18E026A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600200"/>
          </a:xfrm>
        </p:spPr>
        <p:txBody>
          <a:bodyPr/>
          <a:lstStyle/>
          <a:p>
            <a:r>
              <a:rPr lang="en-US" altLang="en-US" sz="2000" dirty="0">
                <a:ea typeface="MS PGothic" charset="-128"/>
              </a:rPr>
              <a:t>Webinar</a:t>
            </a:r>
          </a:p>
          <a:p>
            <a:endParaRPr lang="en-US" altLang="en-US" sz="2000" dirty="0">
              <a:ea typeface="MS PGothic" charset="-128"/>
            </a:endParaRPr>
          </a:p>
          <a:p>
            <a:r>
              <a:rPr lang="en-US" altLang="en-US" sz="2000" dirty="0">
                <a:ea typeface="MS PGothic" charset="-128"/>
              </a:rPr>
              <a:t>16</a:t>
            </a:r>
            <a:r>
              <a:rPr lang="en-US" altLang="en-US" sz="2000" baseline="30000" dirty="0">
                <a:ea typeface="MS PGothic" charset="-128"/>
              </a:rPr>
              <a:t>th</a:t>
            </a:r>
            <a:r>
              <a:rPr lang="en-US" altLang="en-US" sz="2000" dirty="0">
                <a:ea typeface="MS PGothic" charset="-128"/>
              </a:rPr>
              <a:t> April 2020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6B2A9-4402-B54E-8BA4-A6B611F31C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900" b="0" dirty="0">
                <a:solidFill>
                  <a:srgbClr val="092E5C"/>
                </a:solidFill>
                <a:latin typeface="Arial" pitchFamily="34" charset="0"/>
              </a:rPr>
              <a:t>Copyright © 2020 Open Geospatial Consortium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DD32-E6BB-5A4E-B0E5-19D82BFC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6703-1BDF-5A46-A7E2-FD65437A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Gotomeeting</a:t>
            </a:r>
            <a:endParaRPr lang="en-US" dirty="0"/>
          </a:p>
          <a:p>
            <a:pPr lvl="1"/>
            <a:r>
              <a:rPr lang="en-US" dirty="0"/>
              <a:t>Link to be provided to registered participants only.</a:t>
            </a:r>
          </a:p>
          <a:p>
            <a:pPr lvl="1"/>
            <a:endParaRPr lang="en-US" dirty="0"/>
          </a:p>
          <a:p>
            <a:r>
              <a:rPr lang="en-US" dirty="0" err="1"/>
              <a:t>Gitter</a:t>
            </a:r>
            <a:endParaRPr lang="en-US" dirty="0"/>
          </a:p>
          <a:p>
            <a:pPr lvl="1"/>
            <a:r>
              <a:rPr lang="en-US" dirty="0"/>
              <a:t>One persistent meeting room</a:t>
            </a:r>
          </a:p>
          <a:p>
            <a:pPr lvl="1"/>
            <a:endParaRPr lang="en-US" dirty="0"/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Public repo </a:t>
            </a:r>
            <a:r>
              <a:rPr lang="en-US" dirty="0">
                <a:hlinkClick r:id="rId2"/>
              </a:rPr>
              <a:t>https://github.com/opengeospatial/OGC-OS-Sprint-04-2020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3DE4-3028-BE47-B0EE-8D3FDC9AC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3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Webinar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FA9D-5AA7-F24F-B47F-65467E4D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51" y="983456"/>
            <a:ext cx="11277600" cy="4891088"/>
          </a:xfrm>
        </p:spPr>
        <p:txBody>
          <a:bodyPr/>
          <a:lstStyle/>
          <a:p>
            <a:r>
              <a:rPr lang="en-US" b="1" dirty="0"/>
              <a:t>Welcome</a:t>
            </a:r>
            <a:r>
              <a:rPr lang="en-US" dirty="0"/>
              <a:t> - </a:t>
            </a:r>
            <a:r>
              <a:rPr lang="en-US" dirty="0" err="1"/>
              <a:t>Gobe</a:t>
            </a:r>
            <a:r>
              <a:rPr lang="en-US" dirty="0"/>
              <a:t> </a:t>
            </a:r>
            <a:r>
              <a:rPr lang="en-US" dirty="0" err="1"/>
              <a:t>Hobona</a:t>
            </a:r>
            <a:r>
              <a:rPr lang="en-US" dirty="0"/>
              <a:t> (OGC)</a:t>
            </a:r>
          </a:p>
          <a:p>
            <a:endParaRPr lang="en-US" dirty="0"/>
          </a:p>
          <a:p>
            <a:r>
              <a:rPr lang="en-US" b="1" dirty="0"/>
              <a:t>Motivation for the Sprint </a:t>
            </a:r>
            <a:r>
              <a:rPr lang="en-US" dirty="0"/>
              <a:t>- Peter </a:t>
            </a:r>
            <a:r>
              <a:rPr lang="en-US" dirty="0" err="1"/>
              <a:t>Parslow</a:t>
            </a:r>
            <a:r>
              <a:rPr lang="en-US" dirty="0"/>
              <a:t> / Michael Gordon (Ordnance Survey)</a:t>
            </a:r>
          </a:p>
          <a:p>
            <a:endParaRPr lang="en-US" dirty="0"/>
          </a:p>
          <a:p>
            <a:r>
              <a:rPr lang="en-US" b="1" dirty="0"/>
              <a:t>OGC API - Tiles draft specification </a:t>
            </a:r>
            <a:r>
              <a:rPr lang="en-US" dirty="0"/>
              <a:t>- Joan </a:t>
            </a:r>
            <a:r>
              <a:rPr lang="en-US" dirty="0" err="1"/>
              <a:t>Maso</a:t>
            </a:r>
            <a:r>
              <a:rPr lang="en-US" dirty="0"/>
              <a:t> (UAB - CREAF)</a:t>
            </a:r>
          </a:p>
          <a:p>
            <a:pPr lvl="1"/>
            <a:endParaRPr lang="en-US" dirty="0"/>
          </a:p>
          <a:p>
            <a:r>
              <a:rPr lang="en-US" b="1" dirty="0"/>
              <a:t>OGC API – Common draft specification </a:t>
            </a:r>
            <a:r>
              <a:rPr lang="en-US" dirty="0"/>
              <a:t>- Chuck </a:t>
            </a:r>
            <a:r>
              <a:rPr lang="en-US" dirty="0" err="1"/>
              <a:t>Heazel</a:t>
            </a:r>
            <a:r>
              <a:rPr lang="en-US" dirty="0"/>
              <a:t> (</a:t>
            </a:r>
            <a:r>
              <a:rPr lang="en-US" dirty="0" err="1"/>
              <a:t>Heazel</a:t>
            </a:r>
            <a:r>
              <a:rPr lang="en-US" dirty="0"/>
              <a:t> Tech)</a:t>
            </a:r>
          </a:p>
          <a:p>
            <a:endParaRPr lang="en-US" dirty="0"/>
          </a:p>
          <a:p>
            <a:r>
              <a:rPr lang="en-US" b="1" dirty="0"/>
              <a:t>Description of sprint  </a:t>
            </a:r>
            <a:r>
              <a:rPr lang="en-US" dirty="0"/>
              <a:t>- </a:t>
            </a:r>
            <a:r>
              <a:rPr lang="en-US" dirty="0" err="1"/>
              <a:t>Gobe</a:t>
            </a:r>
            <a:r>
              <a:rPr lang="en-US" dirty="0"/>
              <a:t> </a:t>
            </a:r>
            <a:r>
              <a:rPr lang="en-US" dirty="0" err="1"/>
              <a:t>Hobona</a:t>
            </a:r>
            <a:r>
              <a:rPr lang="en-US" dirty="0"/>
              <a:t> (OGC)</a:t>
            </a:r>
          </a:p>
          <a:p>
            <a:endParaRPr lang="en-US" dirty="0"/>
          </a:p>
          <a:p>
            <a:r>
              <a:rPr lang="en-US" b="1" dirty="0"/>
              <a:t>Questions &amp; Answers</a:t>
            </a: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BBF3-9C91-F046-A011-5039E980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FD72-BDA0-2C42-800C-4B1E86B6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1279525"/>
            <a:ext cx="11730037" cy="4891088"/>
          </a:xfrm>
        </p:spPr>
        <p:txBody>
          <a:bodyPr/>
          <a:lstStyle/>
          <a:p>
            <a:r>
              <a:rPr lang="en-US" dirty="0"/>
              <a:t>OGC and Ordnance Survey invite you to the OGC API – Tiles Sprint being held virtually on:</a:t>
            </a:r>
          </a:p>
          <a:p>
            <a:pPr lvl="1"/>
            <a:r>
              <a:rPr lang="en-US" dirty="0"/>
              <a:t>Day 1: Thursday 23</a:t>
            </a:r>
            <a:r>
              <a:rPr lang="en-US" baseline="30000" dirty="0"/>
              <a:t>rd</a:t>
            </a:r>
            <a:r>
              <a:rPr lang="en-US" dirty="0"/>
              <a:t> April from 09:00am BST / 10:00am CEST / 04:00am EDT</a:t>
            </a:r>
          </a:p>
          <a:p>
            <a:pPr lvl="1"/>
            <a:r>
              <a:rPr lang="en-US" dirty="0"/>
              <a:t>Day 2: Friday 24</a:t>
            </a:r>
            <a:r>
              <a:rPr lang="en-US" baseline="30000" dirty="0"/>
              <a:t>th</a:t>
            </a:r>
            <a:r>
              <a:rPr lang="en-US" dirty="0"/>
              <a:t> April, 2020 from 09:00am BST / 10:00am CEST / 04:00am EDT</a:t>
            </a:r>
          </a:p>
          <a:p>
            <a:pPr lvl="2"/>
            <a:r>
              <a:rPr lang="en-US" dirty="0"/>
              <a:t>Finishing at 05:00pm BST / 06:00pm CEST / 12:00pm EDT</a:t>
            </a:r>
          </a:p>
          <a:p>
            <a:endParaRPr lang="en-US" dirty="0"/>
          </a:p>
          <a:p>
            <a:r>
              <a:rPr lang="en-US" dirty="0"/>
              <a:t>What is an OGC Sprint?</a:t>
            </a:r>
          </a:p>
          <a:p>
            <a:pPr lvl="1"/>
            <a:r>
              <a:rPr lang="en-US" dirty="0"/>
              <a:t>A collaborative and inclusive event driven by innovative and rapid programming with minimum process and organization constraints to support the development of new applications and open standards.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A08EE-BB30-0441-9DEE-CEC3B20212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3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F18D-7E36-FE4A-8600-BA79C50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3086100"/>
            <a:ext cx="11577637" cy="685800"/>
          </a:xfrm>
        </p:spPr>
        <p:txBody>
          <a:bodyPr/>
          <a:lstStyle/>
          <a:p>
            <a:r>
              <a:rPr lang="en-US" dirty="0"/>
              <a:t>Motivation for the Sprint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1086-8599-3B47-A9B6-53E0A0B952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2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F18D-7E36-FE4A-8600-BA79C50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3086100"/>
            <a:ext cx="11577637" cy="685800"/>
          </a:xfrm>
        </p:spPr>
        <p:txBody>
          <a:bodyPr/>
          <a:lstStyle/>
          <a:p>
            <a:r>
              <a:rPr lang="en-US" dirty="0"/>
              <a:t>OGC API - Tiles draft specification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1086-8599-3B47-A9B6-53E0A0B952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0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F18D-7E36-FE4A-8600-BA79C50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3086100"/>
            <a:ext cx="11577637" cy="685800"/>
          </a:xfrm>
        </p:spPr>
        <p:txBody>
          <a:bodyPr/>
          <a:lstStyle/>
          <a:p>
            <a:r>
              <a:rPr lang="en-US" dirty="0"/>
              <a:t>OGC API – Common draft specification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1086-8599-3B47-A9B6-53E0A0B952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0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F18D-7E36-FE4A-8600-BA79C50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3086100"/>
            <a:ext cx="11577637" cy="685800"/>
          </a:xfrm>
        </p:spPr>
        <p:txBody>
          <a:bodyPr/>
          <a:lstStyle/>
          <a:p>
            <a:r>
              <a:rPr lang="en-US" dirty="0"/>
              <a:t>Description of the sprint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1086-8599-3B47-A9B6-53E0A0B952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6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49DD-D170-D149-AF13-A3EC3E58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Schedule – April 23</a:t>
            </a:r>
            <a:r>
              <a:rPr lang="en-US" baseline="30000" dirty="0"/>
              <a:t>rd</a:t>
            </a:r>
            <a:r>
              <a:rPr lang="en-US" dirty="0"/>
              <a:t>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B0E12-A309-1D45-856B-FB51FA806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C346F8-94E0-614B-A5A0-467954635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86798"/>
            <a:ext cx="9159472" cy="5871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8CB612-5406-CA40-8992-756B158ED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219200"/>
            <a:ext cx="2159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A64929-6FB9-484C-BC1B-A986F0D1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81200"/>
            <a:ext cx="2159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906F7D-EABE-7044-A04B-45B19ADDB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70222"/>
            <a:ext cx="215900" cy="21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64FE60-430D-9D45-8101-CD0961C3A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22900"/>
            <a:ext cx="215900" cy="21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4DA81D-17C7-3647-9979-A81B703A7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476923"/>
            <a:ext cx="2159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49DD-D170-D149-AF13-A3EC3E58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Schedule – April 24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B0E12-A309-1D45-856B-FB51FA806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CF3472-23A4-604C-850B-0DF16D11E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32850"/>
            <a:ext cx="11182350" cy="523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8D2A43-92DF-874D-B2F4-E9DD8915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219200"/>
            <a:ext cx="2159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1F9F69-D32D-5243-A15E-A71946499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160923"/>
            <a:ext cx="215900" cy="21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15025B-5572-4043-8640-A4D876FE1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406326"/>
            <a:ext cx="215900" cy="21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7A5634-8328-D44A-9D1F-6701075E6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070188"/>
            <a:ext cx="2159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DDE51B-6D95-3A49-B88C-724E34855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673438"/>
            <a:ext cx="2159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05504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7238</TotalTime>
  <Words>289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CG Times</vt:lpstr>
      <vt:lpstr>Times New Roman</vt:lpstr>
      <vt:lpstr>OGC_PowerPoint_Template</vt:lpstr>
      <vt:lpstr>OGC API – Tiles Sprint</vt:lpstr>
      <vt:lpstr>Webinar Agenda</vt:lpstr>
      <vt:lpstr>Welcome</vt:lpstr>
      <vt:lpstr>Motivation for the Sprint</vt:lpstr>
      <vt:lpstr>OGC API - Tiles draft specification </vt:lpstr>
      <vt:lpstr>OGC API – Common draft specification </vt:lpstr>
      <vt:lpstr>Description of the sprint</vt:lpstr>
      <vt:lpstr>Sprint Schedule – April 23rd, 2020</vt:lpstr>
      <vt:lpstr>Sprint Schedule – April 24th, 2020</vt:lpstr>
      <vt:lpstr>Logistics</vt:lpstr>
    </vt:vector>
  </TitlesOfParts>
  <Company>OGC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OGC TC/PC</dc:subject>
  <dc:creator>Carl Reed</dc:creator>
  <cp:lastModifiedBy>Gobe Hobona</cp:lastModifiedBy>
  <cp:revision>256</cp:revision>
  <cp:lastPrinted>2003-02-03T21:59:32Z</cp:lastPrinted>
  <dcterms:created xsi:type="dcterms:W3CDTF">2009-10-20T16:54:31Z</dcterms:created>
  <dcterms:modified xsi:type="dcterms:W3CDTF">2020-04-15T12:44:31Z</dcterms:modified>
</cp:coreProperties>
</file>