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8" r:id="rId7"/>
    <p:sldId id="266" r:id="rId8"/>
    <p:sldId id="267" r:id="rId9"/>
    <p:sldId id="272" r:id="rId10"/>
    <p:sldId id="269" r:id="rId11"/>
    <p:sldId id="270" r:id="rId12"/>
    <p:sldId id="273" r:id="rId13"/>
    <p:sldId id="274" r:id="rId14"/>
    <p:sldId id="275" r:id="rId15"/>
    <p:sldId id="263" r:id="rId16"/>
    <p:sldId id="264" r:id="rId17"/>
    <p:sldId id="265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60151" cy="2582606"/>
          </a:xfrm>
        </p:spPr>
        <p:txBody>
          <a:bodyPr/>
          <a:lstStyle/>
          <a:p>
            <a:r>
              <a:rPr lang="es-ES" dirty="0" smtClean="0"/>
              <a:t>Ingeniería del Software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4955" y="3400023"/>
            <a:ext cx="85258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8vo Semestre </a:t>
            </a:r>
          </a:p>
          <a:p>
            <a:r>
              <a:rPr lang="es-ES" sz="2800" dirty="0" smtClean="0"/>
              <a:t>Lic. En </a:t>
            </a:r>
            <a:r>
              <a:rPr lang="es-ES" sz="2800" dirty="0" err="1" smtClean="0"/>
              <a:t>Analisis</a:t>
            </a:r>
            <a:r>
              <a:rPr lang="es-ES" sz="2800" dirty="0" smtClean="0"/>
              <a:t> de Sistemas </a:t>
            </a:r>
            <a:r>
              <a:rPr lang="es-ES" sz="2800" dirty="0" err="1" smtClean="0"/>
              <a:t>Informaticos</a:t>
            </a:r>
            <a:endParaRPr lang="es-ES" sz="28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r>
              <a:rPr lang="es-ES" sz="2800" dirty="0" smtClean="0"/>
              <a:t>Universidad </a:t>
            </a:r>
            <a:r>
              <a:rPr lang="es-ES" sz="2800" dirty="0" err="1" smtClean="0"/>
              <a:t>Autonoma</a:t>
            </a:r>
            <a:r>
              <a:rPr lang="es-ES" sz="2800" dirty="0" smtClean="0"/>
              <a:t> de </a:t>
            </a:r>
            <a:r>
              <a:rPr lang="es-ES" sz="2800" dirty="0" err="1" smtClean="0"/>
              <a:t>Encarnacion</a:t>
            </a:r>
            <a:r>
              <a:rPr lang="es-ES" sz="2800" dirty="0" smtClean="0"/>
              <a:t> - UNAE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535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2703" y="958213"/>
            <a:ext cx="10925556" cy="4669855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Lenguaje de programación:</a:t>
            </a:r>
            <a:r>
              <a:rPr lang="es-ES" dirty="0"/>
              <a:t> Todo el material que se realice para el usuario y la aplicación debe estar en lenguaje español.</a:t>
            </a:r>
          </a:p>
          <a:p>
            <a:pPr lvl="0"/>
            <a:r>
              <a:rPr lang="es-ES" b="1" dirty="0"/>
              <a:t>Protocolo de comunicación:</a:t>
            </a:r>
            <a:r>
              <a:rPr lang="es-ES" dirty="0"/>
              <a:t> Se usar los protocolos TCP/IP, HTTP.</a:t>
            </a:r>
          </a:p>
          <a:p>
            <a:pPr lvl="0"/>
            <a:r>
              <a:rPr lang="es-ES" b="1" dirty="0"/>
              <a:t>Requisitos de habilidad: </a:t>
            </a:r>
            <a:r>
              <a:rPr lang="es-ES" dirty="0"/>
              <a:t>La información correspondiente al pedido como numero de documento, nombre, dirección, teléfono y elección de menú  deben estar ajustado a la realidad para evitar inconvenientes y garantizar el pedido. </a:t>
            </a:r>
          </a:p>
          <a:p>
            <a:pPr lvl="0"/>
            <a:r>
              <a:rPr lang="es-ES" b="1" dirty="0"/>
              <a:t>Credibilidad en la aplicación: </a:t>
            </a:r>
            <a:r>
              <a:rPr lang="es-ES" dirty="0"/>
              <a:t>El sistema deberá ser sometida a una serie de pruebas para establecer que se encuentra conforme a los requerimiento que se plasman en el documento, en tanto en la consistencia de datos como el rendimiento de la aplicación, tales como tiempo de respuesta.</a:t>
            </a:r>
          </a:p>
          <a:p>
            <a:pPr lvl="0"/>
            <a:r>
              <a:rPr lang="es-ES" b="1" dirty="0"/>
              <a:t>Consideración acerca de la seguridad: </a:t>
            </a:r>
            <a:r>
              <a:rPr lang="es-ES" dirty="0"/>
              <a:t>Cada Usuario deberá autenticarse y su acceso verificado por una sola terminal para su respectiva labor de acuerdo de lo que su labor especifica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36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854440"/>
          </a:xfrm>
        </p:spPr>
        <p:txBody>
          <a:bodyPr/>
          <a:lstStyle/>
          <a:p>
            <a:r>
              <a:rPr lang="es-ES" b="1" dirty="0"/>
              <a:t>Suposiciones y Dependencias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La red interna deberá estar configurada para el manejo de protocolos TCP/IP, HTTP, DNS principalmente todo lo relacionado a desempeño y seguridad</a:t>
            </a:r>
            <a:r>
              <a:rPr lang="es-ES" dirty="0" smtClean="0"/>
              <a:t>.</a:t>
            </a:r>
          </a:p>
          <a:p>
            <a:pPr lvl="0"/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lvl="0"/>
            <a:r>
              <a:rPr lang="es-ES" dirty="0"/>
              <a:t>Debe realzarse una capacitación adecuada y acorde a lo que cada usuario va a realizar. Su capacitación se hará en el momento que sea necesario y a las personas indicadas.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19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22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45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/>
              <a:t>Requisitos Específicos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434732"/>
            <a:ext cx="8946541" cy="4195481"/>
          </a:xfrm>
        </p:spPr>
        <p:txBody>
          <a:bodyPr/>
          <a:lstStyle/>
          <a:p>
            <a:pPr marL="457200" lvl="1" indent="0">
              <a:buNone/>
            </a:pPr>
            <a:r>
              <a:rPr lang="es-ES" sz="2000" b="1" dirty="0"/>
              <a:t>I</a:t>
            </a:r>
            <a:r>
              <a:rPr lang="es-ES" sz="2000" b="1" dirty="0" smtClean="0"/>
              <a:t>nterfaces </a:t>
            </a:r>
            <a:r>
              <a:rPr lang="es-ES" sz="2000" b="1" dirty="0"/>
              <a:t>Externas </a:t>
            </a:r>
            <a:endParaRPr lang="es-ES" sz="2000" dirty="0"/>
          </a:p>
          <a:p>
            <a:r>
              <a:rPr lang="es-ES" dirty="0"/>
              <a:t>El sistema </a:t>
            </a:r>
            <a:r>
              <a:rPr lang="es-ES" dirty="0" err="1"/>
              <a:t>DeliverYApp</a:t>
            </a:r>
            <a:r>
              <a:rPr lang="es-ES" dirty="0"/>
              <a:t> no tendrá interconexión con otros sistemas informáticos por lo tanto no es necesario la utilización de interfaces específicas para este punto.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90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520" y="1148176"/>
            <a:ext cx="10689465" cy="1157141"/>
          </a:xfrm>
        </p:spPr>
        <p:txBody>
          <a:bodyPr/>
          <a:lstStyle/>
          <a:p>
            <a:r>
              <a:rPr lang="es-ES" b="1" dirty="0"/>
              <a:t>Definiciones, acrónimos y abreviaturas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95" t="26141" r="10498" b="26192"/>
          <a:stretch/>
        </p:blipFill>
        <p:spPr>
          <a:xfrm>
            <a:off x="1822567" y="2343952"/>
            <a:ext cx="8361793" cy="35803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4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98" t="29965" r="11693" b="20924"/>
          <a:stretch/>
        </p:blipFill>
        <p:spPr>
          <a:xfrm>
            <a:off x="1183326" y="1043189"/>
            <a:ext cx="9956899" cy="51272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83686"/>
            <a:ext cx="8947150" cy="13336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28" y="2727899"/>
            <a:ext cx="9406943" cy="14022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802" t="21407" r="15069" b="18151"/>
          <a:stretch/>
        </p:blipFill>
        <p:spPr>
          <a:xfrm>
            <a:off x="1340075" y="1114022"/>
            <a:ext cx="8710388" cy="51811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199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08" y="1339403"/>
            <a:ext cx="10094891" cy="49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Grupo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Líder: </a:t>
            </a:r>
          </a:p>
          <a:p>
            <a:pPr lvl="0"/>
            <a:r>
              <a:rPr lang="es-ES" dirty="0"/>
              <a:t>Riesgos: </a:t>
            </a:r>
          </a:p>
          <a:p>
            <a:pPr lvl="0"/>
            <a:r>
              <a:rPr lang="es-ES" dirty="0"/>
              <a:t>Documentación: </a:t>
            </a:r>
          </a:p>
          <a:p>
            <a:pPr lvl="0"/>
            <a:r>
              <a:rPr lang="es-ES" dirty="0"/>
              <a:t>Gestor de configuraciones</a:t>
            </a:r>
            <a:r>
              <a:rPr lang="es-ES" dirty="0" smtClean="0"/>
              <a:t>:</a:t>
            </a:r>
            <a:endParaRPr lang="es-ES" dirty="0"/>
          </a:p>
          <a:p>
            <a:pPr lvl="0"/>
            <a:r>
              <a:rPr lang="es-ES" dirty="0"/>
              <a:t>Desarrollador: </a:t>
            </a:r>
          </a:p>
          <a:p>
            <a:pPr lvl="0"/>
            <a:r>
              <a:rPr lang="es-ES" dirty="0" err="1"/>
              <a:t>Testin</a:t>
            </a:r>
            <a:r>
              <a:rPr lang="es-ES" dirty="0"/>
              <a:t> </a:t>
            </a:r>
            <a:r>
              <a:rPr lang="es-ES" dirty="0" smtClean="0"/>
              <a:t>:</a:t>
            </a:r>
            <a:r>
              <a:rPr lang="es-PY" dirty="0" smtClean="0"/>
              <a:t>es el encargado de  planificar </a:t>
            </a:r>
            <a:r>
              <a:rPr lang="es-PY" dirty="0"/>
              <a:t>y </a:t>
            </a:r>
            <a:r>
              <a:rPr lang="es-PY" dirty="0" smtClean="0"/>
              <a:t>llevar </a:t>
            </a:r>
            <a:r>
              <a:rPr lang="es-PY" dirty="0"/>
              <a:t>a cabo </a:t>
            </a:r>
            <a:r>
              <a:rPr lang="es-PY" dirty="0" smtClean="0"/>
              <a:t>las pruebas del </a:t>
            </a:r>
            <a:r>
              <a:rPr lang="es-PY" dirty="0"/>
              <a:t>software </a:t>
            </a:r>
            <a:r>
              <a:rPr lang="es-PY" dirty="0" smtClean="0"/>
              <a:t>para </a:t>
            </a:r>
            <a:r>
              <a:rPr lang="es-PY" dirty="0"/>
              <a:t>comprobar si </a:t>
            </a:r>
            <a:r>
              <a:rPr lang="es-PY" dirty="0" smtClean="0"/>
              <a:t>funciona correctamente</a:t>
            </a:r>
            <a:r>
              <a:rPr lang="es-PY" dirty="0"/>
              <a:t>. </a:t>
            </a:r>
            <a:r>
              <a:rPr lang="es-PY" dirty="0" smtClean="0"/>
              <a:t>También identifican </a:t>
            </a:r>
            <a:r>
              <a:rPr lang="es-PY" dirty="0"/>
              <a:t>el riesgo de sufrir </a:t>
            </a:r>
            <a:r>
              <a:rPr lang="es-PY" dirty="0" smtClean="0"/>
              <a:t>errores en el mismo, </a:t>
            </a:r>
            <a:r>
              <a:rPr lang="es-PY" dirty="0"/>
              <a:t>detectan errores y los comunican. </a:t>
            </a:r>
            <a:r>
              <a:rPr lang="es-PY" dirty="0" smtClean="0"/>
              <a:t>Evalúa el </a:t>
            </a:r>
            <a:r>
              <a:rPr lang="es-PY" dirty="0"/>
              <a:t>funcionamiento general del </a:t>
            </a:r>
            <a:r>
              <a:rPr lang="es-PY" dirty="0" smtClean="0"/>
              <a:t>sistema y </a:t>
            </a:r>
            <a:r>
              <a:rPr lang="es-PY" dirty="0"/>
              <a:t>sugieren formas de </a:t>
            </a:r>
            <a:r>
              <a:rPr lang="es-PY" dirty="0" smtClean="0"/>
              <a:t>mejorarlo.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235" y="1880687"/>
            <a:ext cx="9404723" cy="1400530"/>
          </a:xfrm>
        </p:spPr>
        <p:txBody>
          <a:bodyPr/>
          <a:lstStyle/>
          <a:p>
            <a:pPr algn="ctr"/>
            <a:r>
              <a:rPr lang="es-ES" sz="9600" dirty="0"/>
              <a:t>Grupo </a:t>
            </a:r>
            <a:r>
              <a:rPr lang="es-ES" sz="9600" dirty="0" err="1"/>
              <a:t>DeliverYapp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337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4232"/>
            <a:ext cx="9404723" cy="912443"/>
          </a:xfrm>
        </p:spPr>
        <p:txBody>
          <a:bodyPr/>
          <a:lstStyle/>
          <a:p>
            <a:r>
              <a:rPr lang="es-ES" dirty="0" smtClean="0"/>
              <a:t>Integrantes;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40299"/>
          </a:xfrm>
        </p:spPr>
        <p:txBody>
          <a:bodyPr/>
          <a:lstStyle/>
          <a:p>
            <a:r>
              <a:rPr lang="es-ES" dirty="0" smtClean="0"/>
              <a:t>Francisco Benitez</a:t>
            </a:r>
          </a:p>
          <a:p>
            <a:r>
              <a:rPr lang="es-ES" dirty="0" smtClean="0"/>
              <a:t>Melanie </a:t>
            </a:r>
            <a:r>
              <a:rPr lang="es-ES" dirty="0" err="1" smtClean="0"/>
              <a:t>Florentin</a:t>
            </a:r>
            <a:endParaRPr lang="es-ES" dirty="0" smtClean="0"/>
          </a:p>
          <a:p>
            <a:r>
              <a:rPr lang="es-ES" dirty="0" err="1" smtClean="0"/>
              <a:t>Miryam</a:t>
            </a:r>
            <a:r>
              <a:rPr lang="es-ES" dirty="0" smtClean="0"/>
              <a:t> Medina</a:t>
            </a:r>
          </a:p>
          <a:p>
            <a:r>
              <a:rPr lang="es-ES" dirty="0" smtClean="0"/>
              <a:t>Ricardo Maciel</a:t>
            </a:r>
          </a:p>
          <a:p>
            <a:r>
              <a:rPr lang="es-ES" dirty="0" smtClean="0"/>
              <a:t>Sebastian Kazlauskas</a:t>
            </a:r>
          </a:p>
          <a:p>
            <a:r>
              <a:rPr lang="es-ES" dirty="0" smtClean="0"/>
              <a:t>Jorge </a:t>
            </a:r>
            <a:r>
              <a:rPr lang="es-ES" dirty="0" err="1" smtClean="0"/>
              <a:t>Sanchez</a:t>
            </a:r>
            <a:endParaRPr lang="es-ES" dirty="0" smtClean="0"/>
          </a:p>
          <a:p>
            <a:r>
              <a:rPr lang="es-ES" dirty="0" smtClean="0"/>
              <a:t>Orlando Cardozo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2477" y="684538"/>
            <a:ext cx="9404723" cy="1400530"/>
          </a:xfrm>
        </p:spPr>
        <p:txBody>
          <a:bodyPr/>
          <a:lstStyle/>
          <a:p>
            <a:r>
              <a:rPr lang="es-ES" sz="6000" dirty="0" smtClean="0"/>
              <a:t>Alcance del Producto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434108"/>
            <a:ext cx="10758130" cy="3567448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/>
              <a:t>DeliverYApp</a:t>
            </a:r>
            <a:r>
              <a:rPr lang="es-ES" sz="2800" dirty="0"/>
              <a:t> será un entorno web en el que se podrán registrar las empresas gastronómicas y así de esa forma poder ofrecer el servicio de </a:t>
            </a:r>
            <a:r>
              <a:rPr lang="es-ES" sz="2800" dirty="0" err="1"/>
              <a:t>delivery</a:t>
            </a:r>
            <a:r>
              <a:rPr lang="es-ES" sz="2800" dirty="0"/>
              <a:t> dicho sistema permitirá efectuar pedidos  del menú seleccionado por el cliente, una vez confirmado el pedido el usuario recibe las notificaciones de los pedidos y los procesa. </a:t>
            </a: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No contará con la funcionalidad de facturación y contabilidad.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6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0" y="518722"/>
            <a:ext cx="9404723" cy="770775"/>
          </a:xfrm>
        </p:spPr>
        <p:txBody>
          <a:bodyPr/>
          <a:lstStyle/>
          <a:p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0" y="1263362"/>
            <a:ext cx="8946541" cy="1153921"/>
          </a:xfrm>
        </p:spPr>
        <p:txBody>
          <a:bodyPr/>
          <a:lstStyle/>
          <a:p>
            <a:r>
              <a:rPr lang="es-ES" dirty="0"/>
              <a:t>Los objetivos del sistema son minimizar los problemas referentes a la gestión de pedidos de parte del cliente, optimizar la gestión de ventas.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3309" y="2316999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Los Beneficios del sistemas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03309" y="3161923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03308" y="4026954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La Meta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03307" y="4797729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La </a:t>
            </a:r>
            <a:r>
              <a:rPr lang="es-ES" dirty="0"/>
              <a:t>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74144" y="2113461"/>
            <a:ext cx="8542965" cy="3630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200" b="1" dirty="0"/>
              <a:t>Perspectiva del producto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El </a:t>
            </a:r>
            <a:r>
              <a:rPr lang="es-ES" sz="3200" dirty="0"/>
              <a:t>sistema </a:t>
            </a:r>
            <a:r>
              <a:rPr lang="es-ES" sz="3200" dirty="0" err="1"/>
              <a:t>DeliverYApp</a:t>
            </a:r>
            <a:r>
              <a:rPr lang="es-ES" sz="3200" dirty="0"/>
              <a:t> será un producto diseñado para trabajar en entornos web, lo que permitirá su utilización de forma descentralizada, además trabajará de manera independiente por lo tanto no interactuará con otro sistemas.</a:t>
            </a:r>
          </a:p>
          <a:p>
            <a:endParaRPr lang="es-ES" sz="36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74144" y="929780"/>
            <a:ext cx="9404723" cy="62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b="1" dirty="0" smtClean="0"/>
              <a:t>Descripción General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4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60" y="388323"/>
            <a:ext cx="9406890" cy="693502"/>
          </a:xfrm>
        </p:spPr>
        <p:txBody>
          <a:bodyPr/>
          <a:lstStyle/>
          <a:p>
            <a:r>
              <a:rPr lang="es-ES" b="1" dirty="0"/>
              <a:t>Funciones del Producto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5460" y="1313645"/>
            <a:ext cx="10805375" cy="5267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x-none" b="1" dirty="0"/>
              <a:t>El sistema DeliverYApp permitirá realizar las siguientes </a:t>
            </a:r>
            <a:r>
              <a:rPr lang="x-none" b="1" dirty="0" smtClean="0"/>
              <a:t>funciones</a:t>
            </a:r>
            <a:r>
              <a:rPr lang="es-ES" b="1" dirty="0" smtClean="0"/>
              <a:t>:</a:t>
            </a:r>
          </a:p>
          <a:p>
            <a:pPr lvl="0"/>
            <a:r>
              <a:rPr lang="es-ES" b="1" dirty="0"/>
              <a:t>Registro de Empresa (</a:t>
            </a:r>
            <a:r>
              <a:rPr lang="es-ES" b="1" dirty="0" err="1"/>
              <a:t>Login</a:t>
            </a:r>
            <a:r>
              <a:rPr lang="es-ES" b="1" dirty="0"/>
              <a:t> - Empresa):</a:t>
            </a:r>
            <a:r>
              <a:rPr lang="es-ES" dirty="0"/>
              <a:t> Se le proveerá de un usuario y contraseña para que pueda acceder  y tener control de los servicios que provee el sistema. </a:t>
            </a:r>
            <a:endParaRPr lang="es-ES" dirty="0" smtClean="0"/>
          </a:p>
          <a:p>
            <a:r>
              <a:rPr lang="es-ES" b="1" dirty="0"/>
              <a:t>Gestión de roles:</a:t>
            </a:r>
            <a:r>
              <a:rPr lang="es-ES" dirty="0"/>
              <a:t> Se especificará los niveles de accesos del sistema. </a:t>
            </a:r>
          </a:p>
          <a:p>
            <a:r>
              <a:rPr lang="es-ES" b="1" dirty="0"/>
              <a:t>Gestión de usuario:</a:t>
            </a:r>
            <a:r>
              <a:rPr lang="es-ES" dirty="0"/>
              <a:t> Se crearan los diferentes usuarios del sistema indicando sus roles.</a:t>
            </a:r>
          </a:p>
          <a:p>
            <a:r>
              <a:rPr lang="es-ES" b="1" dirty="0"/>
              <a:t>Gestión de menú:</a:t>
            </a:r>
            <a:r>
              <a:rPr lang="es-ES" dirty="0"/>
              <a:t> Este contendrá un formulario para el registro de los datos del producto, platos, precios, foto, etc.</a:t>
            </a:r>
          </a:p>
          <a:p>
            <a:r>
              <a:rPr lang="es-ES" b="1" dirty="0"/>
              <a:t>Gestión de pedidos:</a:t>
            </a:r>
            <a:r>
              <a:rPr lang="es-ES" dirty="0"/>
              <a:t> Este contendrá opciones para manejar los estados de los pedidos</a:t>
            </a:r>
            <a:r>
              <a:rPr lang="es-ES" dirty="0" smtClean="0"/>
              <a:t>.</a:t>
            </a:r>
          </a:p>
          <a:p>
            <a:r>
              <a:rPr lang="es-ES" b="1" dirty="0"/>
              <a:t>Gestión de informes</a:t>
            </a:r>
            <a:r>
              <a:rPr lang="es-ES" dirty="0"/>
              <a:t>: Este contendrá opción para generar informes estadísticos</a:t>
            </a:r>
            <a:r>
              <a:rPr lang="es-ES" dirty="0" smtClean="0"/>
              <a:t>.</a:t>
            </a:r>
          </a:p>
          <a:p>
            <a:pPr lvl="0"/>
            <a:r>
              <a:rPr lang="es-ES" b="1" dirty="0"/>
              <a:t>Registro de cliente (</a:t>
            </a:r>
            <a:r>
              <a:rPr lang="es-ES" b="1" dirty="0" err="1"/>
              <a:t>Login</a:t>
            </a:r>
            <a:r>
              <a:rPr lang="es-ES" b="1" dirty="0"/>
              <a:t> - cliente):</a:t>
            </a:r>
            <a:r>
              <a:rPr lang="es-ES" dirty="0"/>
              <a:t> El cliente deberá registrarse antes de solicitar el pedido.</a:t>
            </a:r>
          </a:p>
          <a:p>
            <a:pPr lvl="0"/>
            <a:r>
              <a:rPr lang="es-ES" b="1" dirty="0"/>
              <a:t>Elección y confirmación del pedido:</a:t>
            </a:r>
            <a:r>
              <a:rPr lang="es-ES" dirty="0"/>
              <a:t> Este contendrá opciones de elección de los diferentes tipos de platos que a su vez deberá ser confirmado.</a:t>
            </a:r>
          </a:p>
          <a:p>
            <a:endParaRPr lang="es-ES" dirty="0"/>
          </a:p>
          <a:p>
            <a:pPr lvl="0"/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6227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9595" y="958214"/>
            <a:ext cx="9971538" cy="5197888"/>
          </a:xfrm>
        </p:spPr>
        <p:txBody>
          <a:bodyPr/>
          <a:lstStyle/>
          <a:p>
            <a:pPr marL="0" indent="0">
              <a:buNone/>
            </a:pPr>
            <a:r>
              <a:rPr lang="x-none" sz="3000" b="1" dirty="0"/>
              <a:t>Características de los usuarios: </a:t>
            </a:r>
          </a:p>
          <a:p>
            <a:pPr lvl="0"/>
            <a:r>
              <a:rPr lang="es-ES" b="1" dirty="0"/>
              <a:t>Administrador del sistema:</a:t>
            </a:r>
            <a:r>
              <a:rPr lang="es-ES" dirty="0"/>
              <a:t> usuario con gran conocimiento en el manejo del sistema, con una previa capacitación por parte de la entidad.</a:t>
            </a:r>
          </a:p>
          <a:p>
            <a:pPr lvl="0"/>
            <a:r>
              <a:rPr lang="es-ES" b="1" dirty="0"/>
              <a:t>Usuario del sistema: </a:t>
            </a:r>
            <a:r>
              <a:rPr lang="es-ES" dirty="0"/>
              <a:t>es el encargado de gestionar los pedidos, con una previa capacitación por parte de la entidad.</a:t>
            </a:r>
          </a:p>
          <a:p>
            <a:pPr lvl="0"/>
            <a:r>
              <a:rPr lang="es-ES" b="1" dirty="0"/>
              <a:t>Cliente:</a:t>
            </a:r>
            <a:r>
              <a:rPr lang="es-ES" dirty="0"/>
              <a:t> usuario visitante que solita los pedidos, debe contar con un conocimiento básico sobre el manejo de páginas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1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8531" y="1254427"/>
            <a:ext cx="11153667" cy="5391071"/>
          </a:xfrm>
        </p:spPr>
        <p:txBody>
          <a:bodyPr>
            <a:normAutofit/>
          </a:bodyPr>
          <a:lstStyle/>
          <a:p>
            <a:pPr lvl="0"/>
            <a:r>
              <a:rPr lang="es-ES" sz="1900" b="1" dirty="0"/>
              <a:t>Políticas de la empresa:</a:t>
            </a:r>
            <a:r>
              <a:rPr lang="es-ES" sz="1900" dirty="0"/>
              <a:t> La aplicación se desarrollara mediante software de licencia abierta por lo tanto no se deberá pagar por el uso del servidor web(apache), sistema de gestión de base de datos (</a:t>
            </a:r>
            <a:r>
              <a:rPr lang="es-ES" sz="1900" dirty="0" err="1"/>
              <a:t>MySQL</a:t>
            </a:r>
            <a:r>
              <a:rPr lang="es-ES" sz="1900" dirty="0"/>
              <a:t>) y el lenguaje de programación </a:t>
            </a:r>
            <a:r>
              <a:rPr lang="es-ES" sz="1900" dirty="0" err="1"/>
              <a:t>RoR</a:t>
            </a:r>
            <a:r>
              <a:rPr lang="es-ES" sz="1900" dirty="0"/>
              <a:t>, por lo tanto la utilización de estos programas se harán mediantes las políticas establecidas por este tipo de licenciamiento</a:t>
            </a:r>
            <a:r>
              <a:rPr lang="es-ES" sz="1900" dirty="0" smtClean="0"/>
              <a:t>.</a:t>
            </a:r>
          </a:p>
          <a:p>
            <a:r>
              <a:rPr lang="es-ES" sz="1900" b="1" dirty="0"/>
              <a:t>Limitaciones del hardware:</a:t>
            </a:r>
            <a:r>
              <a:rPr lang="es-ES" sz="1900" dirty="0"/>
              <a:t> para esta aplicación será necesaria un computador servidor en el cual se instalara el servidor web apache, </a:t>
            </a:r>
            <a:r>
              <a:rPr lang="es-ES" sz="1900" dirty="0" err="1"/>
              <a:t>MySQl</a:t>
            </a:r>
            <a:r>
              <a:rPr lang="es-ES" sz="1900" dirty="0"/>
              <a:t>, </a:t>
            </a:r>
            <a:r>
              <a:rPr lang="es-ES" sz="1900" dirty="0" err="1"/>
              <a:t>RoR</a:t>
            </a:r>
            <a:r>
              <a:rPr lang="es-ES" sz="1900" dirty="0"/>
              <a:t> y la aplicación </a:t>
            </a:r>
            <a:r>
              <a:rPr lang="es-ES" sz="1900" dirty="0" err="1"/>
              <a:t>DeliverYApp</a:t>
            </a:r>
            <a:r>
              <a:rPr lang="es-ES" sz="1900" dirty="0"/>
              <a:t>.</a:t>
            </a:r>
          </a:p>
          <a:p>
            <a:r>
              <a:rPr lang="es-ES" sz="1900" b="1" dirty="0"/>
              <a:t>Interfaces con otras aplicaciones:</a:t>
            </a:r>
            <a:r>
              <a:rPr lang="es-ES" sz="1900" dirty="0"/>
              <a:t> Debido a que el sistema no interactúa con otro sistema y es autónomo no se desarrollaran interfaces con otras aplicaciones. Las conexiones necesarias para la utilización del servidor web, </a:t>
            </a:r>
            <a:r>
              <a:rPr lang="es-ES" sz="1900" dirty="0" err="1"/>
              <a:t>MySQL</a:t>
            </a:r>
            <a:r>
              <a:rPr lang="es-ES" sz="1900" dirty="0"/>
              <a:t>, </a:t>
            </a:r>
            <a:r>
              <a:rPr lang="es-ES" sz="1900" dirty="0" err="1"/>
              <a:t>RoR</a:t>
            </a:r>
            <a:r>
              <a:rPr lang="es-ES" sz="1900" dirty="0"/>
              <a:t> y un DNS será por medio de la configuración de estos programas.</a:t>
            </a:r>
          </a:p>
          <a:p>
            <a:r>
              <a:rPr lang="es-ES" sz="1900" b="1" dirty="0"/>
              <a:t>Funciones de control:</a:t>
            </a:r>
            <a:r>
              <a:rPr lang="es-ES" sz="1900" dirty="0"/>
              <a:t> El sistema debe controlar los permisos que tiene los usuarios para su accesibilidad de una manera correcta, de tal forma que pueda acceder la información que le corresponde de acuerdo a su rol. Debe tener controles adecuados para la validación de datos</a:t>
            </a:r>
            <a:r>
              <a:rPr lang="es-ES" sz="1900" dirty="0" smtClean="0"/>
              <a:t>.</a:t>
            </a:r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82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967</Words>
  <Application>Microsoft Office PowerPoint</Application>
  <PresentationFormat>Personalizado</PresentationFormat>
  <Paragraphs>73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Ion</vt:lpstr>
      <vt:lpstr>Ingeniería del Software</vt:lpstr>
      <vt:lpstr>Grupo DeliverYapp</vt:lpstr>
      <vt:lpstr>Integrantes;</vt:lpstr>
      <vt:lpstr>Alcance del Producto</vt:lpstr>
      <vt:lpstr>Objetivos del Sistema</vt:lpstr>
      <vt:lpstr>Presentación de PowerPoint</vt:lpstr>
      <vt:lpstr>Funciones del Producto</vt:lpstr>
      <vt:lpstr>Presentación de PowerPoint</vt:lpstr>
      <vt:lpstr>Restricciones</vt:lpstr>
      <vt:lpstr>Presentación de PowerPoint</vt:lpstr>
      <vt:lpstr>Suposiciones y Dependencias </vt:lpstr>
      <vt:lpstr>Presentación de PowerPoint</vt:lpstr>
      <vt:lpstr>Presentación de PowerPoint</vt:lpstr>
      <vt:lpstr>Requisitos Específicos </vt:lpstr>
      <vt:lpstr>Definiciones, acrónimos y abreviaturas</vt:lpstr>
      <vt:lpstr>Presentación de PowerPoint</vt:lpstr>
      <vt:lpstr>Presentación de PowerPoint</vt:lpstr>
      <vt:lpstr>Presentación de PowerPoint</vt:lpstr>
      <vt:lpstr>Roles del Grupo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Sebastian Kazlauskas</dc:creator>
  <cp:lastModifiedBy>Orlando</cp:lastModifiedBy>
  <cp:revision>13</cp:revision>
  <dcterms:created xsi:type="dcterms:W3CDTF">2016-04-11T00:07:34Z</dcterms:created>
  <dcterms:modified xsi:type="dcterms:W3CDTF">2016-04-11T11:47:13Z</dcterms:modified>
</cp:coreProperties>
</file>