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264" r:id="rId3"/>
    <p:sldId id="257" r:id="rId4"/>
    <p:sldId id="267" r:id="rId5"/>
    <p:sldId id="268" r:id="rId6"/>
    <p:sldId id="259" r:id="rId7"/>
    <p:sldId id="266" r:id="rId8"/>
    <p:sldId id="269" r:id="rId9"/>
    <p:sldId id="261" r:id="rId10"/>
    <p:sldId id="265" r:id="rId11"/>
    <p:sldId id="262" r:id="rId12"/>
    <p:sldId id="263"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3189" autoAdjust="0"/>
  </p:normalViewPr>
  <p:slideViewPr>
    <p:cSldViewPr>
      <p:cViewPr varScale="1">
        <p:scale>
          <a:sx n="74" d="100"/>
          <a:sy n="74" d="100"/>
        </p:scale>
        <p:origin x="-126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066" name="Group 18"/>
          <p:cNvGrpSpPr>
            <a:grpSpLocks/>
          </p:cNvGrpSpPr>
          <p:nvPr/>
        </p:nvGrpSpPr>
        <p:grpSpPr bwMode="auto">
          <a:xfrm>
            <a:off x="-17463" y="-20638"/>
            <a:ext cx="9159876" cy="6878638"/>
            <a:chOff x="-11" y="-13"/>
            <a:chExt cx="5770" cy="4333"/>
          </a:xfrm>
        </p:grpSpPr>
        <p:sp>
          <p:nvSpPr>
            <p:cNvPr id="2050" name="Rectangle 2"/>
            <p:cNvSpPr>
              <a:spLocks noChangeArrowheads="1"/>
            </p:cNvSpPr>
            <p:nvPr/>
          </p:nvSpPr>
          <p:spPr bwMode="hidden">
            <a:xfrm>
              <a:off x="1008" y="0"/>
              <a:ext cx="4751" cy="4319"/>
            </a:xfrm>
            <a:prstGeom prst="rect">
              <a:avLst/>
            </a:prstGeom>
            <a:gradFill rotWithShape="0">
              <a:gsLst>
                <a:gs pos="0">
                  <a:schemeClr val="folHlink"/>
                </a:gs>
                <a:gs pos="100000">
                  <a:schemeClr val="bg1"/>
                </a:gs>
              </a:gsLst>
              <a:path path="rect">
                <a:fillToRect l="100000" t="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051" name="Rectangle 3"/>
            <p:cNvSpPr>
              <a:spLocks noChangeArrowheads="1"/>
            </p:cNvSpPr>
            <p:nvPr/>
          </p:nvSpPr>
          <p:spPr bwMode="hidden">
            <a:xfrm>
              <a:off x="0" y="0"/>
              <a:ext cx="912" cy="3984"/>
            </a:xfrm>
            <a:prstGeom prst="rect">
              <a:avLst/>
            </a:prstGeom>
            <a:gradFill rotWithShape="0">
              <a:gsLst>
                <a:gs pos="0">
                  <a:schemeClr val="bg2"/>
                </a:gs>
                <a:gs pos="100000">
                  <a:schemeClr val="bg1"/>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052" name="Freeform 4"/>
            <p:cNvSpPr>
              <a:spLocks/>
            </p:cNvSpPr>
            <p:nvPr/>
          </p:nvSpPr>
          <p:spPr bwMode="grayWhite">
            <a:xfrm>
              <a:off x="77" y="83"/>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3" name="Freeform 5"/>
            <p:cNvSpPr>
              <a:spLocks/>
            </p:cNvSpPr>
            <p:nvPr/>
          </p:nvSpPr>
          <p:spPr bwMode="grayWhite">
            <a:xfrm>
              <a:off x="19" y="1775"/>
              <a:ext cx="462" cy="618"/>
            </a:xfrm>
            <a:custGeom>
              <a:avLst/>
              <a:gdLst>
                <a:gd name="T0" fmla="*/ 224 w 462"/>
                <a:gd name="T1" fmla="*/ 439 h 618"/>
                <a:gd name="T2" fmla="*/ 193 w 462"/>
                <a:gd name="T3" fmla="*/ 434 h 618"/>
                <a:gd name="T4" fmla="*/ 165 w 462"/>
                <a:gd name="T5" fmla="*/ 436 h 618"/>
                <a:gd name="T6" fmla="*/ 156 w 462"/>
                <a:gd name="T7" fmla="*/ 444 h 618"/>
                <a:gd name="T8" fmla="*/ 147 w 462"/>
                <a:gd name="T9" fmla="*/ 461 h 618"/>
                <a:gd name="T10" fmla="*/ 147 w 462"/>
                <a:gd name="T11" fmla="*/ 487 h 618"/>
                <a:gd name="T12" fmla="*/ 143 w 462"/>
                <a:gd name="T13" fmla="*/ 513 h 618"/>
                <a:gd name="T14" fmla="*/ 136 w 462"/>
                <a:gd name="T15" fmla="*/ 537 h 618"/>
                <a:gd name="T16" fmla="*/ 7 w 462"/>
                <a:gd name="T17" fmla="*/ 549 h 618"/>
                <a:gd name="T18" fmla="*/ 5 w 462"/>
                <a:gd name="T19" fmla="*/ 510 h 618"/>
                <a:gd name="T20" fmla="*/ 1 w 462"/>
                <a:gd name="T21" fmla="*/ 472 h 618"/>
                <a:gd name="T22" fmla="*/ 1 w 462"/>
                <a:gd name="T23" fmla="*/ 433 h 618"/>
                <a:gd name="T24" fmla="*/ 12 w 462"/>
                <a:gd name="T25" fmla="*/ 392 h 618"/>
                <a:gd name="T26" fmla="*/ 37 w 462"/>
                <a:gd name="T27" fmla="*/ 383 h 618"/>
                <a:gd name="T28" fmla="*/ 66 w 462"/>
                <a:gd name="T29" fmla="*/ 389 h 618"/>
                <a:gd name="T30" fmla="*/ 94 w 462"/>
                <a:gd name="T31" fmla="*/ 403 h 618"/>
                <a:gd name="T32" fmla="*/ 120 w 462"/>
                <a:gd name="T33" fmla="*/ 417 h 618"/>
                <a:gd name="T34" fmla="*/ 156 w 462"/>
                <a:gd name="T35" fmla="*/ 399 h 618"/>
                <a:gd name="T36" fmla="*/ 166 w 462"/>
                <a:gd name="T37" fmla="*/ 363 h 618"/>
                <a:gd name="T38" fmla="*/ 164 w 462"/>
                <a:gd name="T39" fmla="*/ 321 h 618"/>
                <a:gd name="T40" fmla="*/ 158 w 462"/>
                <a:gd name="T41" fmla="*/ 280 h 618"/>
                <a:gd name="T42" fmla="*/ 71 w 462"/>
                <a:gd name="T43" fmla="*/ 135 h 618"/>
                <a:gd name="T44" fmla="*/ 104 w 462"/>
                <a:gd name="T45" fmla="*/ 141 h 618"/>
                <a:gd name="T46" fmla="*/ 137 w 462"/>
                <a:gd name="T47" fmla="*/ 147 h 618"/>
                <a:gd name="T48" fmla="*/ 170 w 462"/>
                <a:gd name="T49" fmla="*/ 144 h 618"/>
                <a:gd name="T50" fmla="*/ 195 w 462"/>
                <a:gd name="T51" fmla="*/ 128 h 618"/>
                <a:gd name="T52" fmla="*/ 206 w 462"/>
                <a:gd name="T53" fmla="*/ 114 h 618"/>
                <a:gd name="T54" fmla="*/ 216 w 462"/>
                <a:gd name="T55" fmla="*/ 92 h 618"/>
                <a:gd name="T56" fmla="*/ 211 w 462"/>
                <a:gd name="T57" fmla="*/ 69 h 618"/>
                <a:gd name="T58" fmla="*/ 207 w 462"/>
                <a:gd name="T59" fmla="*/ 47 h 618"/>
                <a:gd name="T60" fmla="*/ 208 w 462"/>
                <a:gd name="T61" fmla="*/ 24 h 618"/>
                <a:gd name="T62" fmla="*/ 221 w 462"/>
                <a:gd name="T63" fmla="*/ 2 h 618"/>
                <a:gd name="T64" fmla="*/ 245 w 462"/>
                <a:gd name="T65" fmla="*/ 0 h 618"/>
                <a:gd name="T66" fmla="*/ 272 w 462"/>
                <a:gd name="T67" fmla="*/ 5 h 618"/>
                <a:gd name="T68" fmla="*/ 296 w 462"/>
                <a:gd name="T69" fmla="*/ 17 h 618"/>
                <a:gd name="T70" fmla="*/ 316 w 462"/>
                <a:gd name="T71" fmla="*/ 38 h 618"/>
                <a:gd name="T72" fmla="*/ 317 w 462"/>
                <a:gd name="T73" fmla="*/ 66 h 618"/>
                <a:gd name="T74" fmla="*/ 304 w 462"/>
                <a:gd name="T75" fmla="*/ 94 h 618"/>
                <a:gd name="T76" fmla="*/ 294 w 462"/>
                <a:gd name="T77" fmla="*/ 125 h 618"/>
                <a:gd name="T78" fmla="*/ 302 w 462"/>
                <a:gd name="T79" fmla="*/ 158 h 618"/>
                <a:gd name="T80" fmla="*/ 337 w 462"/>
                <a:gd name="T81" fmla="*/ 181 h 618"/>
                <a:gd name="T82" fmla="*/ 380 w 462"/>
                <a:gd name="T83" fmla="*/ 188 h 618"/>
                <a:gd name="T84" fmla="*/ 427 w 462"/>
                <a:gd name="T85" fmla="*/ 190 h 618"/>
                <a:gd name="T86" fmla="*/ 431 w 462"/>
                <a:gd name="T87" fmla="*/ 329 h 618"/>
                <a:gd name="T88" fmla="*/ 401 w 462"/>
                <a:gd name="T89" fmla="*/ 338 h 618"/>
                <a:gd name="T90" fmla="*/ 370 w 462"/>
                <a:gd name="T91" fmla="*/ 331 h 618"/>
                <a:gd name="T92" fmla="*/ 337 w 462"/>
                <a:gd name="T93" fmla="*/ 319 h 618"/>
                <a:gd name="T94" fmla="*/ 303 w 462"/>
                <a:gd name="T95" fmla="*/ 316 h 618"/>
                <a:gd name="T96" fmla="*/ 281 w 462"/>
                <a:gd name="T97" fmla="*/ 333 h 618"/>
                <a:gd name="T98" fmla="*/ 268 w 462"/>
                <a:gd name="T99" fmla="*/ 361 h 618"/>
                <a:gd name="T100" fmla="*/ 263 w 462"/>
                <a:gd name="T101" fmla="*/ 393 h 618"/>
                <a:gd name="T102" fmla="*/ 264 w 462"/>
                <a:gd name="T103" fmla="*/ 427 h 618"/>
                <a:gd name="T104" fmla="*/ 286 w 462"/>
                <a:gd name="T105" fmla="*/ 457 h 618"/>
                <a:gd name="T106" fmla="*/ 317 w 462"/>
                <a:gd name="T107" fmla="*/ 464 h 618"/>
                <a:gd name="T108" fmla="*/ 354 w 462"/>
                <a:gd name="T109" fmla="*/ 463 h 618"/>
                <a:gd name="T110" fmla="*/ 392 w 462"/>
                <a:gd name="T111" fmla="*/ 473 h 618"/>
                <a:gd name="T112" fmla="*/ 401 w 462"/>
                <a:gd name="T113" fmla="*/ 509 h 618"/>
                <a:gd name="T114" fmla="*/ 403 w 462"/>
                <a:gd name="T115" fmla="*/ 547 h 618"/>
                <a:gd name="T116" fmla="*/ 398 w 462"/>
                <a:gd name="T117" fmla="*/ 583 h 618"/>
                <a:gd name="T118" fmla="*/ 388 w 462"/>
                <a:gd name="T11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4" name="Freeform 6"/>
            <p:cNvSpPr>
              <a:spLocks/>
            </p:cNvSpPr>
            <p:nvPr/>
          </p:nvSpPr>
          <p:spPr bwMode="grayWhite">
            <a:xfrm>
              <a:off x="48" y="1306"/>
              <a:ext cx="624" cy="371"/>
            </a:xfrm>
            <a:custGeom>
              <a:avLst/>
              <a:gdLst>
                <a:gd name="T0" fmla="*/ 186 w 624"/>
                <a:gd name="T1" fmla="*/ 342 h 371"/>
                <a:gd name="T2" fmla="*/ 175 w 624"/>
                <a:gd name="T3" fmla="*/ 308 h 371"/>
                <a:gd name="T4" fmla="*/ 149 w 624"/>
                <a:gd name="T5" fmla="*/ 280 h 371"/>
                <a:gd name="T6" fmla="*/ 124 w 624"/>
                <a:gd name="T7" fmla="*/ 270 h 371"/>
                <a:gd name="T8" fmla="*/ 104 w 624"/>
                <a:gd name="T9" fmla="*/ 269 h 371"/>
                <a:gd name="T10" fmla="*/ 10 w 624"/>
                <a:gd name="T11" fmla="*/ 290 h 371"/>
                <a:gd name="T12" fmla="*/ 3 w 624"/>
                <a:gd name="T13" fmla="*/ 264 h 371"/>
                <a:gd name="T14" fmla="*/ 0 w 624"/>
                <a:gd name="T15" fmla="*/ 236 h 371"/>
                <a:gd name="T16" fmla="*/ 4 w 624"/>
                <a:gd name="T17" fmla="*/ 214 h 371"/>
                <a:gd name="T18" fmla="*/ 22 w 624"/>
                <a:gd name="T19" fmla="*/ 200 h 371"/>
                <a:gd name="T20" fmla="*/ 53 w 624"/>
                <a:gd name="T21" fmla="*/ 200 h 371"/>
                <a:gd name="T22" fmla="*/ 90 w 624"/>
                <a:gd name="T23" fmla="*/ 208 h 371"/>
                <a:gd name="T24" fmla="*/ 126 w 624"/>
                <a:gd name="T25" fmla="*/ 190 h 371"/>
                <a:gd name="T26" fmla="*/ 144 w 624"/>
                <a:gd name="T27" fmla="*/ 33 h 371"/>
                <a:gd name="T28" fmla="*/ 174 w 624"/>
                <a:gd name="T29" fmla="*/ 28 h 371"/>
                <a:gd name="T30" fmla="*/ 206 w 624"/>
                <a:gd name="T31" fmla="*/ 31 h 371"/>
                <a:gd name="T32" fmla="*/ 230 w 624"/>
                <a:gd name="T33" fmla="*/ 57 h 371"/>
                <a:gd name="T34" fmla="*/ 236 w 624"/>
                <a:gd name="T35" fmla="*/ 99 h 371"/>
                <a:gd name="T36" fmla="*/ 249 w 624"/>
                <a:gd name="T37" fmla="*/ 138 h 371"/>
                <a:gd name="T38" fmla="*/ 293 w 624"/>
                <a:gd name="T39" fmla="*/ 159 h 371"/>
                <a:gd name="T40" fmla="*/ 345 w 624"/>
                <a:gd name="T41" fmla="*/ 148 h 371"/>
                <a:gd name="T42" fmla="*/ 366 w 624"/>
                <a:gd name="T43" fmla="*/ 119 h 371"/>
                <a:gd name="T44" fmla="*/ 361 w 624"/>
                <a:gd name="T45" fmla="*/ 91 h 371"/>
                <a:gd name="T46" fmla="*/ 352 w 624"/>
                <a:gd name="T47" fmla="*/ 62 h 371"/>
                <a:gd name="T48" fmla="*/ 363 w 624"/>
                <a:gd name="T49" fmla="*/ 34 h 371"/>
                <a:gd name="T50" fmla="*/ 398 w 624"/>
                <a:gd name="T51" fmla="*/ 17 h 371"/>
                <a:gd name="T52" fmla="*/ 439 w 624"/>
                <a:gd name="T53" fmla="*/ 7 h 371"/>
                <a:gd name="T54" fmla="*/ 474 w 624"/>
                <a:gd name="T55" fmla="*/ 5 h 371"/>
                <a:gd name="T56" fmla="*/ 479 w 624"/>
                <a:gd name="T57" fmla="*/ 37 h 371"/>
                <a:gd name="T58" fmla="*/ 483 w 624"/>
                <a:gd name="T59" fmla="*/ 70 h 371"/>
                <a:gd name="T60" fmla="*/ 507 w 624"/>
                <a:gd name="T61" fmla="*/ 97 h 371"/>
                <a:gd name="T62" fmla="*/ 535 w 624"/>
                <a:gd name="T63" fmla="*/ 101 h 371"/>
                <a:gd name="T64" fmla="*/ 566 w 624"/>
                <a:gd name="T65" fmla="*/ 94 h 371"/>
                <a:gd name="T66" fmla="*/ 598 w 624"/>
                <a:gd name="T67" fmla="*/ 94 h 371"/>
                <a:gd name="T68" fmla="*/ 620 w 624"/>
                <a:gd name="T69" fmla="*/ 125 h 371"/>
                <a:gd name="T70" fmla="*/ 621 w 624"/>
                <a:gd name="T71" fmla="*/ 162 h 371"/>
                <a:gd name="T72" fmla="*/ 608 w 624"/>
                <a:gd name="T73" fmla="*/ 178 h 371"/>
                <a:gd name="T74" fmla="*/ 573 w 624"/>
                <a:gd name="T75" fmla="*/ 183 h 371"/>
                <a:gd name="T76" fmla="*/ 524 w 624"/>
                <a:gd name="T77" fmla="*/ 186 h 371"/>
                <a:gd name="T78" fmla="*/ 514 w 624"/>
                <a:gd name="T79" fmla="*/ 197 h 371"/>
                <a:gd name="T80" fmla="*/ 519 w 624"/>
                <a:gd name="T81" fmla="*/ 333 h 371"/>
                <a:gd name="T82" fmla="*/ 486 w 624"/>
                <a:gd name="T83" fmla="*/ 342 h 371"/>
                <a:gd name="T84" fmla="*/ 449 w 624"/>
                <a:gd name="T85" fmla="*/ 344 h 371"/>
                <a:gd name="T86" fmla="*/ 412 w 624"/>
                <a:gd name="T87" fmla="*/ 338 h 371"/>
                <a:gd name="T88" fmla="*/ 402 w 624"/>
                <a:gd name="T89" fmla="*/ 311 h 371"/>
                <a:gd name="T90" fmla="*/ 402 w 624"/>
                <a:gd name="T91" fmla="*/ 283 h 371"/>
                <a:gd name="T92" fmla="*/ 397 w 624"/>
                <a:gd name="T93" fmla="*/ 254 h 371"/>
                <a:gd name="T94" fmla="*/ 367 w 624"/>
                <a:gd name="T95" fmla="*/ 236 h 371"/>
                <a:gd name="T96" fmla="*/ 329 w 624"/>
                <a:gd name="T97" fmla="*/ 237 h 371"/>
                <a:gd name="T98" fmla="*/ 289 w 624"/>
                <a:gd name="T99" fmla="*/ 248 h 371"/>
                <a:gd name="T100" fmla="*/ 263 w 624"/>
                <a:gd name="T101" fmla="*/ 264 h 371"/>
                <a:gd name="T102" fmla="*/ 262 w 624"/>
                <a:gd name="T103" fmla="*/ 293 h 371"/>
                <a:gd name="T104" fmla="*/ 276 w 624"/>
                <a:gd name="T105" fmla="*/ 322 h 371"/>
                <a:gd name="T106" fmla="*/ 257 w 624"/>
                <a:gd name="T107" fmla="*/ 360 h 371"/>
                <a:gd name="T108" fmla="*/ 210 w 624"/>
                <a:gd name="T109" fmla="*/ 364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5" name="Freeform 7"/>
            <p:cNvSpPr>
              <a:spLocks/>
            </p:cNvSpPr>
            <p:nvPr/>
          </p:nvSpPr>
          <p:spPr bwMode="grayWhite">
            <a:xfrm>
              <a:off x="0" y="706"/>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6" name="Freeform 8"/>
            <p:cNvSpPr>
              <a:spLocks/>
            </p:cNvSpPr>
            <p:nvPr/>
          </p:nvSpPr>
          <p:spPr bwMode="grayWhite">
            <a:xfrm>
              <a:off x="538" y="441"/>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7" name="Freeform 9"/>
            <p:cNvSpPr>
              <a:spLocks/>
            </p:cNvSpPr>
            <p:nvPr/>
          </p:nvSpPr>
          <p:spPr bwMode="grayWhite">
            <a:xfrm>
              <a:off x="459" y="2344"/>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8" name="Freeform 10"/>
            <p:cNvSpPr>
              <a:spLocks/>
            </p:cNvSpPr>
            <p:nvPr/>
          </p:nvSpPr>
          <p:spPr bwMode="grayWhite">
            <a:xfrm>
              <a:off x="477" y="2884"/>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9" name="Freeform 11"/>
            <p:cNvSpPr>
              <a:spLocks/>
            </p:cNvSpPr>
            <p:nvPr/>
          </p:nvSpPr>
          <p:spPr bwMode="grayWhite">
            <a:xfrm>
              <a:off x="49" y="2440"/>
              <a:ext cx="409" cy="621"/>
            </a:xfrm>
            <a:custGeom>
              <a:avLst/>
              <a:gdLst>
                <a:gd name="T0" fmla="*/ 232 w 409"/>
                <a:gd name="T1" fmla="*/ 620 h 621"/>
                <a:gd name="T2" fmla="*/ 189 w 409"/>
                <a:gd name="T3" fmla="*/ 605 h 621"/>
                <a:gd name="T4" fmla="*/ 182 w 409"/>
                <a:gd name="T5" fmla="*/ 565 h 621"/>
                <a:gd name="T6" fmla="*/ 193 w 409"/>
                <a:gd name="T7" fmla="*/ 519 h 621"/>
                <a:gd name="T8" fmla="*/ 165 w 409"/>
                <a:gd name="T9" fmla="*/ 492 h 621"/>
                <a:gd name="T10" fmla="*/ 126 w 409"/>
                <a:gd name="T11" fmla="*/ 490 h 621"/>
                <a:gd name="T12" fmla="*/ 87 w 409"/>
                <a:gd name="T13" fmla="*/ 497 h 621"/>
                <a:gd name="T14" fmla="*/ 44 w 409"/>
                <a:gd name="T15" fmla="*/ 505 h 621"/>
                <a:gd name="T16" fmla="*/ 25 w 409"/>
                <a:gd name="T17" fmla="*/ 493 h 621"/>
                <a:gd name="T18" fmla="*/ 21 w 409"/>
                <a:gd name="T19" fmla="*/ 472 h 621"/>
                <a:gd name="T20" fmla="*/ 19 w 409"/>
                <a:gd name="T21" fmla="*/ 448 h 621"/>
                <a:gd name="T22" fmla="*/ 17 w 409"/>
                <a:gd name="T23" fmla="*/ 423 h 621"/>
                <a:gd name="T24" fmla="*/ 21 w 409"/>
                <a:gd name="T25" fmla="*/ 396 h 621"/>
                <a:gd name="T26" fmla="*/ 52 w 409"/>
                <a:gd name="T27" fmla="*/ 377 h 621"/>
                <a:gd name="T28" fmla="*/ 82 w 409"/>
                <a:gd name="T29" fmla="*/ 375 h 621"/>
                <a:gd name="T30" fmla="*/ 116 w 409"/>
                <a:gd name="T31" fmla="*/ 373 h 621"/>
                <a:gd name="T32" fmla="*/ 137 w 409"/>
                <a:gd name="T33" fmla="*/ 354 h 621"/>
                <a:gd name="T34" fmla="*/ 151 w 409"/>
                <a:gd name="T35" fmla="*/ 327 h 621"/>
                <a:gd name="T36" fmla="*/ 151 w 409"/>
                <a:gd name="T37" fmla="*/ 294 h 621"/>
                <a:gd name="T38" fmla="*/ 137 w 409"/>
                <a:gd name="T39" fmla="*/ 262 h 621"/>
                <a:gd name="T40" fmla="*/ 111 w 409"/>
                <a:gd name="T41" fmla="*/ 256 h 621"/>
                <a:gd name="T42" fmla="*/ 86 w 409"/>
                <a:gd name="T43" fmla="*/ 264 h 621"/>
                <a:gd name="T44" fmla="*/ 60 w 409"/>
                <a:gd name="T45" fmla="*/ 275 h 621"/>
                <a:gd name="T46" fmla="*/ 35 w 409"/>
                <a:gd name="T47" fmla="*/ 282 h 621"/>
                <a:gd name="T48" fmla="*/ 6 w 409"/>
                <a:gd name="T49" fmla="*/ 268 h 621"/>
                <a:gd name="T50" fmla="*/ 1 w 409"/>
                <a:gd name="T51" fmla="*/ 231 h 621"/>
                <a:gd name="T52" fmla="*/ 9 w 409"/>
                <a:gd name="T53" fmla="*/ 205 h 621"/>
                <a:gd name="T54" fmla="*/ 15 w 409"/>
                <a:gd name="T55" fmla="*/ 175 h 621"/>
                <a:gd name="T56" fmla="*/ 44 w 409"/>
                <a:gd name="T57" fmla="*/ 161 h 621"/>
                <a:gd name="T58" fmla="*/ 87 w 409"/>
                <a:gd name="T59" fmla="*/ 156 h 621"/>
                <a:gd name="T60" fmla="*/ 127 w 409"/>
                <a:gd name="T61" fmla="*/ 145 h 621"/>
                <a:gd name="T62" fmla="*/ 154 w 409"/>
                <a:gd name="T63" fmla="*/ 113 h 621"/>
                <a:gd name="T64" fmla="*/ 152 w 409"/>
                <a:gd name="T65" fmla="*/ 72 h 621"/>
                <a:gd name="T66" fmla="*/ 150 w 409"/>
                <a:gd name="T67" fmla="*/ 29 h 621"/>
                <a:gd name="T68" fmla="*/ 186 w 409"/>
                <a:gd name="T69" fmla="*/ 4 h 621"/>
                <a:gd name="T70" fmla="*/ 228 w 409"/>
                <a:gd name="T71" fmla="*/ 1 h 621"/>
                <a:gd name="T72" fmla="*/ 252 w 409"/>
                <a:gd name="T73" fmla="*/ 22 h 621"/>
                <a:gd name="T74" fmla="*/ 248 w 409"/>
                <a:gd name="T75" fmla="*/ 53 h 621"/>
                <a:gd name="T76" fmla="*/ 241 w 409"/>
                <a:gd name="T77" fmla="*/ 86 h 621"/>
                <a:gd name="T78" fmla="*/ 247 w 409"/>
                <a:gd name="T79" fmla="*/ 116 h 621"/>
                <a:gd name="T80" fmla="*/ 371 w 409"/>
                <a:gd name="T81" fmla="*/ 252 h 621"/>
                <a:gd name="T82" fmla="*/ 338 w 409"/>
                <a:gd name="T83" fmla="*/ 262 h 621"/>
                <a:gd name="T84" fmla="*/ 301 w 409"/>
                <a:gd name="T85" fmla="*/ 257 h 621"/>
                <a:gd name="T86" fmla="*/ 264 w 409"/>
                <a:gd name="T87" fmla="*/ 260 h 621"/>
                <a:gd name="T88" fmla="*/ 237 w 409"/>
                <a:gd name="T89" fmla="*/ 286 h 621"/>
                <a:gd name="T90" fmla="*/ 233 w 409"/>
                <a:gd name="T91" fmla="*/ 316 h 621"/>
                <a:gd name="T92" fmla="*/ 234 w 409"/>
                <a:gd name="T93" fmla="*/ 348 h 621"/>
                <a:gd name="T94" fmla="*/ 245 w 409"/>
                <a:gd name="T95" fmla="*/ 377 h 621"/>
                <a:gd name="T96" fmla="*/ 265 w 409"/>
                <a:gd name="T97" fmla="*/ 400 h 621"/>
                <a:gd name="T98" fmla="*/ 284 w 409"/>
                <a:gd name="T99" fmla="*/ 397 h 621"/>
                <a:gd name="T100" fmla="*/ 303 w 409"/>
                <a:gd name="T101" fmla="*/ 385 h 621"/>
                <a:gd name="T102" fmla="*/ 322 w 409"/>
                <a:gd name="T103" fmla="*/ 370 h 621"/>
                <a:gd name="T104" fmla="*/ 345 w 409"/>
                <a:gd name="T105" fmla="*/ 356 h 621"/>
                <a:gd name="T106" fmla="*/ 383 w 409"/>
                <a:gd name="T107" fmla="*/ 363 h 621"/>
                <a:gd name="T108" fmla="*/ 407 w 409"/>
                <a:gd name="T109" fmla="*/ 390 h 621"/>
                <a:gd name="T110" fmla="*/ 407 w 409"/>
                <a:gd name="T111" fmla="*/ 416 h 621"/>
                <a:gd name="T112" fmla="*/ 402 w 409"/>
                <a:gd name="T113" fmla="*/ 444 h 621"/>
                <a:gd name="T114" fmla="*/ 368 w 409"/>
                <a:gd name="T115" fmla="*/ 456 h 621"/>
                <a:gd name="T116" fmla="*/ 327 w 409"/>
                <a:gd name="T117" fmla="*/ 467 h 621"/>
                <a:gd name="T118" fmla="*/ 291 w 409"/>
                <a:gd name="T119" fmla="*/ 485 h 621"/>
                <a:gd name="T120" fmla="*/ 266 w 409"/>
                <a:gd name="T121" fmla="*/ 61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0" name="Freeform 12"/>
            <p:cNvSpPr>
              <a:spLocks/>
            </p:cNvSpPr>
            <p:nvPr/>
          </p:nvSpPr>
          <p:spPr bwMode="grayWhite">
            <a:xfrm>
              <a:off x="548" y="-13"/>
              <a:ext cx="439" cy="396"/>
            </a:xfrm>
            <a:custGeom>
              <a:avLst/>
              <a:gdLst>
                <a:gd name="T0" fmla="*/ 246 w 439"/>
                <a:gd name="T1" fmla="*/ 372 h 396"/>
                <a:gd name="T2" fmla="*/ 237 w 439"/>
                <a:gd name="T3" fmla="*/ 330 h 396"/>
                <a:gd name="T4" fmla="*/ 222 w 439"/>
                <a:gd name="T5" fmla="*/ 293 h 396"/>
                <a:gd name="T6" fmla="*/ 185 w 439"/>
                <a:gd name="T7" fmla="*/ 278 h 396"/>
                <a:gd name="T8" fmla="*/ 142 w 439"/>
                <a:gd name="T9" fmla="*/ 289 h 396"/>
                <a:gd name="T10" fmla="*/ 104 w 439"/>
                <a:gd name="T11" fmla="*/ 293 h 396"/>
                <a:gd name="T12" fmla="*/ 85 w 439"/>
                <a:gd name="T13" fmla="*/ 275 h 396"/>
                <a:gd name="T14" fmla="*/ 73 w 439"/>
                <a:gd name="T15" fmla="*/ 247 h 396"/>
                <a:gd name="T16" fmla="*/ 67 w 439"/>
                <a:gd name="T17" fmla="*/ 215 h 396"/>
                <a:gd name="T18" fmla="*/ 68 w 439"/>
                <a:gd name="T19" fmla="*/ 185 h 396"/>
                <a:gd name="T20" fmla="*/ 99 w 439"/>
                <a:gd name="T21" fmla="*/ 176 h 396"/>
                <a:gd name="T22" fmla="*/ 139 w 439"/>
                <a:gd name="T23" fmla="*/ 183 h 396"/>
                <a:gd name="T24" fmla="*/ 167 w 439"/>
                <a:gd name="T25" fmla="*/ 170 h 396"/>
                <a:gd name="T26" fmla="*/ 179 w 439"/>
                <a:gd name="T27" fmla="*/ 149 h 396"/>
                <a:gd name="T28" fmla="*/ 181 w 439"/>
                <a:gd name="T29" fmla="*/ 123 h 396"/>
                <a:gd name="T30" fmla="*/ 180 w 439"/>
                <a:gd name="T31" fmla="*/ 96 h 396"/>
                <a:gd name="T32" fmla="*/ 170 w 439"/>
                <a:gd name="T33" fmla="*/ 68 h 396"/>
                <a:gd name="T34" fmla="*/ 146 w 439"/>
                <a:gd name="T35" fmla="*/ 48 h 396"/>
                <a:gd name="T36" fmla="*/ 115 w 439"/>
                <a:gd name="T37" fmla="*/ 49 h 396"/>
                <a:gd name="T38" fmla="*/ 86 w 439"/>
                <a:gd name="T39" fmla="*/ 62 h 396"/>
                <a:gd name="T40" fmla="*/ 56 w 439"/>
                <a:gd name="T41" fmla="*/ 71 h 396"/>
                <a:gd name="T42" fmla="*/ 26 w 439"/>
                <a:gd name="T43" fmla="*/ 62 h 396"/>
                <a:gd name="T44" fmla="*/ 11 w 439"/>
                <a:gd name="T45" fmla="*/ 43 h 396"/>
                <a:gd name="T46" fmla="*/ 1 w 439"/>
                <a:gd name="T47" fmla="*/ 22 h 396"/>
                <a:gd name="T48" fmla="*/ 388 w 439"/>
                <a:gd name="T49" fmla="*/ 18 h 396"/>
                <a:gd name="T50" fmla="*/ 367 w 439"/>
                <a:gd name="T51" fmla="*/ 21 h 396"/>
                <a:gd name="T52" fmla="*/ 346 w 439"/>
                <a:gd name="T53" fmla="*/ 18 h 396"/>
                <a:gd name="T54" fmla="*/ 324 w 439"/>
                <a:gd name="T55" fmla="*/ 13 h 396"/>
                <a:gd name="T56" fmla="*/ 299 w 439"/>
                <a:gd name="T57" fmla="*/ 18 h 396"/>
                <a:gd name="T58" fmla="*/ 278 w 439"/>
                <a:gd name="T59" fmla="*/ 43 h 396"/>
                <a:gd name="T60" fmla="*/ 277 w 439"/>
                <a:gd name="T61" fmla="*/ 75 h 396"/>
                <a:gd name="T62" fmla="*/ 281 w 439"/>
                <a:gd name="T63" fmla="*/ 99 h 396"/>
                <a:gd name="T64" fmla="*/ 287 w 439"/>
                <a:gd name="T65" fmla="*/ 124 h 396"/>
                <a:gd name="T66" fmla="*/ 300 w 439"/>
                <a:gd name="T67" fmla="*/ 145 h 396"/>
                <a:gd name="T68" fmla="*/ 325 w 439"/>
                <a:gd name="T69" fmla="*/ 159 h 396"/>
                <a:gd name="T70" fmla="*/ 349 w 439"/>
                <a:gd name="T71" fmla="*/ 158 h 396"/>
                <a:gd name="T72" fmla="*/ 371 w 439"/>
                <a:gd name="T73" fmla="*/ 148 h 396"/>
                <a:gd name="T74" fmla="*/ 394 w 439"/>
                <a:gd name="T75" fmla="*/ 138 h 396"/>
                <a:gd name="T76" fmla="*/ 418 w 439"/>
                <a:gd name="T77" fmla="*/ 142 h 396"/>
                <a:gd name="T78" fmla="*/ 428 w 439"/>
                <a:gd name="T79" fmla="*/ 163 h 396"/>
                <a:gd name="T80" fmla="*/ 434 w 439"/>
                <a:gd name="T81" fmla="*/ 188 h 396"/>
                <a:gd name="T82" fmla="*/ 436 w 439"/>
                <a:gd name="T83" fmla="*/ 215 h 396"/>
                <a:gd name="T84" fmla="*/ 428 w 439"/>
                <a:gd name="T85" fmla="*/ 234 h 396"/>
                <a:gd name="T86" fmla="*/ 389 w 439"/>
                <a:gd name="T87" fmla="*/ 242 h 396"/>
                <a:gd name="T88" fmla="*/ 355 w 439"/>
                <a:gd name="T89" fmla="*/ 257 h 396"/>
                <a:gd name="T90" fmla="*/ 339 w 439"/>
                <a:gd name="T91" fmla="*/ 282 h 396"/>
                <a:gd name="T92" fmla="*/ 345 w 439"/>
                <a:gd name="T93" fmla="*/ 313 h 396"/>
                <a:gd name="T94" fmla="*/ 364 w 439"/>
                <a:gd name="T95" fmla="*/ 340 h 396"/>
                <a:gd name="T96" fmla="*/ 361 w 439"/>
                <a:gd name="T97" fmla="*/ 368 h 396"/>
                <a:gd name="T98" fmla="*/ 339 w 439"/>
                <a:gd name="T99" fmla="*/ 379 h 396"/>
                <a:gd name="T100" fmla="*/ 315 w 439"/>
                <a:gd name="T101" fmla="*/ 387 h 396"/>
                <a:gd name="T102" fmla="*/ 290 w 439"/>
                <a:gd name="T103" fmla="*/ 392 h 396"/>
                <a:gd name="T104" fmla="*/ 264 w 439"/>
                <a:gd name="T105" fmla="*/ 395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1" name="Freeform 13"/>
            <p:cNvSpPr>
              <a:spLocks/>
            </p:cNvSpPr>
            <p:nvPr/>
          </p:nvSpPr>
          <p:spPr bwMode="grayWhite">
            <a:xfrm>
              <a:off x="-11" y="3121"/>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2" name="Freeform 14"/>
            <p:cNvSpPr>
              <a:spLocks/>
            </p:cNvSpPr>
            <p:nvPr/>
          </p:nvSpPr>
          <p:spPr bwMode="grayWhite">
            <a:xfrm>
              <a:off x="380" y="3463"/>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3" name="Freeform 15"/>
            <p:cNvSpPr>
              <a:spLocks/>
            </p:cNvSpPr>
            <p:nvPr/>
          </p:nvSpPr>
          <p:spPr bwMode="grayWhite">
            <a:xfrm>
              <a:off x="705" y="3827"/>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4" name="Freeform 16"/>
            <p:cNvSpPr>
              <a:spLocks/>
            </p:cNvSpPr>
            <p:nvPr/>
          </p:nvSpPr>
          <p:spPr bwMode="grayWhite">
            <a:xfrm>
              <a:off x="-3" y="3739"/>
              <a:ext cx="337" cy="355"/>
            </a:xfrm>
            <a:custGeom>
              <a:avLst/>
              <a:gdLst>
                <a:gd name="T0" fmla="*/ 315 w 337"/>
                <a:gd name="T1" fmla="*/ 160 h 355"/>
                <a:gd name="T2" fmla="*/ 280 w 337"/>
                <a:gd name="T3" fmla="*/ 168 h 355"/>
                <a:gd name="T4" fmla="*/ 247 w 337"/>
                <a:gd name="T5" fmla="*/ 179 h 355"/>
                <a:gd name="T6" fmla="*/ 232 w 337"/>
                <a:gd name="T7" fmla="*/ 209 h 355"/>
                <a:gd name="T8" fmla="*/ 240 w 337"/>
                <a:gd name="T9" fmla="*/ 243 h 355"/>
                <a:gd name="T10" fmla="*/ 243 w 337"/>
                <a:gd name="T11" fmla="*/ 275 h 355"/>
                <a:gd name="T12" fmla="*/ 227 w 337"/>
                <a:gd name="T13" fmla="*/ 291 h 355"/>
                <a:gd name="T14" fmla="*/ 202 w 337"/>
                <a:gd name="T15" fmla="*/ 300 h 355"/>
                <a:gd name="T16" fmla="*/ 175 w 337"/>
                <a:gd name="T17" fmla="*/ 303 h 355"/>
                <a:gd name="T18" fmla="*/ 149 w 337"/>
                <a:gd name="T19" fmla="*/ 303 h 355"/>
                <a:gd name="T20" fmla="*/ 142 w 337"/>
                <a:gd name="T21" fmla="*/ 276 h 355"/>
                <a:gd name="T22" fmla="*/ 149 w 337"/>
                <a:gd name="T23" fmla="*/ 243 h 355"/>
                <a:gd name="T24" fmla="*/ 139 w 337"/>
                <a:gd name="T25" fmla="*/ 220 h 355"/>
                <a:gd name="T26" fmla="*/ 121 w 337"/>
                <a:gd name="T27" fmla="*/ 210 h 355"/>
                <a:gd name="T28" fmla="*/ 99 w 337"/>
                <a:gd name="T29" fmla="*/ 206 h 355"/>
                <a:gd name="T30" fmla="*/ 75 w 337"/>
                <a:gd name="T31" fmla="*/ 207 h 355"/>
                <a:gd name="T32" fmla="*/ 51 w 337"/>
                <a:gd name="T33" fmla="*/ 216 h 355"/>
                <a:gd name="T34" fmla="*/ 34 w 337"/>
                <a:gd name="T35" fmla="*/ 234 h 355"/>
                <a:gd name="T36" fmla="*/ 32 w 337"/>
                <a:gd name="T37" fmla="*/ 260 h 355"/>
                <a:gd name="T38" fmla="*/ 43 w 337"/>
                <a:gd name="T39" fmla="*/ 284 h 355"/>
                <a:gd name="T40" fmla="*/ 50 w 337"/>
                <a:gd name="T41" fmla="*/ 309 h 355"/>
                <a:gd name="T42" fmla="*/ 41 w 337"/>
                <a:gd name="T43" fmla="*/ 333 h 355"/>
                <a:gd name="T44" fmla="*/ 25 w 337"/>
                <a:gd name="T45" fmla="*/ 345 h 355"/>
                <a:gd name="T46" fmla="*/ 7 w 337"/>
                <a:gd name="T47" fmla="*/ 353 h 355"/>
                <a:gd name="T48" fmla="*/ 14 w 337"/>
                <a:gd name="T49" fmla="*/ 34 h 355"/>
                <a:gd name="T50" fmla="*/ 16 w 337"/>
                <a:gd name="T51" fmla="*/ 51 h 355"/>
                <a:gd name="T52" fmla="*/ 13 w 337"/>
                <a:gd name="T53" fmla="*/ 68 h 355"/>
                <a:gd name="T54" fmla="*/ 9 w 337"/>
                <a:gd name="T55" fmla="*/ 87 h 355"/>
                <a:gd name="T56" fmla="*/ 12 w 337"/>
                <a:gd name="T57" fmla="*/ 107 h 355"/>
                <a:gd name="T58" fmla="*/ 33 w 337"/>
                <a:gd name="T59" fmla="*/ 126 h 355"/>
                <a:gd name="T60" fmla="*/ 61 w 337"/>
                <a:gd name="T61" fmla="*/ 127 h 355"/>
                <a:gd name="T62" fmla="*/ 81 w 337"/>
                <a:gd name="T63" fmla="*/ 124 h 355"/>
                <a:gd name="T64" fmla="*/ 103 w 337"/>
                <a:gd name="T65" fmla="*/ 121 h 355"/>
                <a:gd name="T66" fmla="*/ 122 w 337"/>
                <a:gd name="T67" fmla="*/ 110 h 355"/>
                <a:gd name="T68" fmla="*/ 135 w 337"/>
                <a:gd name="T69" fmla="*/ 91 h 355"/>
                <a:gd name="T70" fmla="*/ 134 w 337"/>
                <a:gd name="T71" fmla="*/ 71 h 355"/>
                <a:gd name="T72" fmla="*/ 126 w 337"/>
                <a:gd name="T73" fmla="*/ 52 h 355"/>
                <a:gd name="T74" fmla="*/ 118 w 337"/>
                <a:gd name="T75" fmla="*/ 33 h 355"/>
                <a:gd name="T76" fmla="*/ 122 w 337"/>
                <a:gd name="T77" fmla="*/ 13 h 355"/>
                <a:gd name="T78" fmla="*/ 140 w 337"/>
                <a:gd name="T79" fmla="*/ 6 h 355"/>
                <a:gd name="T80" fmla="*/ 163 w 337"/>
                <a:gd name="T81" fmla="*/ 1 h 355"/>
                <a:gd name="T82" fmla="*/ 186 w 337"/>
                <a:gd name="T83" fmla="*/ 1 h 355"/>
                <a:gd name="T84" fmla="*/ 202 w 337"/>
                <a:gd name="T85" fmla="*/ 8 h 355"/>
                <a:gd name="T86" fmla="*/ 207 w 337"/>
                <a:gd name="T87" fmla="*/ 41 h 355"/>
                <a:gd name="T88" fmla="*/ 219 w 337"/>
                <a:gd name="T89" fmla="*/ 68 h 355"/>
                <a:gd name="T90" fmla="*/ 241 w 337"/>
                <a:gd name="T91" fmla="*/ 82 h 355"/>
                <a:gd name="T92" fmla="*/ 267 w 337"/>
                <a:gd name="T93" fmla="*/ 78 h 355"/>
                <a:gd name="T94" fmla="*/ 292 w 337"/>
                <a:gd name="T95" fmla="*/ 64 h 355"/>
                <a:gd name="T96" fmla="*/ 316 w 337"/>
                <a:gd name="T97" fmla="*/ 67 h 355"/>
                <a:gd name="T98" fmla="*/ 323 w 337"/>
                <a:gd name="T99" fmla="*/ 85 h 355"/>
                <a:gd name="T100" fmla="*/ 329 w 337"/>
                <a:gd name="T101" fmla="*/ 105 h 355"/>
                <a:gd name="T102" fmla="*/ 334 w 337"/>
                <a:gd name="T103" fmla="*/ 126 h 355"/>
                <a:gd name="T104" fmla="*/ 335 w 337"/>
                <a:gd name="T105" fmla="*/ 14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5" name="Freeform 17"/>
            <p:cNvSpPr>
              <a:spLocks/>
            </p:cNvSpPr>
            <p:nvPr/>
          </p:nvSpPr>
          <p:spPr bwMode="grayWhite">
            <a:xfrm>
              <a:off x="165" y="3976"/>
              <a:ext cx="426" cy="341"/>
            </a:xfrm>
            <a:custGeom>
              <a:avLst/>
              <a:gdLst>
                <a:gd name="T0" fmla="*/ 131 w 426"/>
                <a:gd name="T1" fmla="*/ 340 h 341"/>
                <a:gd name="T2" fmla="*/ 132 w 426"/>
                <a:gd name="T3" fmla="*/ 311 h 341"/>
                <a:gd name="T4" fmla="*/ 128 w 426"/>
                <a:gd name="T5" fmla="*/ 290 h 341"/>
                <a:gd name="T6" fmla="*/ 100 w 426"/>
                <a:gd name="T7" fmla="*/ 265 h 341"/>
                <a:gd name="T8" fmla="*/ 37 w 426"/>
                <a:gd name="T9" fmla="*/ 249 h 341"/>
                <a:gd name="T10" fmla="*/ 2 w 426"/>
                <a:gd name="T11" fmla="*/ 210 h 341"/>
                <a:gd name="T12" fmla="*/ 0 w 426"/>
                <a:gd name="T13" fmla="*/ 174 h 341"/>
                <a:gd name="T14" fmla="*/ 10 w 426"/>
                <a:gd name="T15" fmla="*/ 150 h 341"/>
                <a:gd name="T16" fmla="*/ 32 w 426"/>
                <a:gd name="T17" fmla="*/ 135 h 341"/>
                <a:gd name="T18" fmla="*/ 48 w 426"/>
                <a:gd name="T19" fmla="*/ 136 h 341"/>
                <a:gd name="T20" fmla="*/ 82 w 426"/>
                <a:gd name="T21" fmla="*/ 142 h 341"/>
                <a:gd name="T22" fmla="*/ 98 w 426"/>
                <a:gd name="T23" fmla="*/ 145 h 341"/>
                <a:gd name="T24" fmla="*/ 123 w 426"/>
                <a:gd name="T25" fmla="*/ 146 h 341"/>
                <a:gd name="T26" fmla="*/ 154 w 426"/>
                <a:gd name="T27" fmla="*/ 136 h 341"/>
                <a:gd name="T28" fmla="*/ 172 w 426"/>
                <a:gd name="T29" fmla="*/ 117 h 341"/>
                <a:gd name="T30" fmla="*/ 181 w 426"/>
                <a:gd name="T31" fmla="*/ 103 h 341"/>
                <a:gd name="T32" fmla="*/ 185 w 426"/>
                <a:gd name="T33" fmla="*/ 91 h 341"/>
                <a:gd name="T34" fmla="*/ 181 w 426"/>
                <a:gd name="T35" fmla="*/ 75 h 341"/>
                <a:gd name="T36" fmla="*/ 178 w 426"/>
                <a:gd name="T37" fmla="*/ 57 h 341"/>
                <a:gd name="T38" fmla="*/ 175 w 426"/>
                <a:gd name="T39" fmla="*/ 41 h 341"/>
                <a:gd name="T40" fmla="*/ 177 w 426"/>
                <a:gd name="T41" fmla="*/ 23 h 341"/>
                <a:gd name="T42" fmla="*/ 185 w 426"/>
                <a:gd name="T43" fmla="*/ 4 h 341"/>
                <a:gd name="T44" fmla="*/ 201 w 426"/>
                <a:gd name="T45" fmla="*/ 0 h 341"/>
                <a:gd name="T46" fmla="*/ 220 w 426"/>
                <a:gd name="T47" fmla="*/ 0 h 341"/>
                <a:gd name="T48" fmla="*/ 240 w 426"/>
                <a:gd name="T49" fmla="*/ 4 h 341"/>
                <a:gd name="T50" fmla="*/ 246 w 426"/>
                <a:gd name="T51" fmla="*/ 7 h 341"/>
                <a:gd name="T52" fmla="*/ 265 w 426"/>
                <a:gd name="T53" fmla="*/ 16 h 341"/>
                <a:gd name="T54" fmla="*/ 275 w 426"/>
                <a:gd name="T55" fmla="*/ 25 h 341"/>
                <a:gd name="T56" fmla="*/ 284 w 426"/>
                <a:gd name="T57" fmla="*/ 37 h 341"/>
                <a:gd name="T58" fmla="*/ 287 w 426"/>
                <a:gd name="T59" fmla="*/ 58 h 341"/>
                <a:gd name="T60" fmla="*/ 280 w 426"/>
                <a:gd name="T61" fmla="*/ 80 h 341"/>
                <a:gd name="T62" fmla="*/ 269 w 426"/>
                <a:gd name="T63" fmla="*/ 101 h 341"/>
                <a:gd name="T64" fmla="*/ 261 w 426"/>
                <a:gd name="T65" fmla="*/ 132 h 341"/>
                <a:gd name="T66" fmla="*/ 271 w 426"/>
                <a:gd name="T67" fmla="*/ 157 h 341"/>
                <a:gd name="T68" fmla="*/ 286 w 426"/>
                <a:gd name="T69" fmla="*/ 171 h 341"/>
                <a:gd name="T70" fmla="*/ 305 w 426"/>
                <a:gd name="T71" fmla="*/ 181 h 341"/>
                <a:gd name="T72" fmla="*/ 326 w 426"/>
                <a:gd name="T73" fmla="*/ 185 h 341"/>
                <a:gd name="T74" fmla="*/ 337 w 426"/>
                <a:gd name="T75" fmla="*/ 186 h 341"/>
                <a:gd name="T76" fmla="*/ 360 w 426"/>
                <a:gd name="T77" fmla="*/ 188 h 341"/>
                <a:gd name="T78" fmla="*/ 395 w 426"/>
                <a:gd name="T79" fmla="*/ 190 h 341"/>
                <a:gd name="T80" fmla="*/ 417 w 426"/>
                <a:gd name="T81" fmla="*/ 208 h 341"/>
                <a:gd name="T82" fmla="*/ 425 w 426"/>
                <a:gd name="T83" fmla="*/ 246 h 341"/>
                <a:gd name="T84" fmla="*/ 412 w 426"/>
                <a:gd name="T85" fmla="*/ 300 h 341"/>
                <a:gd name="T86" fmla="*/ 400 w 426"/>
                <a:gd name="T87" fmla="*/ 329 h 341"/>
                <a:gd name="T88" fmla="*/ 393 w 426"/>
                <a:gd name="T89" fmla="*/ 334 h 341"/>
                <a:gd name="T90" fmla="*/ 377 w 426"/>
                <a:gd name="T91" fmla="*/ 339 h 341"/>
                <a:gd name="T92" fmla="*/ 362 w 426"/>
                <a:gd name="T93" fmla="*/ 338 h 341"/>
                <a:gd name="T94" fmla="*/ 338 w 426"/>
                <a:gd name="T95" fmla="*/ 331 h 341"/>
                <a:gd name="T96" fmla="*/ 329 w 426"/>
                <a:gd name="T97" fmla="*/ 327 h 341"/>
                <a:gd name="T98" fmla="*/ 313 w 426"/>
                <a:gd name="T99" fmla="*/ 322 h 341"/>
                <a:gd name="T100" fmla="*/ 297 w 426"/>
                <a:gd name="T101" fmla="*/ 317 h 341"/>
                <a:gd name="T102" fmla="*/ 280 w 426"/>
                <a:gd name="T103" fmla="*/ 315 h 341"/>
                <a:gd name="T104" fmla="*/ 260 w 426"/>
                <a:gd name="T105" fmla="*/ 324 h 341"/>
                <a:gd name="T106" fmla="*/ 246 w 426"/>
                <a:gd name="T107" fmla="*/ 340 h 341"/>
                <a:gd name="T108" fmla="*/ 131 w 426"/>
                <a:gd name="T109" fmla="*/ 34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grpSp>
      <p:sp>
        <p:nvSpPr>
          <p:cNvPr id="2067" name="Rectangle 19"/>
          <p:cNvSpPr>
            <a:spLocks noGrp="1" noChangeArrowheads="1"/>
          </p:cNvSpPr>
          <p:nvPr>
            <p:ph type="ctrTitle" sz="quarter"/>
          </p:nvPr>
        </p:nvSpPr>
        <p:spPr>
          <a:xfrm>
            <a:off x="1295400" y="2286000"/>
            <a:ext cx="7772400" cy="1143000"/>
          </a:xfrm>
        </p:spPr>
        <p:txBody>
          <a:bodyPr/>
          <a:lstStyle>
            <a:lvl1pPr>
              <a:defRPr/>
            </a:lvl1pPr>
          </a:lstStyle>
          <a:p>
            <a:pPr lvl="0"/>
            <a:r>
              <a:rPr lang="es-ES" noProof="0" smtClean="0"/>
              <a:t>Haga clic para modificar el estilo de título del patrón</a:t>
            </a:r>
            <a:endParaRPr lang="en-US" noProof="0" smtClean="0"/>
          </a:p>
        </p:txBody>
      </p:sp>
      <p:sp>
        <p:nvSpPr>
          <p:cNvPr id="2068" name="Rectangle 20"/>
          <p:cNvSpPr>
            <a:spLocks noGrp="1" noChangeArrowheads="1"/>
          </p:cNvSpPr>
          <p:nvPr>
            <p:ph type="subTitle" sz="quarter" idx="1"/>
          </p:nvPr>
        </p:nvSpPr>
        <p:spPr>
          <a:xfrm>
            <a:off x="2057400" y="3810000"/>
            <a:ext cx="6400800" cy="1752600"/>
          </a:xfrm>
        </p:spPr>
        <p:txBody>
          <a:bodyPr/>
          <a:lstStyle>
            <a:lvl1pPr marL="0" indent="0" algn="ctr">
              <a:buFontTx/>
              <a:buNone/>
              <a:defRPr/>
            </a:lvl1pPr>
          </a:lstStyle>
          <a:p>
            <a:pPr lvl="0"/>
            <a:r>
              <a:rPr lang="es-ES" noProof="0" smtClean="0"/>
              <a:t>Haga clic para modificar el estilo de subtítulo del patrón</a:t>
            </a:r>
            <a:endParaRPr lang="en-US" noProof="0" smtClean="0"/>
          </a:p>
        </p:txBody>
      </p:sp>
      <p:sp>
        <p:nvSpPr>
          <p:cNvPr id="2069" name="Rectangle 21"/>
          <p:cNvSpPr>
            <a:spLocks noGrp="1" noChangeArrowheads="1"/>
          </p:cNvSpPr>
          <p:nvPr>
            <p:ph type="dt" sz="quarter" idx="2"/>
          </p:nvPr>
        </p:nvSpPr>
        <p:spPr/>
        <p:txBody>
          <a:bodyPr/>
          <a:lstStyle>
            <a:lvl1pPr>
              <a:defRPr/>
            </a:lvl1pPr>
          </a:lstStyle>
          <a:p>
            <a:endParaRPr lang="en-US"/>
          </a:p>
        </p:txBody>
      </p:sp>
      <p:sp>
        <p:nvSpPr>
          <p:cNvPr id="2070" name="Rectangle 22"/>
          <p:cNvSpPr>
            <a:spLocks noGrp="1" noChangeArrowheads="1"/>
          </p:cNvSpPr>
          <p:nvPr>
            <p:ph type="ftr" sz="quarter" idx="3"/>
          </p:nvPr>
        </p:nvSpPr>
        <p:spPr/>
        <p:txBody>
          <a:bodyPr/>
          <a:lstStyle>
            <a:lvl1pPr>
              <a:defRPr/>
            </a:lvl1pPr>
          </a:lstStyle>
          <a:p>
            <a:endParaRPr lang="en-US"/>
          </a:p>
        </p:txBody>
      </p:sp>
      <p:sp>
        <p:nvSpPr>
          <p:cNvPr id="2071" name="Rectangle 23"/>
          <p:cNvSpPr>
            <a:spLocks noGrp="1" noChangeArrowheads="1"/>
          </p:cNvSpPr>
          <p:nvPr>
            <p:ph type="sldNum" sz="quarter" idx="4"/>
          </p:nvPr>
        </p:nvSpPr>
        <p:spPr/>
        <p:txBody>
          <a:bodyPr/>
          <a:lstStyle>
            <a:lvl1pPr>
              <a:defRPr/>
            </a:lvl1pPr>
          </a:lstStyle>
          <a:p>
            <a:fld id="{1F4275F0-D819-4D4F-B760-C4EBD5DDD505}"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0D3CD68-37C9-4743-8E9F-0AA11662F16D}" type="slidenum">
              <a:rPr lang="en-US"/>
              <a:pPr/>
              <a:t>‹Nº›</a:t>
            </a:fld>
            <a:endParaRPr lang="en-US"/>
          </a:p>
        </p:txBody>
      </p:sp>
    </p:spTree>
    <p:extLst>
      <p:ext uri="{BB962C8B-B14F-4D97-AF65-F5344CB8AC3E}">
        <p14:creationId xmlns:p14="http://schemas.microsoft.com/office/powerpoint/2010/main" val="143545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96125" y="609600"/>
            <a:ext cx="1946275"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1254125" y="609600"/>
            <a:ext cx="56896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2B649AF7-DCCF-425F-9912-AB62506C7DC6}" type="slidenum">
              <a:rPr lang="en-US"/>
              <a:pPr/>
              <a:t>‹Nº›</a:t>
            </a:fld>
            <a:endParaRPr lang="en-US"/>
          </a:p>
        </p:txBody>
      </p:sp>
    </p:spTree>
    <p:extLst>
      <p:ext uri="{BB962C8B-B14F-4D97-AF65-F5344CB8AC3E}">
        <p14:creationId xmlns:p14="http://schemas.microsoft.com/office/powerpoint/2010/main" val="2111398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1E96E67C-E6E3-4B27-82D1-40C03C341725}" type="slidenum">
              <a:rPr lang="en-US"/>
              <a:pPr/>
              <a:t>‹Nº›</a:t>
            </a:fld>
            <a:endParaRPr lang="en-US"/>
          </a:p>
        </p:txBody>
      </p:sp>
    </p:spTree>
    <p:extLst>
      <p:ext uri="{BB962C8B-B14F-4D97-AF65-F5344CB8AC3E}">
        <p14:creationId xmlns:p14="http://schemas.microsoft.com/office/powerpoint/2010/main" val="65769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A239A590-921F-40A8-A9F4-4413AE7C4621}" type="slidenum">
              <a:rPr lang="en-US"/>
              <a:pPr/>
              <a:t>‹Nº›</a:t>
            </a:fld>
            <a:endParaRPr lang="en-US"/>
          </a:p>
        </p:txBody>
      </p:sp>
    </p:spTree>
    <p:extLst>
      <p:ext uri="{BB962C8B-B14F-4D97-AF65-F5344CB8AC3E}">
        <p14:creationId xmlns:p14="http://schemas.microsoft.com/office/powerpoint/2010/main" val="165806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12541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2165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13CB5AE0-CB40-4CDA-BBAD-73CA377FC339}" type="slidenum">
              <a:rPr lang="en-US"/>
              <a:pPr/>
              <a:t>‹Nº›</a:t>
            </a:fld>
            <a:endParaRPr lang="en-US"/>
          </a:p>
        </p:txBody>
      </p:sp>
    </p:spTree>
    <p:extLst>
      <p:ext uri="{BB962C8B-B14F-4D97-AF65-F5344CB8AC3E}">
        <p14:creationId xmlns:p14="http://schemas.microsoft.com/office/powerpoint/2010/main" val="270883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FC482C80-03B5-4A94-B685-4F7AF340CD74}" type="slidenum">
              <a:rPr lang="en-US"/>
              <a:pPr/>
              <a:t>‹Nº›</a:t>
            </a:fld>
            <a:endParaRPr lang="en-US"/>
          </a:p>
        </p:txBody>
      </p:sp>
    </p:spTree>
    <p:extLst>
      <p:ext uri="{BB962C8B-B14F-4D97-AF65-F5344CB8AC3E}">
        <p14:creationId xmlns:p14="http://schemas.microsoft.com/office/powerpoint/2010/main" val="206762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3F11B502-5513-4CB2-BD02-D1750AD681F1}" type="slidenum">
              <a:rPr lang="en-US"/>
              <a:pPr/>
              <a:t>‹Nº›</a:t>
            </a:fld>
            <a:endParaRPr lang="en-US"/>
          </a:p>
        </p:txBody>
      </p:sp>
    </p:spTree>
    <p:extLst>
      <p:ext uri="{BB962C8B-B14F-4D97-AF65-F5344CB8AC3E}">
        <p14:creationId xmlns:p14="http://schemas.microsoft.com/office/powerpoint/2010/main" val="143595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F151399D-3BD7-4544-982E-A378E02E772F}" type="slidenum">
              <a:rPr lang="en-US"/>
              <a:pPr/>
              <a:t>‹Nº›</a:t>
            </a:fld>
            <a:endParaRPr lang="en-US"/>
          </a:p>
        </p:txBody>
      </p:sp>
    </p:spTree>
    <p:extLst>
      <p:ext uri="{BB962C8B-B14F-4D97-AF65-F5344CB8AC3E}">
        <p14:creationId xmlns:p14="http://schemas.microsoft.com/office/powerpoint/2010/main" val="100236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FD7C8562-BF59-4D71-9C25-83AA0F40697F}" type="slidenum">
              <a:rPr lang="en-US"/>
              <a:pPr/>
              <a:t>‹Nº›</a:t>
            </a:fld>
            <a:endParaRPr lang="en-US"/>
          </a:p>
        </p:txBody>
      </p:sp>
    </p:spTree>
    <p:extLst>
      <p:ext uri="{BB962C8B-B14F-4D97-AF65-F5344CB8AC3E}">
        <p14:creationId xmlns:p14="http://schemas.microsoft.com/office/powerpoint/2010/main" val="126532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8986AD2C-B425-4AA8-89F5-10A9BADE1A94}" type="slidenum">
              <a:rPr lang="en-US"/>
              <a:pPr/>
              <a:t>‹Nº›</a:t>
            </a:fld>
            <a:endParaRPr lang="en-US"/>
          </a:p>
        </p:txBody>
      </p:sp>
    </p:spTree>
    <p:extLst>
      <p:ext uri="{BB962C8B-B14F-4D97-AF65-F5344CB8AC3E}">
        <p14:creationId xmlns:p14="http://schemas.microsoft.com/office/powerpoint/2010/main" val="275328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2" name="Group 18"/>
          <p:cNvGrpSpPr>
            <a:grpSpLocks/>
          </p:cNvGrpSpPr>
          <p:nvPr/>
        </p:nvGrpSpPr>
        <p:grpSpPr bwMode="auto">
          <a:xfrm>
            <a:off x="-17463" y="-20638"/>
            <a:ext cx="9159876" cy="6878638"/>
            <a:chOff x="-11" y="-13"/>
            <a:chExt cx="5770" cy="4333"/>
          </a:xfrm>
        </p:grpSpPr>
        <p:sp>
          <p:nvSpPr>
            <p:cNvPr id="1026" name="Rectangle 2"/>
            <p:cNvSpPr>
              <a:spLocks noChangeArrowheads="1"/>
            </p:cNvSpPr>
            <p:nvPr/>
          </p:nvSpPr>
          <p:spPr bwMode="hidden">
            <a:xfrm>
              <a:off x="1008" y="0"/>
              <a:ext cx="4751" cy="4319"/>
            </a:xfrm>
            <a:prstGeom prst="rect">
              <a:avLst/>
            </a:prstGeom>
            <a:gradFill rotWithShape="0">
              <a:gsLst>
                <a:gs pos="0">
                  <a:schemeClr val="folHlink"/>
                </a:gs>
                <a:gs pos="100000">
                  <a:schemeClr val="bg1"/>
                </a:gs>
              </a:gsLst>
              <a:path path="rect">
                <a:fillToRect l="100000" t="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27" name="Rectangle 3"/>
            <p:cNvSpPr>
              <a:spLocks noChangeArrowheads="1"/>
            </p:cNvSpPr>
            <p:nvPr/>
          </p:nvSpPr>
          <p:spPr bwMode="hidden">
            <a:xfrm>
              <a:off x="0" y="0"/>
              <a:ext cx="912" cy="3984"/>
            </a:xfrm>
            <a:prstGeom prst="rect">
              <a:avLst/>
            </a:prstGeom>
            <a:gradFill rotWithShape="0">
              <a:gsLst>
                <a:gs pos="0">
                  <a:schemeClr val="bg2"/>
                </a:gs>
                <a:gs pos="100000">
                  <a:schemeClr val="bg1"/>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28" name="Freeform 4"/>
            <p:cNvSpPr>
              <a:spLocks/>
            </p:cNvSpPr>
            <p:nvPr/>
          </p:nvSpPr>
          <p:spPr bwMode="grayWhite">
            <a:xfrm>
              <a:off x="77" y="83"/>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29" name="Freeform 5"/>
            <p:cNvSpPr>
              <a:spLocks/>
            </p:cNvSpPr>
            <p:nvPr/>
          </p:nvSpPr>
          <p:spPr bwMode="grayWhite">
            <a:xfrm>
              <a:off x="19" y="1775"/>
              <a:ext cx="462" cy="618"/>
            </a:xfrm>
            <a:custGeom>
              <a:avLst/>
              <a:gdLst>
                <a:gd name="T0" fmla="*/ 224 w 462"/>
                <a:gd name="T1" fmla="*/ 439 h 618"/>
                <a:gd name="T2" fmla="*/ 193 w 462"/>
                <a:gd name="T3" fmla="*/ 434 h 618"/>
                <a:gd name="T4" fmla="*/ 165 w 462"/>
                <a:gd name="T5" fmla="*/ 436 h 618"/>
                <a:gd name="T6" fmla="*/ 156 w 462"/>
                <a:gd name="T7" fmla="*/ 444 h 618"/>
                <a:gd name="T8" fmla="*/ 147 w 462"/>
                <a:gd name="T9" fmla="*/ 461 h 618"/>
                <a:gd name="T10" fmla="*/ 147 w 462"/>
                <a:gd name="T11" fmla="*/ 487 h 618"/>
                <a:gd name="T12" fmla="*/ 143 w 462"/>
                <a:gd name="T13" fmla="*/ 513 h 618"/>
                <a:gd name="T14" fmla="*/ 136 w 462"/>
                <a:gd name="T15" fmla="*/ 537 h 618"/>
                <a:gd name="T16" fmla="*/ 7 w 462"/>
                <a:gd name="T17" fmla="*/ 549 h 618"/>
                <a:gd name="T18" fmla="*/ 5 w 462"/>
                <a:gd name="T19" fmla="*/ 510 h 618"/>
                <a:gd name="T20" fmla="*/ 1 w 462"/>
                <a:gd name="T21" fmla="*/ 472 h 618"/>
                <a:gd name="T22" fmla="*/ 1 w 462"/>
                <a:gd name="T23" fmla="*/ 433 h 618"/>
                <a:gd name="T24" fmla="*/ 12 w 462"/>
                <a:gd name="T25" fmla="*/ 392 h 618"/>
                <a:gd name="T26" fmla="*/ 37 w 462"/>
                <a:gd name="T27" fmla="*/ 383 h 618"/>
                <a:gd name="T28" fmla="*/ 66 w 462"/>
                <a:gd name="T29" fmla="*/ 389 h 618"/>
                <a:gd name="T30" fmla="*/ 94 w 462"/>
                <a:gd name="T31" fmla="*/ 403 h 618"/>
                <a:gd name="T32" fmla="*/ 120 w 462"/>
                <a:gd name="T33" fmla="*/ 417 h 618"/>
                <a:gd name="T34" fmla="*/ 156 w 462"/>
                <a:gd name="T35" fmla="*/ 399 h 618"/>
                <a:gd name="T36" fmla="*/ 166 w 462"/>
                <a:gd name="T37" fmla="*/ 363 h 618"/>
                <a:gd name="T38" fmla="*/ 164 w 462"/>
                <a:gd name="T39" fmla="*/ 321 h 618"/>
                <a:gd name="T40" fmla="*/ 158 w 462"/>
                <a:gd name="T41" fmla="*/ 280 h 618"/>
                <a:gd name="T42" fmla="*/ 71 w 462"/>
                <a:gd name="T43" fmla="*/ 135 h 618"/>
                <a:gd name="T44" fmla="*/ 104 w 462"/>
                <a:gd name="T45" fmla="*/ 141 h 618"/>
                <a:gd name="T46" fmla="*/ 137 w 462"/>
                <a:gd name="T47" fmla="*/ 147 h 618"/>
                <a:gd name="T48" fmla="*/ 170 w 462"/>
                <a:gd name="T49" fmla="*/ 144 h 618"/>
                <a:gd name="T50" fmla="*/ 195 w 462"/>
                <a:gd name="T51" fmla="*/ 128 h 618"/>
                <a:gd name="T52" fmla="*/ 206 w 462"/>
                <a:gd name="T53" fmla="*/ 114 h 618"/>
                <a:gd name="T54" fmla="*/ 216 w 462"/>
                <a:gd name="T55" fmla="*/ 92 h 618"/>
                <a:gd name="T56" fmla="*/ 211 w 462"/>
                <a:gd name="T57" fmla="*/ 69 h 618"/>
                <a:gd name="T58" fmla="*/ 207 w 462"/>
                <a:gd name="T59" fmla="*/ 47 h 618"/>
                <a:gd name="T60" fmla="*/ 208 w 462"/>
                <a:gd name="T61" fmla="*/ 24 h 618"/>
                <a:gd name="T62" fmla="*/ 221 w 462"/>
                <a:gd name="T63" fmla="*/ 2 h 618"/>
                <a:gd name="T64" fmla="*/ 245 w 462"/>
                <a:gd name="T65" fmla="*/ 0 h 618"/>
                <a:gd name="T66" fmla="*/ 272 w 462"/>
                <a:gd name="T67" fmla="*/ 5 h 618"/>
                <a:gd name="T68" fmla="*/ 296 w 462"/>
                <a:gd name="T69" fmla="*/ 17 h 618"/>
                <a:gd name="T70" fmla="*/ 316 w 462"/>
                <a:gd name="T71" fmla="*/ 38 h 618"/>
                <a:gd name="T72" fmla="*/ 317 w 462"/>
                <a:gd name="T73" fmla="*/ 66 h 618"/>
                <a:gd name="T74" fmla="*/ 304 w 462"/>
                <a:gd name="T75" fmla="*/ 94 h 618"/>
                <a:gd name="T76" fmla="*/ 294 w 462"/>
                <a:gd name="T77" fmla="*/ 125 h 618"/>
                <a:gd name="T78" fmla="*/ 302 w 462"/>
                <a:gd name="T79" fmla="*/ 158 h 618"/>
                <a:gd name="T80" fmla="*/ 337 w 462"/>
                <a:gd name="T81" fmla="*/ 181 h 618"/>
                <a:gd name="T82" fmla="*/ 380 w 462"/>
                <a:gd name="T83" fmla="*/ 188 h 618"/>
                <a:gd name="T84" fmla="*/ 427 w 462"/>
                <a:gd name="T85" fmla="*/ 190 h 618"/>
                <a:gd name="T86" fmla="*/ 431 w 462"/>
                <a:gd name="T87" fmla="*/ 329 h 618"/>
                <a:gd name="T88" fmla="*/ 401 w 462"/>
                <a:gd name="T89" fmla="*/ 338 h 618"/>
                <a:gd name="T90" fmla="*/ 370 w 462"/>
                <a:gd name="T91" fmla="*/ 331 h 618"/>
                <a:gd name="T92" fmla="*/ 337 w 462"/>
                <a:gd name="T93" fmla="*/ 319 h 618"/>
                <a:gd name="T94" fmla="*/ 303 w 462"/>
                <a:gd name="T95" fmla="*/ 316 h 618"/>
                <a:gd name="T96" fmla="*/ 281 w 462"/>
                <a:gd name="T97" fmla="*/ 333 h 618"/>
                <a:gd name="T98" fmla="*/ 268 w 462"/>
                <a:gd name="T99" fmla="*/ 361 h 618"/>
                <a:gd name="T100" fmla="*/ 263 w 462"/>
                <a:gd name="T101" fmla="*/ 393 h 618"/>
                <a:gd name="T102" fmla="*/ 264 w 462"/>
                <a:gd name="T103" fmla="*/ 427 h 618"/>
                <a:gd name="T104" fmla="*/ 286 w 462"/>
                <a:gd name="T105" fmla="*/ 457 h 618"/>
                <a:gd name="T106" fmla="*/ 317 w 462"/>
                <a:gd name="T107" fmla="*/ 464 h 618"/>
                <a:gd name="T108" fmla="*/ 354 w 462"/>
                <a:gd name="T109" fmla="*/ 463 h 618"/>
                <a:gd name="T110" fmla="*/ 392 w 462"/>
                <a:gd name="T111" fmla="*/ 473 h 618"/>
                <a:gd name="T112" fmla="*/ 401 w 462"/>
                <a:gd name="T113" fmla="*/ 509 h 618"/>
                <a:gd name="T114" fmla="*/ 403 w 462"/>
                <a:gd name="T115" fmla="*/ 547 h 618"/>
                <a:gd name="T116" fmla="*/ 398 w 462"/>
                <a:gd name="T117" fmla="*/ 583 h 618"/>
                <a:gd name="T118" fmla="*/ 388 w 462"/>
                <a:gd name="T11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0" name="Freeform 6"/>
            <p:cNvSpPr>
              <a:spLocks/>
            </p:cNvSpPr>
            <p:nvPr/>
          </p:nvSpPr>
          <p:spPr bwMode="grayWhite">
            <a:xfrm>
              <a:off x="48" y="1306"/>
              <a:ext cx="624" cy="371"/>
            </a:xfrm>
            <a:custGeom>
              <a:avLst/>
              <a:gdLst>
                <a:gd name="T0" fmla="*/ 186 w 624"/>
                <a:gd name="T1" fmla="*/ 342 h 371"/>
                <a:gd name="T2" fmla="*/ 175 w 624"/>
                <a:gd name="T3" fmla="*/ 308 h 371"/>
                <a:gd name="T4" fmla="*/ 149 w 624"/>
                <a:gd name="T5" fmla="*/ 280 h 371"/>
                <a:gd name="T6" fmla="*/ 124 w 624"/>
                <a:gd name="T7" fmla="*/ 270 h 371"/>
                <a:gd name="T8" fmla="*/ 104 w 624"/>
                <a:gd name="T9" fmla="*/ 269 h 371"/>
                <a:gd name="T10" fmla="*/ 10 w 624"/>
                <a:gd name="T11" fmla="*/ 290 h 371"/>
                <a:gd name="T12" fmla="*/ 3 w 624"/>
                <a:gd name="T13" fmla="*/ 264 h 371"/>
                <a:gd name="T14" fmla="*/ 0 w 624"/>
                <a:gd name="T15" fmla="*/ 236 h 371"/>
                <a:gd name="T16" fmla="*/ 4 w 624"/>
                <a:gd name="T17" fmla="*/ 214 h 371"/>
                <a:gd name="T18" fmla="*/ 22 w 624"/>
                <a:gd name="T19" fmla="*/ 200 h 371"/>
                <a:gd name="T20" fmla="*/ 53 w 624"/>
                <a:gd name="T21" fmla="*/ 200 h 371"/>
                <a:gd name="T22" fmla="*/ 90 w 624"/>
                <a:gd name="T23" fmla="*/ 208 h 371"/>
                <a:gd name="T24" fmla="*/ 126 w 624"/>
                <a:gd name="T25" fmla="*/ 190 h 371"/>
                <a:gd name="T26" fmla="*/ 144 w 624"/>
                <a:gd name="T27" fmla="*/ 33 h 371"/>
                <a:gd name="T28" fmla="*/ 174 w 624"/>
                <a:gd name="T29" fmla="*/ 28 h 371"/>
                <a:gd name="T30" fmla="*/ 206 w 624"/>
                <a:gd name="T31" fmla="*/ 31 h 371"/>
                <a:gd name="T32" fmla="*/ 230 w 624"/>
                <a:gd name="T33" fmla="*/ 57 h 371"/>
                <a:gd name="T34" fmla="*/ 236 w 624"/>
                <a:gd name="T35" fmla="*/ 99 h 371"/>
                <a:gd name="T36" fmla="*/ 249 w 624"/>
                <a:gd name="T37" fmla="*/ 138 h 371"/>
                <a:gd name="T38" fmla="*/ 293 w 624"/>
                <a:gd name="T39" fmla="*/ 159 h 371"/>
                <a:gd name="T40" fmla="*/ 345 w 624"/>
                <a:gd name="T41" fmla="*/ 148 h 371"/>
                <a:gd name="T42" fmla="*/ 366 w 624"/>
                <a:gd name="T43" fmla="*/ 119 h 371"/>
                <a:gd name="T44" fmla="*/ 361 w 624"/>
                <a:gd name="T45" fmla="*/ 91 h 371"/>
                <a:gd name="T46" fmla="*/ 352 w 624"/>
                <a:gd name="T47" fmla="*/ 62 h 371"/>
                <a:gd name="T48" fmla="*/ 363 w 624"/>
                <a:gd name="T49" fmla="*/ 34 h 371"/>
                <a:gd name="T50" fmla="*/ 398 w 624"/>
                <a:gd name="T51" fmla="*/ 17 h 371"/>
                <a:gd name="T52" fmla="*/ 439 w 624"/>
                <a:gd name="T53" fmla="*/ 7 h 371"/>
                <a:gd name="T54" fmla="*/ 474 w 624"/>
                <a:gd name="T55" fmla="*/ 5 h 371"/>
                <a:gd name="T56" fmla="*/ 479 w 624"/>
                <a:gd name="T57" fmla="*/ 37 h 371"/>
                <a:gd name="T58" fmla="*/ 483 w 624"/>
                <a:gd name="T59" fmla="*/ 70 h 371"/>
                <a:gd name="T60" fmla="*/ 507 w 624"/>
                <a:gd name="T61" fmla="*/ 97 h 371"/>
                <a:gd name="T62" fmla="*/ 535 w 624"/>
                <a:gd name="T63" fmla="*/ 101 h 371"/>
                <a:gd name="T64" fmla="*/ 566 w 624"/>
                <a:gd name="T65" fmla="*/ 94 h 371"/>
                <a:gd name="T66" fmla="*/ 598 w 624"/>
                <a:gd name="T67" fmla="*/ 94 h 371"/>
                <a:gd name="T68" fmla="*/ 620 w 624"/>
                <a:gd name="T69" fmla="*/ 125 h 371"/>
                <a:gd name="T70" fmla="*/ 621 w 624"/>
                <a:gd name="T71" fmla="*/ 162 h 371"/>
                <a:gd name="T72" fmla="*/ 608 w 624"/>
                <a:gd name="T73" fmla="*/ 178 h 371"/>
                <a:gd name="T74" fmla="*/ 573 w 624"/>
                <a:gd name="T75" fmla="*/ 183 h 371"/>
                <a:gd name="T76" fmla="*/ 524 w 624"/>
                <a:gd name="T77" fmla="*/ 186 h 371"/>
                <a:gd name="T78" fmla="*/ 514 w 624"/>
                <a:gd name="T79" fmla="*/ 197 h 371"/>
                <a:gd name="T80" fmla="*/ 519 w 624"/>
                <a:gd name="T81" fmla="*/ 333 h 371"/>
                <a:gd name="T82" fmla="*/ 486 w 624"/>
                <a:gd name="T83" fmla="*/ 342 h 371"/>
                <a:gd name="T84" fmla="*/ 449 w 624"/>
                <a:gd name="T85" fmla="*/ 344 h 371"/>
                <a:gd name="T86" fmla="*/ 412 w 624"/>
                <a:gd name="T87" fmla="*/ 338 h 371"/>
                <a:gd name="T88" fmla="*/ 402 w 624"/>
                <a:gd name="T89" fmla="*/ 311 h 371"/>
                <a:gd name="T90" fmla="*/ 402 w 624"/>
                <a:gd name="T91" fmla="*/ 283 h 371"/>
                <a:gd name="T92" fmla="*/ 397 w 624"/>
                <a:gd name="T93" fmla="*/ 254 h 371"/>
                <a:gd name="T94" fmla="*/ 367 w 624"/>
                <a:gd name="T95" fmla="*/ 236 h 371"/>
                <a:gd name="T96" fmla="*/ 329 w 624"/>
                <a:gd name="T97" fmla="*/ 237 h 371"/>
                <a:gd name="T98" fmla="*/ 289 w 624"/>
                <a:gd name="T99" fmla="*/ 248 h 371"/>
                <a:gd name="T100" fmla="*/ 263 w 624"/>
                <a:gd name="T101" fmla="*/ 264 h 371"/>
                <a:gd name="T102" fmla="*/ 262 w 624"/>
                <a:gd name="T103" fmla="*/ 293 h 371"/>
                <a:gd name="T104" fmla="*/ 276 w 624"/>
                <a:gd name="T105" fmla="*/ 322 h 371"/>
                <a:gd name="T106" fmla="*/ 257 w 624"/>
                <a:gd name="T107" fmla="*/ 360 h 371"/>
                <a:gd name="T108" fmla="*/ 210 w 624"/>
                <a:gd name="T109" fmla="*/ 364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1" name="Freeform 7"/>
            <p:cNvSpPr>
              <a:spLocks/>
            </p:cNvSpPr>
            <p:nvPr/>
          </p:nvSpPr>
          <p:spPr bwMode="grayWhite">
            <a:xfrm>
              <a:off x="0" y="706"/>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2" name="Freeform 8"/>
            <p:cNvSpPr>
              <a:spLocks/>
            </p:cNvSpPr>
            <p:nvPr/>
          </p:nvSpPr>
          <p:spPr bwMode="grayWhite">
            <a:xfrm>
              <a:off x="538" y="441"/>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3" name="Freeform 9"/>
            <p:cNvSpPr>
              <a:spLocks/>
            </p:cNvSpPr>
            <p:nvPr/>
          </p:nvSpPr>
          <p:spPr bwMode="grayWhite">
            <a:xfrm>
              <a:off x="459" y="2344"/>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4" name="Freeform 10"/>
            <p:cNvSpPr>
              <a:spLocks/>
            </p:cNvSpPr>
            <p:nvPr/>
          </p:nvSpPr>
          <p:spPr bwMode="grayWhite">
            <a:xfrm>
              <a:off x="477" y="2884"/>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5" name="Freeform 11"/>
            <p:cNvSpPr>
              <a:spLocks/>
            </p:cNvSpPr>
            <p:nvPr/>
          </p:nvSpPr>
          <p:spPr bwMode="grayWhite">
            <a:xfrm>
              <a:off x="49" y="2440"/>
              <a:ext cx="409" cy="621"/>
            </a:xfrm>
            <a:custGeom>
              <a:avLst/>
              <a:gdLst>
                <a:gd name="T0" fmla="*/ 232 w 409"/>
                <a:gd name="T1" fmla="*/ 620 h 621"/>
                <a:gd name="T2" fmla="*/ 189 w 409"/>
                <a:gd name="T3" fmla="*/ 605 h 621"/>
                <a:gd name="T4" fmla="*/ 182 w 409"/>
                <a:gd name="T5" fmla="*/ 565 h 621"/>
                <a:gd name="T6" fmla="*/ 193 w 409"/>
                <a:gd name="T7" fmla="*/ 519 h 621"/>
                <a:gd name="T8" fmla="*/ 165 w 409"/>
                <a:gd name="T9" fmla="*/ 492 h 621"/>
                <a:gd name="T10" fmla="*/ 126 w 409"/>
                <a:gd name="T11" fmla="*/ 490 h 621"/>
                <a:gd name="T12" fmla="*/ 87 w 409"/>
                <a:gd name="T13" fmla="*/ 497 h 621"/>
                <a:gd name="T14" fmla="*/ 44 w 409"/>
                <a:gd name="T15" fmla="*/ 505 h 621"/>
                <a:gd name="T16" fmla="*/ 25 w 409"/>
                <a:gd name="T17" fmla="*/ 493 h 621"/>
                <a:gd name="T18" fmla="*/ 21 w 409"/>
                <a:gd name="T19" fmla="*/ 472 h 621"/>
                <a:gd name="T20" fmla="*/ 19 w 409"/>
                <a:gd name="T21" fmla="*/ 448 h 621"/>
                <a:gd name="T22" fmla="*/ 17 w 409"/>
                <a:gd name="T23" fmla="*/ 423 h 621"/>
                <a:gd name="T24" fmla="*/ 21 w 409"/>
                <a:gd name="T25" fmla="*/ 396 h 621"/>
                <a:gd name="T26" fmla="*/ 52 w 409"/>
                <a:gd name="T27" fmla="*/ 377 h 621"/>
                <a:gd name="T28" fmla="*/ 82 w 409"/>
                <a:gd name="T29" fmla="*/ 375 h 621"/>
                <a:gd name="T30" fmla="*/ 116 w 409"/>
                <a:gd name="T31" fmla="*/ 373 h 621"/>
                <a:gd name="T32" fmla="*/ 137 w 409"/>
                <a:gd name="T33" fmla="*/ 354 h 621"/>
                <a:gd name="T34" fmla="*/ 151 w 409"/>
                <a:gd name="T35" fmla="*/ 327 h 621"/>
                <a:gd name="T36" fmla="*/ 151 w 409"/>
                <a:gd name="T37" fmla="*/ 294 h 621"/>
                <a:gd name="T38" fmla="*/ 137 w 409"/>
                <a:gd name="T39" fmla="*/ 262 h 621"/>
                <a:gd name="T40" fmla="*/ 111 w 409"/>
                <a:gd name="T41" fmla="*/ 256 h 621"/>
                <a:gd name="T42" fmla="*/ 86 w 409"/>
                <a:gd name="T43" fmla="*/ 264 h 621"/>
                <a:gd name="T44" fmla="*/ 60 w 409"/>
                <a:gd name="T45" fmla="*/ 275 h 621"/>
                <a:gd name="T46" fmla="*/ 35 w 409"/>
                <a:gd name="T47" fmla="*/ 282 h 621"/>
                <a:gd name="T48" fmla="*/ 6 w 409"/>
                <a:gd name="T49" fmla="*/ 268 h 621"/>
                <a:gd name="T50" fmla="*/ 1 w 409"/>
                <a:gd name="T51" fmla="*/ 231 h 621"/>
                <a:gd name="T52" fmla="*/ 9 w 409"/>
                <a:gd name="T53" fmla="*/ 205 h 621"/>
                <a:gd name="T54" fmla="*/ 15 w 409"/>
                <a:gd name="T55" fmla="*/ 175 h 621"/>
                <a:gd name="T56" fmla="*/ 44 w 409"/>
                <a:gd name="T57" fmla="*/ 161 h 621"/>
                <a:gd name="T58" fmla="*/ 87 w 409"/>
                <a:gd name="T59" fmla="*/ 156 h 621"/>
                <a:gd name="T60" fmla="*/ 127 w 409"/>
                <a:gd name="T61" fmla="*/ 145 h 621"/>
                <a:gd name="T62" fmla="*/ 154 w 409"/>
                <a:gd name="T63" fmla="*/ 113 h 621"/>
                <a:gd name="T64" fmla="*/ 152 w 409"/>
                <a:gd name="T65" fmla="*/ 72 h 621"/>
                <a:gd name="T66" fmla="*/ 150 w 409"/>
                <a:gd name="T67" fmla="*/ 29 h 621"/>
                <a:gd name="T68" fmla="*/ 186 w 409"/>
                <a:gd name="T69" fmla="*/ 4 h 621"/>
                <a:gd name="T70" fmla="*/ 228 w 409"/>
                <a:gd name="T71" fmla="*/ 1 h 621"/>
                <a:gd name="T72" fmla="*/ 252 w 409"/>
                <a:gd name="T73" fmla="*/ 22 h 621"/>
                <a:gd name="T74" fmla="*/ 248 w 409"/>
                <a:gd name="T75" fmla="*/ 53 h 621"/>
                <a:gd name="T76" fmla="*/ 241 w 409"/>
                <a:gd name="T77" fmla="*/ 86 h 621"/>
                <a:gd name="T78" fmla="*/ 247 w 409"/>
                <a:gd name="T79" fmla="*/ 116 h 621"/>
                <a:gd name="T80" fmla="*/ 371 w 409"/>
                <a:gd name="T81" fmla="*/ 252 h 621"/>
                <a:gd name="T82" fmla="*/ 338 w 409"/>
                <a:gd name="T83" fmla="*/ 262 h 621"/>
                <a:gd name="T84" fmla="*/ 301 w 409"/>
                <a:gd name="T85" fmla="*/ 257 h 621"/>
                <a:gd name="T86" fmla="*/ 264 w 409"/>
                <a:gd name="T87" fmla="*/ 260 h 621"/>
                <a:gd name="T88" fmla="*/ 237 w 409"/>
                <a:gd name="T89" fmla="*/ 286 h 621"/>
                <a:gd name="T90" fmla="*/ 233 w 409"/>
                <a:gd name="T91" fmla="*/ 316 h 621"/>
                <a:gd name="T92" fmla="*/ 234 w 409"/>
                <a:gd name="T93" fmla="*/ 348 h 621"/>
                <a:gd name="T94" fmla="*/ 245 w 409"/>
                <a:gd name="T95" fmla="*/ 377 h 621"/>
                <a:gd name="T96" fmla="*/ 265 w 409"/>
                <a:gd name="T97" fmla="*/ 400 h 621"/>
                <a:gd name="T98" fmla="*/ 284 w 409"/>
                <a:gd name="T99" fmla="*/ 397 h 621"/>
                <a:gd name="T100" fmla="*/ 303 w 409"/>
                <a:gd name="T101" fmla="*/ 385 h 621"/>
                <a:gd name="T102" fmla="*/ 322 w 409"/>
                <a:gd name="T103" fmla="*/ 370 h 621"/>
                <a:gd name="T104" fmla="*/ 345 w 409"/>
                <a:gd name="T105" fmla="*/ 356 h 621"/>
                <a:gd name="T106" fmla="*/ 383 w 409"/>
                <a:gd name="T107" fmla="*/ 363 h 621"/>
                <a:gd name="T108" fmla="*/ 407 w 409"/>
                <a:gd name="T109" fmla="*/ 390 h 621"/>
                <a:gd name="T110" fmla="*/ 407 w 409"/>
                <a:gd name="T111" fmla="*/ 416 h 621"/>
                <a:gd name="T112" fmla="*/ 402 w 409"/>
                <a:gd name="T113" fmla="*/ 444 h 621"/>
                <a:gd name="T114" fmla="*/ 368 w 409"/>
                <a:gd name="T115" fmla="*/ 456 h 621"/>
                <a:gd name="T116" fmla="*/ 327 w 409"/>
                <a:gd name="T117" fmla="*/ 467 h 621"/>
                <a:gd name="T118" fmla="*/ 291 w 409"/>
                <a:gd name="T119" fmla="*/ 485 h 621"/>
                <a:gd name="T120" fmla="*/ 266 w 409"/>
                <a:gd name="T121" fmla="*/ 61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6" name="Freeform 12"/>
            <p:cNvSpPr>
              <a:spLocks/>
            </p:cNvSpPr>
            <p:nvPr/>
          </p:nvSpPr>
          <p:spPr bwMode="grayWhite">
            <a:xfrm>
              <a:off x="548" y="-13"/>
              <a:ext cx="439" cy="396"/>
            </a:xfrm>
            <a:custGeom>
              <a:avLst/>
              <a:gdLst>
                <a:gd name="T0" fmla="*/ 246 w 439"/>
                <a:gd name="T1" fmla="*/ 372 h 396"/>
                <a:gd name="T2" fmla="*/ 237 w 439"/>
                <a:gd name="T3" fmla="*/ 330 h 396"/>
                <a:gd name="T4" fmla="*/ 222 w 439"/>
                <a:gd name="T5" fmla="*/ 293 h 396"/>
                <a:gd name="T6" fmla="*/ 185 w 439"/>
                <a:gd name="T7" fmla="*/ 278 h 396"/>
                <a:gd name="T8" fmla="*/ 142 w 439"/>
                <a:gd name="T9" fmla="*/ 289 h 396"/>
                <a:gd name="T10" fmla="*/ 104 w 439"/>
                <a:gd name="T11" fmla="*/ 293 h 396"/>
                <a:gd name="T12" fmla="*/ 85 w 439"/>
                <a:gd name="T13" fmla="*/ 275 h 396"/>
                <a:gd name="T14" fmla="*/ 73 w 439"/>
                <a:gd name="T15" fmla="*/ 247 h 396"/>
                <a:gd name="T16" fmla="*/ 67 w 439"/>
                <a:gd name="T17" fmla="*/ 215 h 396"/>
                <a:gd name="T18" fmla="*/ 68 w 439"/>
                <a:gd name="T19" fmla="*/ 185 h 396"/>
                <a:gd name="T20" fmla="*/ 99 w 439"/>
                <a:gd name="T21" fmla="*/ 176 h 396"/>
                <a:gd name="T22" fmla="*/ 139 w 439"/>
                <a:gd name="T23" fmla="*/ 183 h 396"/>
                <a:gd name="T24" fmla="*/ 167 w 439"/>
                <a:gd name="T25" fmla="*/ 170 h 396"/>
                <a:gd name="T26" fmla="*/ 179 w 439"/>
                <a:gd name="T27" fmla="*/ 149 h 396"/>
                <a:gd name="T28" fmla="*/ 181 w 439"/>
                <a:gd name="T29" fmla="*/ 123 h 396"/>
                <a:gd name="T30" fmla="*/ 180 w 439"/>
                <a:gd name="T31" fmla="*/ 96 h 396"/>
                <a:gd name="T32" fmla="*/ 170 w 439"/>
                <a:gd name="T33" fmla="*/ 68 h 396"/>
                <a:gd name="T34" fmla="*/ 146 w 439"/>
                <a:gd name="T35" fmla="*/ 48 h 396"/>
                <a:gd name="T36" fmla="*/ 115 w 439"/>
                <a:gd name="T37" fmla="*/ 49 h 396"/>
                <a:gd name="T38" fmla="*/ 86 w 439"/>
                <a:gd name="T39" fmla="*/ 62 h 396"/>
                <a:gd name="T40" fmla="*/ 56 w 439"/>
                <a:gd name="T41" fmla="*/ 71 h 396"/>
                <a:gd name="T42" fmla="*/ 26 w 439"/>
                <a:gd name="T43" fmla="*/ 62 h 396"/>
                <a:gd name="T44" fmla="*/ 11 w 439"/>
                <a:gd name="T45" fmla="*/ 43 h 396"/>
                <a:gd name="T46" fmla="*/ 1 w 439"/>
                <a:gd name="T47" fmla="*/ 22 h 396"/>
                <a:gd name="T48" fmla="*/ 388 w 439"/>
                <a:gd name="T49" fmla="*/ 18 h 396"/>
                <a:gd name="T50" fmla="*/ 367 w 439"/>
                <a:gd name="T51" fmla="*/ 21 h 396"/>
                <a:gd name="T52" fmla="*/ 346 w 439"/>
                <a:gd name="T53" fmla="*/ 18 h 396"/>
                <a:gd name="T54" fmla="*/ 324 w 439"/>
                <a:gd name="T55" fmla="*/ 13 h 396"/>
                <a:gd name="T56" fmla="*/ 299 w 439"/>
                <a:gd name="T57" fmla="*/ 18 h 396"/>
                <a:gd name="T58" fmla="*/ 278 w 439"/>
                <a:gd name="T59" fmla="*/ 43 h 396"/>
                <a:gd name="T60" fmla="*/ 277 w 439"/>
                <a:gd name="T61" fmla="*/ 75 h 396"/>
                <a:gd name="T62" fmla="*/ 281 w 439"/>
                <a:gd name="T63" fmla="*/ 99 h 396"/>
                <a:gd name="T64" fmla="*/ 287 w 439"/>
                <a:gd name="T65" fmla="*/ 124 h 396"/>
                <a:gd name="T66" fmla="*/ 300 w 439"/>
                <a:gd name="T67" fmla="*/ 145 h 396"/>
                <a:gd name="T68" fmla="*/ 325 w 439"/>
                <a:gd name="T69" fmla="*/ 159 h 396"/>
                <a:gd name="T70" fmla="*/ 349 w 439"/>
                <a:gd name="T71" fmla="*/ 158 h 396"/>
                <a:gd name="T72" fmla="*/ 371 w 439"/>
                <a:gd name="T73" fmla="*/ 148 h 396"/>
                <a:gd name="T74" fmla="*/ 394 w 439"/>
                <a:gd name="T75" fmla="*/ 138 h 396"/>
                <a:gd name="T76" fmla="*/ 418 w 439"/>
                <a:gd name="T77" fmla="*/ 142 h 396"/>
                <a:gd name="T78" fmla="*/ 428 w 439"/>
                <a:gd name="T79" fmla="*/ 163 h 396"/>
                <a:gd name="T80" fmla="*/ 434 w 439"/>
                <a:gd name="T81" fmla="*/ 188 h 396"/>
                <a:gd name="T82" fmla="*/ 436 w 439"/>
                <a:gd name="T83" fmla="*/ 215 h 396"/>
                <a:gd name="T84" fmla="*/ 428 w 439"/>
                <a:gd name="T85" fmla="*/ 234 h 396"/>
                <a:gd name="T86" fmla="*/ 389 w 439"/>
                <a:gd name="T87" fmla="*/ 242 h 396"/>
                <a:gd name="T88" fmla="*/ 355 w 439"/>
                <a:gd name="T89" fmla="*/ 257 h 396"/>
                <a:gd name="T90" fmla="*/ 339 w 439"/>
                <a:gd name="T91" fmla="*/ 282 h 396"/>
                <a:gd name="T92" fmla="*/ 345 w 439"/>
                <a:gd name="T93" fmla="*/ 313 h 396"/>
                <a:gd name="T94" fmla="*/ 364 w 439"/>
                <a:gd name="T95" fmla="*/ 340 h 396"/>
                <a:gd name="T96" fmla="*/ 361 w 439"/>
                <a:gd name="T97" fmla="*/ 368 h 396"/>
                <a:gd name="T98" fmla="*/ 339 w 439"/>
                <a:gd name="T99" fmla="*/ 379 h 396"/>
                <a:gd name="T100" fmla="*/ 315 w 439"/>
                <a:gd name="T101" fmla="*/ 387 h 396"/>
                <a:gd name="T102" fmla="*/ 290 w 439"/>
                <a:gd name="T103" fmla="*/ 392 h 396"/>
                <a:gd name="T104" fmla="*/ 264 w 439"/>
                <a:gd name="T105" fmla="*/ 395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7" name="Freeform 13"/>
            <p:cNvSpPr>
              <a:spLocks/>
            </p:cNvSpPr>
            <p:nvPr/>
          </p:nvSpPr>
          <p:spPr bwMode="grayWhite">
            <a:xfrm>
              <a:off x="-11" y="3121"/>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8" name="Freeform 14"/>
            <p:cNvSpPr>
              <a:spLocks/>
            </p:cNvSpPr>
            <p:nvPr/>
          </p:nvSpPr>
          <p:spPr bwMode="grayWhite">
            <a:xfrm>
              <a:off x="380" y="3463"/>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9" name="Freeform 15"/>
            <p:cNvSpPr>
              <a:spLocks/>
            </p:cNvSpPr>
            <p:nvPr/>
          </p:nvSpPr>
          <p:spPr bwMode="grayWhite">
            <a:xfrm>
              <a:off x="705" y="3827"/>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40" name="Freeform 16"/>
            <p:cNvSpPr>
              <a:spLocks/>
            </p:cNvSpPr>
            <p:nvPr/>
          </p:nvSpPr>
          <p:spPr bwMode="grayWhite">
            <a:xfrm>
              <a:off x="-3" y="3739"/>
              <a:ext cx="337" cy="355"/>
            </a:xfrm>
            <a:custGeom>
              <a:avLst/>
              <a:gdLst>
                <a:gd name="T0" fmla="*/ 315 w 337"/>
                <a:gd name="T1" fmla="*/ 160 h 355"/>
                <a:gd name="T2" fmla="*/ 280 w 337"/>
                <a:gd name="T3" fmla="*/ 168 h 355"/>
                <a:gd name="T4" fmla="*/ 247 w 337"/>
                <a:gd name="T5" fmla="*/ 179 h 355"/>
                <a:gd name="T6" fmla="*/ 232 w 337"/>
                <a:gd name="T7" fmla="*/ 209 h 355"/>
                <a:gd name="T8" fmla="*/ 240 w 337"/>
                <a:gd name="T9" fmla="*/ 243 h 355"/>
                <a:gd name="T10" fmla="*/ 243 w 337"/>
                <a:gd name="T11" fmla="*/ 275 h 355"/>
                <a:gd name="T12" fmla="*/ 227 w 337"/>
                <a:gd name="T13" fmla="*/ 291 h 355"/>
                <a:gd name="T14" fmla="*/ 202 w 337"/>
                <a:gd name="T15" fmla="*/ 300 h 355"/>
                <a:gd name="T16" fmla="*/ 175 w 337"/>
                <a:gd name="T17" fmla="*/ 303 h 355"/>
                <a:gd name="T18" fmla="*/ 149 w 337"/>
                <a:gd name="T19" fmla="*/ 303 h 355"/>
                <a:gd name="T20" fmla="*/ 142 w 337"/>
                <a:gd name="T21" fmla="*/ 276 h 355"/>
                <a:gd name="T22" fmla="*/ 149 w 337"/>
                <a:gd name="T23" fmla="*/ 243 h 355"/>
                <a:gd name="T24" fmla="*/ 139 w 337"/>
                <a:gd name="T25" fmla="*/ 220 h 355"/>
                <a:gd name="T26" fmla="*/ 121 w 337"/>
                <a:gd name="T27" fmla="*/ 210 h 355"/>
                <a:gd name="T28" fmla="*/ 99 w 337"/>
                <a:gd name="T29" fmla="*/ 206 h 355"/>
                <a:gd name="T30" fmla="*/ 75 w 337"/>
                <a:gd name="T31" fmla="*/ 207 h 355"/>
                <a:gd name="T32" fmla="*/ 51 w 337"/>
                <a:gd name="T33" fmla="*/ 216 h 355"/>
                <a:gd name="T34" fmla="*/ 34 w 337"/>
                <a:gd name="T35" fmla="*/ 234 h 355"/>
                <a:gd name="T36" fmla="*/ 32 w 337"/>
                <a:gd name="T37" fmla="*/ 260 h 355"/>
                <a:gd name="T38" fmla="*/ 43 w 337"/>
                <a:gd name="T39" fmla="*/ 284 h 355"/>
                <a:gd name="T40" fmla="*/ 50 w 337"/>
                <a:gd name="T41" fmla="*/ 309 h 355"/>
                <a:gd name="T42" fmla="*/ 41 w 337"/>
                <a:gd name="T43" fmla="*/ 333 h 355"/>
                <a:gd name="T44" fmla="*/ 25 w 337"/>
                <a:gd name="T45" fmla="*/ 345 h 355"/>
                <a:gd name="T46" fmla="*/ 7 w 337"/>
                <a:gd name="T47" fmla="*/ 353 h 355"/>
                <a:gd name="T48" fmla="*/ 14 w 337"/>
                <a:gd name="T49" fmla="*/ 34 h 355"/>
                <a:gd name="T50" fmla="*/ 16 w 337"/>
                <a:gd name="T51" fmla="*/ 51 h 355"/>
                <a:gd name="T52" fmla="*/ 13 w 337"/>
                <a:gd name="T53" fmla="*/ 68 h 355"/>
                <a:gd name="T54" fmla="*/ 9 w 337"/>
                <a:gd name="T55" fmla="*/ 87 h 355"/>
                <a:gd name="T56" fmla="*/ 12 w 337"/>
                <a:gd name="T57" fmla="*/ 107 h 355"/>
                <a:gd name="T58" fmla="*/ 33 w 337"/>
                <a:gd name="T59" fmla="*/ 126 h 355"/>
                <a:gd name="T60" fmla="*/ 61 w 337"/>
                <a:gd name="T61" fmla="*/ 127 h 355"/>
                <a:gd name="T62" fmla="*/ 81 w 337"/>
                <a:gd name="T63" fmla="*/ 124 h 355"/>
                <a:gd name="T64" fmla="*/ 103 w 337"/>
                <a:gd name="T65" fmla="*/ 121 h 355"/>
                <a:gd name="T66" fmla="*/ 122 w 337"/>
                <a:gd name="T67" fmla="*/ 110 h 355"/>
                <a:gd name="T68" fmla="*/ 135 w 337"/>
                <a:gd name="T69" fmla="*/ 91 h 355"/>
                <a:gd name="T70" fmla="*/ 134 w 337"/>
                <a:gd name="T71" fmla="*/ 71 h 355"/>
                <a:gd name="T72" fmla="*/ 126 w 337"/>
                <a:gd name="T73" fmla="*/ 52 h 355"/>
                <a:gd name="T74" fmla="*/ 118 w 337"/>
                <a:gd name="T75" fmla="*/ 33 h 355"/>
                <a:gd name="T76" fmla="*/ 122 w 337"/>
                <a:gd name="T77" fmla="*/ 13 h 355"/>
                <a:gd name="T78" fmla="*/ 140 w 337"/>
                <a:gd name="T79" fmla="*/ 6 h 355"/>
                <a:gd name="T80" fmla="*/ 163 w 337"/>
                <a:gd name="T81" fmla="*/ 1 h 355"/>
                <a:gd name="T82" fmla="*/ 186 w 337"/>
                <a:gd name="T83" fmla="*/ 1 h 355"/>
                <a:gd name="T84" fmla="*/ 202 w 337"/>
                <a:gd name="T85" fmla="*/ 8 h 355"/>
                <a:gd name="T86" fmla="*/ 207 w 337"/>
                <a:gd name="T87" fmla="*/ 41 h 355"/>
                <a:gd name="T88" fmla="*/ 219 w 337"/>
                <a:gd name="T89" fmla="*/ 68 h 355"/>
                <a:gd name="T90" fmla="*/ 241 w 337"/>
                <a:gd name="T91" fmla="*/ 82 h 355"/>
                <a:gd name="T92" fmla="*/ 267 w 337"/>
                <a:gd name="T93" fmla="*/ 78 h 355"/>
                <a:gd name="T94" fmla="*/ 292 w 337"/>
                <a:gd name="T95" fmla="*/ 64 h 355"/>
                <a:gd name="T96" fmla="*/ 316 w 337"/>
                <a:gd name="T97" fmla="*/ 67 h 355"/>
                <a:gd name="T98" fmla="*/ 323 w 337"/>
                <a:gd name="T99" fmla="*/ 85 h 355"/>
                <a:gd name="T100" fmla="*/ 329 w 337"/>
                <a:gd name="T101" fmla="*/ 105 h 355"/>
                <a:gd name="T102" fmla="*/ 334 w 337"/>
                <a:gd name="T103" fmla="*/ 126 h 355"/>
                <a:gd name="T104" fmla="*/ 335 w 337"/>
                <a:gd name="T105" fmla="*/ 14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41" name="Freeform 17"/>
            <p:cNvSpPr>
              <a:spLocks/>
            </p:cNvSpPr>
            <p:nvPr/>
          </p:nvSpPr>
          <p:spPr bwMode="grayWhite">
            <a:xfrm>
              <a:off x="165" y="3976"/>
              <a:ext cx="426" cy="341"/>
            </a:xfrm>
            <a:custGeom>
              <a:avLst/>
              <a:gdLst>
                <a:gd name="T0" fmla="*/ 131 w 426"/>
                <a:gd name="T1" fmla="*/ 340 h 341"/>
                <a:gd name="T2" fmla="*/ 132 w 426"/>
                <a:gd name="T3" fmla="*/ 311 h 341"/>
                <a:gd name="T4" fmla="*/ 128 w 426"/>
                <a:gd name="T5" fmla="*/ 290 h 341"/>
                <a:gd name="T6" fmla="*/ 100 w 426"/>
                <a:gd name="T7" fmla="*/ 265 h 341"/>
                <a:gd name="T8" fmla="*/ 37 w 426"/>
                <a:gd name="T9" fmla="*/ 249 h 341"/>
                <a:gd name="T10" fmla="*/ 2 w 426"/>
                <a:gd name="T11" fmla="*/ 210 h 341"/>
                <a:gd name="T12" fmla="*/ 0 w 426"/>
                <a:gd name="T13" fmla="*/ 174 h 341"/>
                <a:gd name="T14" fmla="*/ 10 w 426"/>
                <a:gd name="T15" fmla="*/ 150 h 341"/>
                <a:gd name="T16" fmla="*/ 32 w 426"/>
                <a:gd name="T17" fmla="*/ 135 h 341"/>
                <a:gd name="T18" fmla="*/ 48 w 426"/>
                <a:gd name="T19" fmla="*/ 136 h 341"/>
                <a:gd name="T20" fmla="*/ 82 w 426"/>
                <a:gd name="T21" fmla="*/ 142 h 341"/>
                <a:gd name="T22" fmla="*/ 98 w 426"/>
                <a:gd name="T23" fmla="*/ 145 h 341"/>
                <a:gd name="T24" fmla="*/ 123 w 426"/>
                <a:gd name="T25" fmla="*/ 146 h 341"/>
                <a:gd name="T26" fmla="*/ 154 w 426"/>
                <a:gd name="T27" fmla="*/ 136 h 341"/>
                <a:gd name="T28" fmla="*/ 172 w 426"/>
                <a:gd name="T29" fmla="*/ 117 h 341"/>
                <a:gd name="T30" fmla="*/ 181 w 426"/>
                <a:gd name="T31" fmla="*/ 103 h 341"/>
                <a:gd name="T32" fmla="*/ 185 w 426"/>
                <a:gd name="T33" fmla="*/ 91 h 341"/>
                <a:gd name="T34" fmla="*/ 181 w 426"/>
                <a:gd name="T35" fmla="*/ 75 h 341"/>
                <a:gd name="T36" fmla="*/ 178 w 426"/>
                <a:gd name="T37" fmla="*/ 57 h 341"/>
                <a:gd name="T38" fmla="*/ 175 w 426"/>
                <a:gd name="T39" fmla="*/ 41 h 341"/>
                <a:gd name="T40" fmla="*/ 177 w 426"/>
                <a:gd name="T41" fmla="*/ 23 h 341"/>
                <a:gd name="T42" fmla="*/ 185 w 426"/>
                <a:gd name="T43" fmla="*/ 4 h 341"/>
                <a:gd name="T44" fmla="*/ 201 w 426"/>
                <a:gd name="T45" fmla="*/ 0 h 341"/>
                <a:gd name="T46" fmla="*/ 220 w 426"/>
                <a:gd name="T47" fmla="*/ 0 h 341"/>
                <a:gd name="T48" fmla="*/ 240 w 426"/>
                <a:gd name="T49" fmla="*/ 4 h 341"/>
                <a:gd name="T50" fmla="*/ 246 w 426"/>
                <a:gd name="T51" fmla="*/ 7 h 341"/>
                <a:gd name="T52" fmla="*/ 265 w 426"/>
                <a:gd name="T53" fmla="*/ 16 h 341"/>
                <a:gd name="T54" fmla="*/ 275 w 426"/>
                <a:gd name="T55" fmla="*/ 25 h 341"/>
                <a:gd name="T56" fmla="*/ 284 w 426"/>
                <a:gd name="T57" fmla="*/ 37 h 341"/>
                <a:gd name="T58" fmla="*/ 287 w 426"/>
                <a:gd name="T59" fmla="*/ 58 h 341"/>
                <a:gd name="T60" fmla="*/ 280 w 426"/>
                <a:gd name="T61" fmla="*/ 80 h 341"/>
                <a:gd name="T62" fmla="*/ 269 w 426"/>
                <a:gd name="T63" fmla="*/ 101 h 341"/>
                <a:gd name="T64" fmla="*/ 261 w 426"/>
                <a:gd name="T65" fmla="*/ 132 h 341"/>
                <a:gd name="T66" fmla="*/ 271 w 426"/>
                <a:gd name="T67" fmla="*/ 157 h 341"/>
                <a:gd name="T68" fmla="*/ 286 w 426"/>
                <a:gd name="T69" fmla="*/ 171 h 341"/>
                <a:gd name="T70" fmla="*/ 305 w 426"/>
                <a:gd name="T71" fmla="*/ 181 h 341"/>
                <a:gd name="T72" fmla="*/ 326 w 426"/>
                <a:gd name="T73" fmla="*/ 185 h 341"/>
                <a:gd name="T74" fmla="*/ 337 w 426"/>
                <a:gd name="T75" fmla="*/ 186 h 341"/>
                <a:gd name="T76" fmla="*/ 360 w 426"/>
                <a:gd name="T77" fmla="*/ 188 h 341"/>
                <a:gd name="T78" fmla="*/ 395 w 426"/>
                <a:gd name="T79" fmla="*/ 190 h 341"/>
                <a:gd name="T80" fmla="*/ 417 w 426"/>
                <a:gd name="T81" fmla="*/ 208 h 341"/>
                <a:gd name="T82" fmla="*/ 425 w 426"/>
                <a:gd name="T83" fmla="*/ 246 h 341"/>
                <a:gd name="T84" fmla="*/ 412 w 426"/>
                <a:gd name="T85" fmla="*/ 300 h 341"/>
                <a:gd name="T86" fmla="*/ 400 w 426"/>
                <a:gd name="T87" fmla="*/ 329 h 341"/>
                <a:gd name="T88" fmla="*/ 393 w 426"/>
                <a:gd name="T89" fmla="*/ 334 h 341"/>
                <a:gd name="T90" fmla="*/ 377 w 426"/>
                <a:gd name="T91" fmla="*/ 339 h 341"/>
                <a:gd name="T92" fmla="*/ 362 w 426"/>
                <a:gd name="T93" fmla="*/ 338 h 341"/>
                <a:gd name="T94" fmla="*/ 338 w 426"/>
                <a:gd name="T95" fmla="*/ 331 h 341"/>
                <a:gd name="T96" fmla="*/ 329 w 426"/>
                <a:gd name="T97" fmla="*/ 327 h 341"/>
                <a:gd name="T98" fmla="*/ 313 w 426"/>
                <a:gd name="T99" fmla="*/ 322 h 341"/>
                <a:gd name="T100" fmla="*/ 297 w 426"/>
                <a:gd name="T101" fmla="*/ 317 h 341"/>
                <a:gd name="T102" fmla="*/ 280 w 426"/>
                <a:gd name="T103" fmla="*/ 315 h 341"/>
                <a:gd name="T104" fmla="*/ 260 w 426"/>
                <a:gd name="T105" fmla="*/ 324 h 341"/>
                <a:gd name="T106" fmla="*/ 246 w 426"/>
                <a:gd name="T107" fmla="*/ 340 h 341"/>
                <a:gd name="T108" fmla="*/ 131 w 426"/>
                <a:gd name="T109" fmla="*/ 34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grpSp>
      <p:sp>
        <p:nvSpPr>
          <p:cNvPr id="1043" name="Rectangle 19"/>
          <p:cNvSpPr>
            <a:spLocks noGrp="1" noChangeArrowheads="1"/>
          </p:cNvSpPr>
          <p:nvPr>
            <p:ph type="title"/>
          </p:nvPr>
        </p:nvSpPr>
        <p:spPr bwMode="auto">
          <a:xfrm>
            <a:off x="12700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ctr" anchorCtr="0" compatLnSpc="1">
            <a:prstTxWarp prst="textNoShape">
              <a:avLst/>
            </a:prstTxWarp>
          </a:bodyPr>
          <a:lstStyle/>
          <a:p>
            <a:pPr lvl="0"/>
            <a:r>
              <a:rPr lang="en-US" smtClean="0"/>
              <a:t>Haga clic para modificar el estilo de título del patrón</a:t>
            </a:r>
          </a:p>
        </p:txBody>
      </p:sp>
      <p:sp>
        <p:nvSpPr>
          <p:cNvPr id="1044" name="Rectangle 20"/>
          <p:cNvSpPr>
            <a:spLocks noGrp="1" noChangeArrowheads="1"/>
          </p:cNvSpPr>
          <p:nvPr>
            <p:ph type="body" idx="1"/>
          </p:nvPr>
        </p:nvSpPr>
        <p:spPr bwMode="auto">
          <a:xfrm>
            <a:off x="1254125"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45" name="Rectangle 21"/>
          <p:cNvSpPr>
            <a:spLocks noGrp="1" noChangeArrowheads="1"/>
          </p:cNvSpPr>
          <p:nvPr>
            <p:ph type="dt" sz="half" idx="2"/>
          </p:nvPr>
        </p:nvSpPr>
        <p:spPr bwMode="auto">
          <a:xfrm>
            <a:off x="1241425"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eaLnBrk="0" hangingPunct="0">
              <a:defRPr sz="1400"/>
            </a:lvl1pPr>
          </a:lstStyle>
          <a:p>
            <a:endParaRPr lang="en-US"/>
          </a:p>
        </p:txBody>
      </p:sp>
      <p:sp>
        <p:nvSpPr>
          <p:cNvPr id="1046" name="Rectangle 22"/>
          <p:cNvSpPr>
            <a:spLocks noGrp="1" noChangeArrowheads="1"/>
          </p:cNvSpPr>
          <p:nvPr>
            <p:ph type="ftr" sz="quarter" idx="3"/>
          </p:nvPr>
        </p:nvSpPr>
        <p:spPr bwMode="auto">
          <a:xfrm>
            <a:off x="3679825"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ctr" eaLnBrk="0" hangingPunct="0">
              <a:defRPr sz="1400"/>
            </a:lvl1pPr>
          </a:lstStyle>
          <a:p>
            <a:endParaRPr lang="en-US"/>
          </a:p>
        </p:txBody>
      </p:sp>
      <p:sp>
        <p:nvSpPr>
          <p:cNvPr id="1047" name="Rectangle 23"/>
          <p:cNvSpPr>
            <a:spLocks noGrp="1" noChangeArrowheads="1"/>
          </p:cNvSpPr>
          <p:nvPr>
            <p:ph type="sldNum" sz="quarter" idx="4"/>
          </p:nvPr>
        </p:nvSpPr>
        <p:spPr bwMode="auto">
          <a:xfrm>
            <a:off x="7108825"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r" eaLnBrk="0" hangingPunct="0">
              <a:defRPr sz="1400"/>
            </a:lvl1pPr>
          </a:lstStyle>
          <a:p>
            <a:fld id="{03672F3C-4561-4265-80CC-FFD19FEEDB66}" type="slidenum">
              <a:rPr lang="en-US"/>
              <a:pPr/>
              <a:t>‹Nº›</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9pPr>
    </p:titleStyle>
    <p:bodyStyle>
      <a:lvl1pPr marL="342900" indent="-342900" algn="l" rtl="0" eaLnBrk="1" fontAlgn="base" hangingPunct="1">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sz="quarter"/>
          </p:nvPr>
        </p:nvSpPr>
        <p:spPr>
          <a:xfrm>
            <a:off x="1295400" y="1484784"/>
            <a:ext cx="7772400" cy="1143000"/>
          </a:xfrm>
        </p:spPr>
        <p:txBody>
          <a:bodyPr/>
          <a:lstStyle/>
          <a:p>
            <a:r>
              <a:rPr lang="es-ES" dirty="0" smtClean="0"/>
              <a:t>Ingeniería de Software</a:t>
            </a:r>
            <a:endParaRPr lang="es-ES" dirty="0"/>
          </a:p>
        </p:txBody>
      </p:sp>
      <p:sp>
        <p:nvSpPr>
          <p:cNvPr id="3" name="2 Subtítulo"/>
          <p:cNvSpPr>
            <a:spLocks noGrp="1"/>
          </p:cNvSpPr>
          <p:nvPr>
            <p:ph type="subTitle" sz="quarter" idx="1"/>
          </p:nvPr>
        </p:nvSpPr>
        <p:spPr>
          <a:xfrm>
            <a:off x="1835696" y="3068960"/>
            <a:ext cx="6400800" cy="3312368"/>
          </a:xfrm>
        </p:spPr>
        <p:txBody>
          <a:bodyPr/>
          <a:lstStyle/>
          <a:p>
            <a:r>
              <a:rPr lang="es-ES" dirty="0" smtClean="0"/>
              <a:t>Lic. En Análisis de Sistemas Informáticos</a:t>
            </a:r>
          </a:p>
          <a:p>
            <a:endParaRPr lang="es-ES" dirty="0" smtClean="0"/>
          </a:p>
          <a:p>
            <a:r>
              <a:rPr lang="es-ES" dirty="0" smtClean="0"/>
              <a:t>		</a:t>
            </a:r>
          </a:p>
          <a:p>
            <a:endParaRPr lang="es-ES" dirty="0"/>
          </a:p>
          <a:p>
            <a:r>
              <a:rPr lang="es-ES" dirty="0" smtClean="0"/>
              <a:t>					2016 </a:t>
            </a:r>
          </a:p>
          <a:p>
            <a:endParaRPr lang="es-ES" dirty="0"/>
          </a:p>
        </p:txBody>
      </p:sp>
    </p:spTree>
    <p:extLst>
      <p:ext uri="{BB962C8B-B14F-4D97-AF65-F5344CB8AC3E}">
        <p14:creationId xmlns:p14="http://schemas.microsoft.com/office/powerpoint/2010/main" val="3007841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Estimación de Costo con COCOMO II</a:t>
            </a:r>
            <a:endParaRPr lang="es-ES" dirty="0"/>
          </a:p>
        </p:txBody>
      </p:sp>
      <p:sp>
        <p:nvSpPr>
          <p:cNvPr id="3" name="2 Marcador de contenido"/>
          <p:cNvSpPr>
            <a:spLocks noGrp="1"/>
          </p:cNvSpPr>
          <p:nvPr>
            <p:ph idx="1"/>
          </p:nvPr>
        </p:nvSpPr>
        <p:spPr/>
        <p:txBody>
          <a:bodyPr/>
          <a:lstStyle/>
          <a:p>
            <a:r>
              <a:rPr lang="es-ES" dirty="0" smtClean="0"/>
              <a:t>¿Cómo se usa?</a:t>
            </a:r>
          </a:p>
          <a:p>
            <a:endParaRPr lang="es-ES" dirty="0" smtClean="0"/>
          </a:p>
          <a:p>
            <a:r>
              <a:rPr lang="es-ES" dirty="0" smtClean="0"/>
              <a:t>¿Para que sirve cada función?</a:t>
            </a:r>
          </a:p>
          <a:p>
            <a:endParaRPr lang="es-ES" dirty="0" smtClean="0"/>
          </a:p>
          <a:p>
            <a:r>
              <a:rPr lang="es-ES" dirty="0" smtClean="0"/>
              <a:t>Estimación de Software</a:t>
            </a:r>
          </a:p>
          <a:p>
            <a:endParaRPr lang="es-ES" dirty="0"/>
          </a:p>
        </p:txBody>
      </p:sp>
    </p:spTree>
    <p:extLst>
      <p:ext uri="{BB962C8B-B14F-4D97-AF65-F5344CB8AC3E}">
        <p14:creationId xmlns:p14="http://schemas.microsoft.com/office/powerpoint/2010/main" val="3629516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Calendarización de Tareas</a:t>
            </a:r>
            <a:endParaRPr lang="es-ES" dirty="0"/>
          </a:p>
        </p:txBody>
      </p:sp>
      <p:sp>
        <p:nvSpPr>
          <p:cNvPr id="3" name="2 Marcador de contenido"/>
          <p:cNvSpPr>
            <a:spLocks noGrp="1"/>
          </p:cNvSpPr>
          <p:nvPr>
            <p:ph idx="1"/>
          </p:nvPr>
        </p:nvSpPr>
        <p:spPr/>
        <p:txBody>
          <a:bodyPr/>
          <a:lstStyle/>
          <a:p>
            <a:endParaRPr lang="es-ES" dirty="0"/>
          </a:p>
        </p:txBody>
      </p:sp>
    </p:spTree>
    <p:extLst>
      <p:ext uri="{BB962C8B-B14F-4D97-AF65-F5344CB8AC3E}">
        <p14:creationId xmlns:p14="http://schemas.microsoft.com/office/powerpoint/2010/main" val="3938816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635896" y="3068960"/>
            <a:ext cx="2088233" cy="943744"/>
          </a:xfrm>
        </p:spPr>
        <p:txBody>
          <a:bodyPr/>
          <a:lstStyle/>
          <a:p>
            <a:pPr marL="0" indent="0" algn="ctr">
              <a:buNone/>
            </a:pPr>
            <a:r>
              <a:rPr lang="es-ES" dirty="0" smtClean="0"/>
              <a:t>Gracias..!</a:t>
            </a:r>
            <a:endParaRPr lang="es-ES" dirty="0"/>
          </a:p>
        </p:txBody>
      </p:sp>
    </p:spTree>
    <p:extLst>
      <p:ext uri="{BB962C8B-B14F-4D97-AF65-F5344CB8AC3E}">
        <p14:creationId xmlns:p14="http://schemas.microsoft.com/office/powerpoint/2010/main" val="1004248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Grupo </a:t>
            </a:r>
            <a:r>
              <a:rPr lang="es-ES" dirty="0" err="1" smtClean="0"/>
              <a:t>DeliverYapp</a:t>
            </a:r>
            <a:endParaRPr lang="es-ES" dirty="0"/>
          </a:p>
        </p:txBody>
      </p:sp>
      <p:sp>
        <p:nvSpPr>
          <p:cNvPr id="3" name="2 Marcador de contenido"/>
          <p:cNvSpPr>
            <a:spLocks noGrp="1"/>
          </p:cNvSpPr>
          <p:nvPr>
            <p:ph sz="half" idx="2"/>
          </p:nvPr>
        </p:nvSpPr>
        <p:spPr>
          <a:xfrm>
            <a:off x="3196108" y="2174875"/>
            <a:ext cx="4040188" cy="3951288"/>
          </a:xfrm>
        </p:spPr>
        <p:txBody>
          <a:bodyPr/>
          <a:lstStyle/>
          <a:p>
            <a:pPr>
              <a:buFont typeface="Wingdings" pitchFamily="2" charset="2"/>
              <a:buChar char="ü"/>
            </a:pPr>
            <a:endParaRPr lang="es-ES" sz="2800" dirty="0" smtClean="0"/>
          </a:p>
          <a:p>
            <a:pPr>
              <a:buFont typeface="Wingdings" pitchFamily="2" charset="2"/>
              <a:buChar char="ü"/>
            </a:pPr>
            <a:r>
              <a:rPr lang="es-ES" sz="2800" dirty="0" smtClean="0"/>
              <a:t>Francisco </a:t>
            </a:r>
            <a:r>
              <a:rPr lang="es-ES" sz="2800" dirty="0" err="1" smtClean="0"/>
              <a:t>Benitez</a:t>
            </a:r>
            <a:endParaRPr lang="es-ES" sz="2800" dirty="0"/>
          </a:p>
          <a:p>
            <a:pPr>
              <a:buFont typeface="Wingdings" pitchFamily="2" charset="2"/>
              <a:buChar char="ü"/>
            </a:pPr>
            <a:r>
              <a:rPr lang="es-ES" sz="2800" dirty="0" smtClean="0"/>
              <a:t>Melanie </a:t>
            </a:r>
            <a:r>
              <a:rPr lang="es-ES" sz="2800" dirty="0" err="1" smtClean="0"/>
              <a:t>Florentin</a:t>
            </a:r>
            <a:endParaRPr lang="es-ES" sz="2800" dirty="0"/>
          </a:p>
          <a:p>
            <a:pPr>
              <a:buFont typeface="Wingdings" pitchFamily="2" charset="2"/>
              <a:buChar char="ü"/>
            </a:pPr>
            <a:r>
              <a:rPr lang="es-ES" sz="2800" dirty="0" smtClean="0"/>
              <a:t>Myriam Medina</a:t>
            </a:r>
          </a:p>
          <a:p>
            <a:pPr>
              <a:buFont typeface="Wingdings" pitchFamily="2" charset="2"/>
              <a:buChar char="ü"/>
            </a:pPr>
            <a:r>
              <a:rPr lang="es-ES" sz="2800" dirty="0" smtClean="0"/>
              <a:t>Ricardo Maciel</a:t>
            </a:r>
          </a:p>
          <a:p>
            <a:pPr>
              <a:buFont typeface="Wingdings" pitchFamily="2" charset="2"/>
              <a:buChar char="ü"/>
            </a:pPr>
            <a:r>
              <a:rPr lang="es-ES" sz="2800" dirty="0" err="1" smtClean="0"/>
              <a:t>Sebastian</a:t>
            </a:r>
            <a:r>
              <a:rPr lang="es-ES" sz="2800" dirty="0" smtClean="0"/>
              <a:t> </a:t>
            </a:r>
            <a:r>
              <a:rPr lang="es-ES" sz="2800" dirty="0" err="1" smtClean="0"/>
              <a:t>Kazlauskas</a:t>
            </a:r>
            <a:endParaRPr lang="es-ES" sz="2800" dirty="0"/>
          </a:p>
          <a:p>
            <a:pPr>
              <a:buFont typeface="Wingdings" pitchFamily="2" charset="2"/>
              <a:buChar char="ü"/>
            </a:pPr>
            <a:r>
              <a:rPr lang="es-ES" sz="2800" dirty="0" smtClean="0"/>
              <a:t>Orlando Cardozo</a:t>
            </a:r>
          </a:p>
          <a:p>
            <a:pPr marL="0" indent="0">
              <a:buNone/>
            </a:pPr>
            <a:endParaRPr lang="es-ES" dirty="0"/>
          </a:p>
        </p:txBody>
      </p:sp>
      <p:sp>
        <p:nvSpPr>
          <p:cNvPr id="5" name="4 Marcador de texto"/>
          <p:cNvSpPr>
            <a:spLocks noGrp="1"/>
          </p:cNvSpPr>
          <p:nvPr>
            <p:ph type="body" sz="quarter" idx="3"/>
          </p:nvPr>
        </p:nvSpPr>
        <p:spPr>
          <a:xfrm>
            <a:off x="2474441" y="2348880"/>
            <a:ext cx="4041775" cy="792088"/>
          </a:xfrm>
        </p:spPr>
        <p:txBody>
          <a:bodyPr/>
          <a:lstStyle/>
          <a:p>
            <a:r>
              <a:rPr lang="es-ES" sz="4000" dirty="0" smtClean="0"/>
              <a:t>Integrantes:</a:t>
            </a:r>
          </a:p>
          <a:p>
            <a:endParaRPr lang="es-ES" sz="4000" dirty="0"/>
          </a:p>
        </p:txBody>
      </p:sp>
    </p:spTree>
    <p:extLst>
      <p:ext uri="{BB962C8B-B14F-4D97-AF65-F5344CB8AC3E}">
        <p14:creationId xmlns:p14="http://schemas.microsoft.com/office/powerpoint/2010/main" val="3315020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2780928"/>
            <a:ext cx="7772400" cy="1143000"/>
          </a:xfrm>
        </p:spPr>
        <p:txBody>
          <a:bodyPr/>
          <a:lstStyle/>
          <a:p>
            <a:r>
              <a:rPr lang="es-ES" dirty="0" smtClean="0"/>
              <a:t>Modelado de Negocios</a:t>
            </a:r>
            <a:endParaRPr lang="es-ES" dirty="0"/>
          </a:p>
        </p:txBody>
      </p:sp>
    </p:spTree>
    <p:extLst>
      <p:ext uri="{BB962C8B-B14F-4D97-AF65-F5344CB8AC3E}">
        <p14:creationId xmlns:p14="http://schemas.microsoft.com/office/powerpoint/2010/main" val="3325176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solidFill>
                  <a:schemeClr val="tx1"/>
                </a:solidFill>
              </a:rPr>
              <a:t>Descripción Escrita del Modelado de negocio</a:t>
            </a:r>
            <a:r>
              <a:rPr lang="es-ES" dirty="0">
                <a:solidFill>
                  <a:schemeClr val="tx1"/>
                </a:solidFill>
              </a:rPr>
              <a:t/>
            </a:r>
            <a:br>
              <a:rPr lang="es-ES" dirty="0">
                <a:solidFill>
                  <a:schemeClr val="tx1"/>
                </a:solidFill>
              </a:rPr>
            </a:br>
            <a:endParaRPr lang="es-ES" dirty="0"/>
          </a:p>
        </p:txBody>
      </p:sp>
      <p:sp>
        <p:nvSpPr>
          <p:cNvPr id="3" name="2 Marcador de contenido"/>
          <p:cNvSpPr>
            <a:spLocks noGrp="1"/>
          </p:cNvSpPr>
          <p:nvPr>
            <p:ph idx="1"/>
          </p:nvPr>
        </p:nvSpPr>
        <p:spPr/>
        <p:txBody>
          <a:bodyPr/>
          <a:lstStyle/>
          <a:p>
            <a:pPr marL="0" indent="0">
              <a:buNone/>
            </a:pPr>
            <a:r>
              <a:rPr lang="es-ES" sz="2000" dirty="0" smtClean="0">
                <a:solidFill>
                  <a:schemeClr val="tx1"/>
                </a:solidFill>
                <a:latin typeface="+mn-lt"/>
                <a:ea typeface="+mn-ea"/>
                <a:cs typeface="+mn-cs"/>
              </a:rPr>
              <a:t>El </a:t>
            </a:r>
            <a:r>
              <a:rPr lang="es-ES" sz="2000" dirty="0">
                <a:solidFill>
                  <a:schemeClr val="tx1"/>
                </a:solidFill>
                <a:latin typeface="+mn-lt"/>
                <a:ea typeface="+mn-ea"/>
                <a:cs typeface="+mn-cs"/>
              </a:rPr>
              <a:t>cliente llama al negocio, el recepcionista o encargado atiende la llamada y le consulta sobre su necesidad, el cliente si no conoce el menú o lo que le gustaría consumir le pregunta al encargado sobre el menú vigente, el encargado le dicta el menú posteriormente el cliente elige según su preferencia, el encargado pregunta si está satisfecho con su pedido o si le gustaría agregar algo más, el cliente pide algo mas o solo confirma el pedido, el encargado solicita los datos personales del cliente como: nombre, número de teléfono y dirección, una vez obtenido los datos el encargado le comunica al cliente el tiempo estimado en el que le llegara el pedido y finaliza la llamada, el pedido es pasado de la recepción a la cocina en donde es procesada donde luego de elaborar completamente el pedido, esta es remitida al cliente en cuestión.</a:t>
            </a:r>
          </a:p>
          <a:p>
            <a:endParaRPr lang="es-ES" dirty="0"/>
          </a:p>
        </p:txBody>
      </p:sp>
    </p:spTree>
    <p:extLst>
      <p:ext uri="{BB962C8B-B14F-4D97-AF65-F5344CB8AC3E}">
        <p14:creationId xmlns:p14="http://schemas.microsoft.com/office/powerpoint/2010/main" val="34314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4664"/>
            <a:ext cx="7772400" cy="1143000"/>
          </a:xfrm>
        </p:spPr>
        <p:txBody>
          <a:bodyPr/>
          <a:lstStyle/>
          <a:p>
            <a:r>
              <a:rPr lang="es-ES" dirty="0" smtClean="0"/>
              <a:t>Grafico</a:t>
            </a:r>
            <a:endParaRPr lang="es-ES" dirty="0"/>
          </a:p>
        </p:txBody>
      </p:sp>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287" y="1772816"/>
            <a:ext cx="7722169" cy="4752528"/>
          </a:xfrm>
        </p:spPr>
      </p:pic>
    </p:spTree>
    <p:extLst>
      <p:ext uri="{BB962C8B-B14F-4D97-AF65-F5344CB8AC3E}">
        <p14:creationId xmlns:p14="http://schemas.microsoft.com/office/powerpoint/2010/main" val="1560921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92088" y="2852936"/>
            <a:ext cx="7772400" cy="1143000"/>
          </a:xfrm>
        </p:spPr>
        <p:txBody>
          <a:bodyPr/>
          <a:lstStyle/>
          <a:p>
            <a:r>
              <a:rPr lang="es-ES" dirty="0" smtClean="0"/>
              <a:t>Modelado de Requisitos de Sistema</a:t>
            </a:r>
            <a:endParaRPr lang="es-ES" dirty="0"/>
          </a:p>
        </p:txBody>
      </p:sp>
    </p:spTree>
    <p:extLst>
      <p:ext uri="{BB962C8B-B14F-4D97-AF65-F5344CB8AC3E}">
        <p14:creationId xmlns:p14="http://schemas.microsoft.com/office/powerpoint/2010/main" val="283257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116632"/>
            <a:ext cx="7772400" cy="1440160"/>
          </a:xfrm>
        </p:spPr>
        <p:txBody>
          <a:bodyPr/>
          <a:lstStyle/>
          <a:p>
            <a:r>
              <a:rPr lang="es-ES" dirty="0" smtClean="0"/>
              <a:t>Descripción Escrita</a:t>
            </a:r>
            <a:endParaRPr lang="es-ES" dirty="0"/>
          </a:p>
        </p:txBody>
      </p:sp>
      <p:sp>
        <p:nvSpPr>
          <p:cNvPr id="3" name="2 Marcador de contenido"/>
          <p:cNvSpPr>
            <a:spLocks noGrp="1"/>
          </p:cNvSpPr>
          <p:nvPr>
            <p:ph idx="1"/>
          </p:nvPr>
        </p:nvSpPr>
        <p:spPr>
          <a:xfrm>
            <a:off x="1254125" y="1772816"/>
            <a:ext cx="7772400" cy="4323184"/>
          </a:xfrm>
        </p:spPr>
        <p:txBody>
          <a:bodyPr/>
          <a:lstStyle/>
          <a:p>
            <a:pPr marL="0" indent="0">
              <a:buNone/>
            </a:pPr>
            <a:r>
              <a:rPr lang="es-ES" sz="2000" dirty="0" smtClean="0">
                <a:solidFill>
                  <a:schemeClr val="tx1"/>
                </a:solidFill>
                <a:latin typeface="+mn-lt"/>
                <a:ea typeface="+mn-ea"/>
                <a:cs typeface="+mn-cs"/>
              </a:rPr>
              <a:t>El </a:t>
            </a:r>
            <a:r>
              <a:rPr lang="es-ES" sz="2000" dirty="0">
                <a:solidFill>
                  <a:schemeClr val="tx1"/>
                </a:solidFill>
                <a:latin typeface="+mn-lt"/>
                <a:ea typeface="+mn-ea"/>
                <a:cs typeface="+mn-cs"/>
              </a:rPr>
              <a:t>cliente desde su navegador ingresa a la </a:t>
            </a:r>
            <a:r>
              <a:rPr lang="es-ES" sz="2000" dirty="0" err="1">
                <a:solidFill>
                  <a:schemeClr val="tx1"/>
                </a:solidFill>
                <a:latin typeface="+mn-lt"/>
                <a:ea typeface="+mn-ea"/>
                <a:cs typeface="+mn-cs"/>
              </a:rPr>
              <a:t>aplicacion</a:t>
            </a:r>
            <a:r>
              <a:rPr lang="es-ES" sz="2000" dirty="0">
                <a:solidFill>
                  <a:schemeClr val="tx1"/>
                </a:solidFill>
                <a:latin typeface="+mn-lt"/>
                <a:ea typeface="+mn-ea"/>
                <a:cs typeface="+mn-cs"/>
              </a:rPr>
              <a:t> “</a:t>
            </a:r>
            <a:r>
              <a:rPr lang="es-ES" sz="2000" dirty="0" err="1">
                <a:solidFill>
                  <a:schemeClr val="tx1"/>
                </a:solidFill>
                <a:latin typeface="+mn-lt"/>
                <a:ea typeface="+mn-ea"/>
                <a:cs typeface="+mn-cs"/>
              </a:rPr>
              <a:t>DeliverYApp</a:t>
            </a:r>
            <a:r>
              <a:rPr lang="es-ES" sz="2000" dirty="0">
                <a:solidFill>
                  <a:schemeClr val="tx1"/>
                </a:solidFill>
                <a:latin typeface="+mn-lt"/>
                <a:ea typeface="+mn-ea"/>
                <a:cs typeface="+mn-cs"/>
              </a:rPr>
              <a:t>” primeramente se debe registrar (</a:t>
            </a:r>
            <a:r>
              <a:rPr lang="es-ES" sz="2000" dirty="0" err="1">
                <a:solidFill>
                  <a:schemeClr val="tx1"/>
                </a:solidFill>
                <a:latin typeface="+mn-lt"/>
                <a:ea typeface="+mn-ea"/>
                <a:cs typeface="+mn-cs"/>
              </a:rPr>
              <a:t>Loguearse</a:t>
            </a:r>
            <a:r>
              <a:rPr lang="es-ES" sz="2000" dirty="0">
                <a:solidFill>
                  <a:schemeClr val="tx1"/>
                </a:solidFill>
                <a:latin typeface="+mn-lt"/>
                <a:ea typeface="+mn-ea"/>
                <a:cs typeface="+mn-cs"/>
              </a:rPr>
              <a:t>) con los datos requeridos por el sistema luego de eso podrá ver un mensaje de bienvenida y una lista de restaurantes en el cual tendrá la opción de </a:t>
            </a:r>
            <a:r>
              <a:rPr lang="es-ES" sz="2000" dirty="0" smtClean="0">
                <a:solidFill>
                  <a:schemeClr val="tx1"/>
                </a:solidFill>
                <a:latin typeface="+mn-lt"/>
                <a:ea typeface="+mn-ea"/>
                <a:cs typeface="+mn-cs"/>
              </a:rPr>
              <a:t>elegir uno </a:t>
            </a:r>
            <a:r>
              <a:rPr lang="es-ES" sz="2000" dirty="0">
                <a:solidFill>
                  <a:schemeClr val="tx1"/>
                </a:solidFill>
                <a:latin typeface="+mn-lt"/>
                <a:ea typeface="+mn-ea"/>
                <a:cs typeface="+mn-cs"/>
              </a:rPr>
              <a:t>de ellos, una vez seleccionado  el restaurante se desplegará una interfaz con las opciones del menú donde el cliente por medio de imágenes con sus respectivas descripciones optara por su plato de preferencia. Una vez seleccionado el menú el cliente tiene como opción marcar si su pedido será a domicilio o si pasara a retirar. Realizado esto aparecerán los datos personales con la lista de pedido que ha hecho el cliente con sus respectivos precios y el monto total a abonar. Si el cliente está de acuerdo presiona el botón para confirmar su pedido y se le mostrara un mensaje de recepción y confirmación. </a:t>
            </a:r>
          </a:p>
          <a:p>
            <a:endParaRPr lang="es-ES" dirty="0"/>
          </a:p>
        </p:txBody>
      </p:sp>
    </p:spTree>
    <p:extLst>
      <p:ext uri="{BB962C8B-B14F-4D97-AF65-F5344CB8AC3E}">
        <p14:creationId xmlns:p14="http://schemas.microsoft.com/office/powerpoint/2010/main" val="1395517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260648"/>
            <a:ext cx="7772400" cy="1143000"/>
          </a:xfrm>
        </p:spPr>
        <p:txBody>
          <a:bodyPr/>
          <a:lstStyle/>
          <a:p>
            <a:r>
              <a:rPr lang="es-ES" dirty="0" smtClean="0"/>
              <a:t>Grafico</a:t>
            </a:r>
            <a:endParaRPr lang="es-ES"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628801"/>
            <a:ext cx="7704855" cy="4896544"/>
          </a:xfrm>
        </p:spPr>
      </p:pic>
    </p:spTree>
    <p:extLst>
      <p:ext uri="{BB962C8B-B14F-4D97-AF65-F5344CB8AC3E}">
        <p14:creationId xmlns:p14="http://schemas.microsoft.com/office/powerpoint/2010/main" val="4213653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chemeClr val="tx2"/>
                </a:solidFill>
                <a:effectLst/>
                <a:latin typeface="+mj-lt"/>
                <a:ea typeface="+mj-ea"/>
                <a:cs typeface="+mj-cs"/>
              </a:rPr>
              <a:t> </a:t>
            </a:r>
            <a:br>
              <a:rPr lang="es-ES" dirty="0">
                <a:solidFill>
                  <a:schemeClr val="tx2"/>
                </a:solidFill>
                <a:effectLst/>
                <a:latin typeface="+mj-lt"/>
                <a:ea typeface="+mj-ea"/>
                <a:cs typeface="+mj-cs"/>
              </a:rPr>
            </a:br>
            <a:r>
              <a:rPr lang="es-ES" b="1" dirty="0">
                <a:solidFill>
                  <a:schemeClr val="tx2"/>
                </a:solidFill>
                <a:effectLst/>
                <a:latin typeface="+mj-lt"/>
                <a:ea typeface="+mj-ea"/>
                <a:cs typeface="+mj-cs"/>
              </a:rPr>
              <a:t>Estudio de Viabilidad</a:t>
            </a:r>
            <a:r>
              <a:rPr lang="es-ES" dirty="0">
                <a:solidFill>
                  <a:schemeClr val="tx2"/>
                </a:solidFill>
                <a:effectLst/>
                <a:latin typeface="+mj-lt"/>
                <a:ea typeface="+mj-ea"/>
                <a:cs typeface="+mj-cs"/>
              </a:rPr>
              <a:t/>
            </a:r>
            <a:br>
              <a:rPr lang="es-ES" dirty="0">
                <a:solidFill>
                  <a:schemeClr val="tx2"/>
                </a:solidFill>
                <a:effectLst/>
                <a:latin typeface="+mj-lt"/>
                <a:ea typeface="+mj-ea"/>
                <a:cs typeface="+mj-cs"/>
              </a:rPr>
            </a:br>
            <a:endParaRPr lang="es-ES" dirty="0"/>
          </a:p>
        </p:txBody>
      </p:sp>
      <p:sp>
        <p:nvSpPr>
          <p:cNvPr id="3" name="2 Marcador de contenido"/>
          <p:cNvSpPr>
            <a:spLocks noGrp="1"/>
          </p:cNvSpPr>
          <p:nvPr>
            <p:ph idx="1"/>
          </p:nvPr>
        </p:nvSpPr>
        <p:spPr>
          <a:xfrm>
            <a:off x="1187624" y="1988840"/>
            <a:ext cx="7772400" cy="4402832"/>
          </a:xfrm>
        </p:spPr>
        <p:txBody>
          <a:bodyPr/>
          <a:lstStyle/>
          <a:p>
            <a:pPr marL="0" indent="0">
              <a:buNone/>
            </a:pPr>
            <a:r>
              <a:rPr lang="es-ES" sz="1800" b="1" dirty="0" smtClean="0"/>
              <a:t>Técnica</a:t>
            </a:r>
          </a:p>
          <a:p>
            <a:r>
              <a:rPr lang="es-ES" sz="1600" dirty="0"/>
              <a:t>Con el conocimiento obtenido y existe gran cantidad de recursos y guías para el desarrollo de </a:t>
            </a:r>
            <a:r>
              <a:rPr lang="es-ES" sz="1600" dirty="0" smtClean="0"/>
              <a:t>Sistema.</a:t>
            </a:r>
          </a:p>
          <a:p>
            <a:pPr marL="0" indent="0">
              <a:buNone/>
            </a:pPr>
            <a:r>
              <a:rPr lang="es-ES" sz="1800" b="1" dirty="0" smtClean="0"/>
              <a:t>Económicamente</a:t>
            </a:r>
          </a:p>
          <a:p>
            <a:r>
              <a:rPr lang="es-ES" sz="1600" dirty="0" smtClean="0"/>
              <a:t> No representa un costo muy elevado .</a:t>
            </a:r>
          </a:p>
          <a:p>
            <a:pPr marL="0" indent="0">
              <a:buNone/>
            </a:pPr>
            <a:r>
              <a:rPr lang="es-ES" sz="1800" b="1" dirty="0" smtClean="0"/>
              <a:t>Operativamente</a:t>
            </a:r>
            <a:endParaRPr lang="es-ES" sz="1800" b="1" dirty="0"/>
          </a:p>
          <a:p>
            <a:r>
              <a:rPr lang="es-ES" sz="1600" dirty="0" smtClean="0"/>
              <a:t>Es factible el sistema que vamos a desarrollar porque tiene como propósito mejorar </a:t>
            </a:r>
            <a:r>
              <a:rPr lang="es-ES" sz="1600" dirty="0"/>
              <a:t>el servicio de </a:t>
            </a:r>
            <a:r>
              <a:rPr lang="es-ES" sz="1600" dirty="0" err="1"/>
              <a:t>delivery</a:t>
            </a:r>
            <a:r>
              <a:rPr lang="es-ES" sz="1600" dirty="0"/>
              <a:t> y aumentar las </a:t>
            </a:r>
            <a:r>
              <a:rPr lang="es-ES" sz="1600" dirty="0" smtClean="0"/>
              <a:t>ventas</a:t>
            </a:r>
            <a:r>
              <a:rPr lang="es-ES" sz="1600" dirty="0"/>
              <a:t>.</a:t>
            </a:r>
            <a:endParaRPr lang="es-ES" sz="1600" dirty="0" smtClean="0"/>
          </a:p>
          <a:p>
            <a:pPr marL="0" indent="0">
              <a:buNone/>
            </a:pPr>
            <a:endParaRPr lang="es-ES" sz="1800" dirty="0" smtClean="0"/>
          </a:p>
          <a:p>
            <a:pPr marL="0" indent="0">
              <a:buNone/>
            </a:pPr>
            <a:r>
              <a:rPr lang="es-ES" sz="1800" dirty="0" smtClean="0"/>
              <a:t>	Después </a:t>
            </a:r>
            <a:r>
              <a:rPr lang="es-ES" sz="1800" dirty="0"/>
              <a:t>de realizar el análisis se concluye que es viable el </a:t>
            </a:r>
            <a:endParaRPr lang="es-ES" sz="1800" dirty="0" smtClean="0"/>
          </a:p>
          <a:p>
            <a:pPr marL="0" indent="0">
              <a:buNone/>
            </a:pPr>
            <a:r>
              <a:rPr lang="es-ES" sz="1800" dirty="0"/>
              <a:t>	</a:t>
            </a:r>
            <a:r>
              <a:rPr lang="es-ES" sz="1800" dirty="0" smtClean="0"/>
              <a:t>desarrollo </a:t>
            </a:r>
            <a:r>
              <a:rPr lang="es-ES" sz="1800" dirty="0"/>
              <a:t>e implementación del Sistema  “</a:t>
            </a:r>
            <a:r>
              <a:rPr lang="es-ES" sz="1800" dirty="0" err="1"/>
              <a:t>DeliverYApp</a:t>
            </a:r>
            <a:r>
              <a:rPr lang="es-ES" sz="1800" dirty="0"/>
              <a:t> </a:t>
            </a:r>
            <a:endParaRPr lang="es-ES" sz="1800" dirty="0" smtClean="0"/>
          </a:p>
          <a:p>
            <a:pPr marL="0" indent="0">
              <a:buNone/>
            </a:pPr>
            <a:r>
              <a:rPr lang="es-ES" sz="1800" dirty="0"/>
              <a:t>	</a:t>
            </a:r>
            <a:r>
              <a:rPr lang="es-ES" sz="1800" dirty="0" smtClean="0"/>
              <a:t>ya </a:t>
            </a:r>
            <a:r>
              <a:rPr lang="es-ES" sz="1800" dirty="0"/>
              <a:t>que se dispone de </a:t>
            </a:r>
            <a:r>
              <a:rPr lang="es-ES" sz="1800" dirty="0" smtClean="0"/>
              <a:t>los recursos </a:t>
            </a:r>
            <a:r>
              <a:rPr lang="es-ES" sz="1800" dirty="0"/>
              <a:t>necesarios para llevarla a cabo. </a:t>
            </a:r>
          </a:p>
          <a:p>
            <a:endParaRPr lang="es-ES" dirty="0"/>
          </a:p>
        </p:txBody>
      </p:sp>
    </p:spTree>
    <p:extLst>
      <p:ext uri="{BB962C8B-B14F-4D97-AF65-F5344CB8AC3E}">
        <p14:creationId xmlns:p14="http://schemas.microsoft.com/office/powerpoint/2010/main" val="3820236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tilla de diseño de puzzle">
  <a:themeElements>
    <a:clrScheme name="Tema de Office 1">
      <a:dk1>
        <a:srgbClr val="003366"/>
      </a:dk1>
      <a:lt1>
        <a:srgbClr val="EAEAEA"/>
      </a:lt1>
      <a:dk2>
        <a:srgbClr val="0099CC"/>
      </a:dk2>
      <a:lt2>
        <a:srgbClr val="66FFFF"/>
      </a:lt2>
      <a:accent1>
        <a:srgbClr val="33CCFF"/>
      </a:accent1>
      <a:accent2>
        <a:srgbClr val="9999FF"/>
      </a:accent2>
      <a:accent3>
        <a:srgbClr val="AACAE2"/>
      </a:accent3>
      <a:accent4>
        <a:srgbClr val="C8C8C8"/>
      </a:accent4>
      <a:accent5>
        <a:srgbClr val="ADE2FF"/>
      </a:accent5>
      <a:accent6>
        <a:srgbClr val="8A8AE7"/>
      </a:accent6>
      <a:hlink>
        <a:srgbClr val="CC99FF"/>
      </a:hlink>
      <a:folHlink>
        <a:srgbClr val="008080"/>
      </a:folHlink>
    </a:clrScheme>
    <a:fontScheme name="Tema de Office">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03366"/>
        </a:dk1>
        <a:lt1>
          <a:srgbClr val="EAEAEA"/>
        </a:lt1>
        <a:dk2>
          <a:srgbClr val="0099CC"/>
        </a:dk2>
        <a:lt2>
          <a:srgbClr val="66FFFF"/>
        </a:lt2>
        <a:accent1>
          <a:srgbClr val="33CCFF"/>
        </a:accent1>
        <a:accent2>
          <a:srgbClr val="9999FF"/>
        </a:accent2>
        <a:accent3>
          <a:srgbClr val="AACAE2"/>
        </a:accent3>
        <a:accent4>
          <a:srgbClr val="C8C8C8"/>
        </a:accent4>
        <a:accent5>
          <a:srgbClr val="ADE2FF"/>
        </a:accent5>
        <a:accent6>
          <a:srgbClr val="8A8AE7"/>
        </a:accent6>
        <a:hlink>
          <a:srgbClr val="CC99FF"/>
        </a:hlink>
        <a:folHlink>
          <a:srgbClr val="008080"/>
        </a:folHlink>
      </a:clrScheme>
      <a:clrMap bg1="dk2" tx1="lt1" bg2="dk1" tx2="lt2" accent1="accent1" accent2="accent2" accent3="accent3" accent4="accent4" accent5="accent5" accent6="accent6" hlink="hlink" folHlink="folHlink"/>
    </a:extraClrScheme>
    <a:extraClrScheme>
      <a:clrScheme name="Tema de Office 2">
        <a:dk1>
          <a:srgbClr val="003366"/>
        </a:dk1>
        <a:lt1>
          <a:srgbClr val="CCECFF"/>
        </a:lt1>
        <a:dk2>
          <a:srgbClr val="0099CC"/>
        </a:dk2>
        <a:lt2>
          <a:srgbClr val="99CCFF"/>
        </a:lt2>
        <a:accent1>
          <a:srgbClr val="33CCFF"/>
        </a:accent1>
        <a:accent2>
          <a:srgbClr val="9999FF"/>
        </a:accent2>
        <a:accent3>
          <a:srgbClr val="E2F4FF"/>
        </a:accent3>
        <a:accent4>
          <a:srgbClr val="002A56"/>
        </a:accent4>
        <a:accent5>
          <a:srgbClr val="ADE2FF"/>
        </a:accent5>
        <a:accent6>
          <a:srgbClr val="8A8AE7"/>
        </a:accent6>
        <a:hlink>
          <a:srgbClr val="CC99FF"/>
        </a:hlink>
        <a:folHlink>
          <a:srgbClr val="CCCCFF"/>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B2B2B2"/>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FF0033"/>
        </a:dk2>
        <a:lt2>
          <a:srgbClr val="FFCCCC"/>
        </a:lt2>
        <a:accent1>
          <a:srgbClr val="0099FF"/>
        </a:accent1>
        <a:accent2>
          <a:srgbClr val="33CC33"/>
        </a:accent2>
        <a:accent3>
          <a:srgbClr val="FFFFFF"/>
        </a:accent3>
        <a:accent4>
          <a:srgbClr val="000000"/>
        </a:accent4>
        <a:accent5>
          <a:srgbClr val="AACAFF"/>
        </a:accent5>
        <a:accent6>
          <a:srgbClr val="2DB92D"/>
        </a:accent6>
        <a:hlink>
          <a:srgbClr val="FFFF66"/>
        </a:hlink>
        <a:folHlink>
          <a:srgbClr val="FFFFCC"/>
        </a:folHlink>
      </a:clrScheme>
      <a:clrMap bg1="lt1" tx1="dk1" bg2="lt2" tx2="dk2" accent1="accent1" accent2="accent2" accent3="accent3" accent4="accent4" accent5="accent5" accent6="accent6" hlink="hlink" folHlink="folHlink"/>
    </a:extraClrScheme>
    <a:extraClrScheme>
      <a:clrScheme name="Tema de Office 5">
        <a:dk1>
          <a:srgbClr val="6B4587"/>
        </a:dk1>
        <a:lt1>
          <a:srgbClr val="CCECFF"/>
        </a:lt1>
        <a:dk2>
          <a:srgbClr val="A67FC4"/>
        </a:dk2>
        <a:lt2>
          <a:srgbClr val="66FFFF"/>
        </a:lt2>
        <a:accent1>
          <a:srgbClr val="0099FF"/>
        </a:accent1>
        <a:accent2>
          <a:srgbClr val="9999FF"/>
        </a:accent2>
        <a:accent3>
          <a:srgbClr val="D0C0DE"/>
        </a:accent3>
        <a:accent4>
          <a:srgbClr val="AEC9DA"/>
        </a:accent4>
        <a:accent5>
          <a:srgbClr val="AACAFF"/>
        </a:accent5>
        <a:accent6>
          <a:srgbClr val="8A8AE7"/>
        </a:accent6>
        <a:hlink>
          <a:srgbClr val="CC99FF"/>
        </a:hlink>
        <a:folHlink>
          <a:srgbClr val="0099C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Plantilla de diseño de puzzle</Template>
  <TotalTime>190</TotalTime>
  <Words>437</Words>
  <Application>Microsoft Office PowerPoint</Application>
  <PresentationFormat>Presentación en pantalla (4:3)</PresentationFormat>
  <Paragraphs>42</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Plantilla de diseño de puzzle</vt:lpstr>
      <vt:lpstr>Ingeniería de Software</vt:lpstr>
      <vt:lpstr>Grupo DeliverYapp</vt:lpstr>
      <vt:lpstr>Modelado de Negocios</vt:lpstr>
      <vt:lpstr>Descripción Escrita del Modelado de negocio </vt:lpstr>
      <vt:lpstr>Grafico</vt:lpstr>
      <vt:lpstr>Modelado de Requisitos de Sistema</vt:lpstr>
      <vt:lpstr>Descripción Escrita</vt:lpstr>
      <vt:lpstr>Grafico</vt:lpstr>
      <vt:lpstr>  Estudio de Viabilidad </vt:lpstr>
      <vt:lpstr>Estimación de Costo con COCOMO II</vt:lpstr>
      <vt:lpstr>Calendarización de Tareas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dc:title>
  <dc:creator>alas</dc:creator>
  <cp:lastModifiedBy>alas</cp:lastModifiedBy>
  <cp:revision>14</cp:revision>
  <dcterms:created xsi:type="dcterms:W3CDTF">2016-04-14T05:28:41Z</dcterms:created>
  <dcterms:modified xsi:type="dcterms:W3CDTF">2016-04-14T17:25:44Z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TC010690323082</vt:lpwstr>
  </property>
</Properties>
</file>