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70" r:id="rId11"/>
    <p:sldId id="275" r:id="rId12"/>
    <p:sldId id="273" r:id="rId13"/>
    <p:sldId id="263" r:id="rId14"/>
    <p:sldId id="264" r:id="rId15"/>
    <p:sldId id="265" r:id="rId16"/>
    <p:sldId id="259" r:id="rId17"/>
    <p:sldId id="260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65267"/>
            <a:ext cx="9404723" cy="854440"/>
          </a:xfrm>
        </p:spPr>
        <p:txBody>
          <a:bodyPr/>
          <a:lstStyle/>
          <a:p>
            <a:pPr algn="ctr"/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 algn="just"/>
            <a:endParaRPr lang="es-ES" dirty="0"/>
          </a:p>
          <a:p>
            <a:pPr marL="0" lvl="0" indent="0" algn="just">
              <a:buNone/>
            </a:pPr>
            <a:endParaRPr lang="es-ES" dirty="0"/>
          </a:p>
          <a:p>
            <a:pPr lvl="0" algn="just"/>
            <a:r>
              <a:rPr lang="es-ES" dirty="0"/>
              <a:t>Debe </a:t>
            </a:r>
            <a:r>
              <a:rPr lang="es-ES" dirty="0" smtClean="0"/>
              <a:t>realizarse </a:t>
            </a:r>
            <a:r>
              <a:rPr lang="es-ES" dirty="0"/>
              <a:t>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9251" y="2040038"/>
            <a:ext cx="8718997" cy="407742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/>
              <a:t>Externas </a:t>
            </a:r>
            <a:r>
              <a:rPr lang="es-ES" sz="2000" dirty="0"/>
              <a:t>	</a:t>
            </a:r>
            <a:endParaRPr lang="es-ES" sz="2000" dirty="0" smtClean="0"/>
          </a:p>
          <a:p>
            <a:pPr marL="457200" lvl="1" indent="0" algn="ctr">
              <a:buNone/>
            </a:pPr>
            <a:r>
              <a:rPr lang="es-ES" b="1" dirty="0" smtClean="0"/>
              <a:t>Funciones </a:t>
            </a:r>
            <a:r>
              <a:rPr lang="es-ES" b="1" dirty="0"/>
              <a:t>del Sistema</a:t>
            </a:r>
            <a:endParaRPr lang="es-ES" sz="1600" dirty="0"/>
          </a:p>
          <a:p>
            <a:pPr marL="0" lvl="0" indent="0" algn="ctr">
              <a:buNone/>
            </a:pPr>
            <a:r>
              <a:rPr lang="es-ES" b="1" dirty="0"/>
              <a:t>	</a:t>
            </a:r>
            <a:r>
              <a:rPr lang="es-ES" b="1" dirty="0" smtClean="0"/>
              <a:t>Rendimiento </a:t>
            </a:r>
            <a:r>
              <a:rPr lang="es-ES" b="1" dirty="0"/>
              <a:t>del sistema</a:t>
            </a:r>
            <a:endParaRPr lang="es-ES" sz="1600" dirty="0"/>
          </a:p>
          <a:p>
            <a:pPr marL="0" lv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412124" y="334851"/>
            <a:ext cx="11449318" cy="6117464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s-ES" sz="2000" b="1" dirty="0"/>
              <a:t>Requerimientos lógicos del sistema de base de datos</a:t>
            </a:r>
          </a:p>
          <a:p>
            <a:pPr lvl="0"/>
            <a:r>
              <a:rPr lang="es-ES" dirty="0"/>
              <a:t>El sistema debe permitir la retención de datos para guardar un registro de ellos para posterior reportes.</a:t>
            </a:r>
          </a:p>
          <a:p>
            <a:pPr lvl="0"/>
            <a:r>
              <a:rPr lang="es-ES" dirty="0"/>
              <a:t>El sistema debe tener en cuenta que información solo puede ser eliminada y cual es de gran importancia.</a:t>
            </a:r>
          </a:p>
          <a:p>
            <a:pPr lvl="0"/>
            <a:r>
              <a:rPr lang="es-ES" dirty="0"/>
              <a:t>La infraestructura debe ser capaz de soportar estos procedimientos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457200" lvl="1" indent="0" algn="ctr">
              <a:buNone/>
            </a:pPr>
            <a:r>
              <a:rPr lang="es-ES" sz="2000" b="1" dirty="0"/>
              <a:t>Propiedades emergentes del Sistema</a:t>
            </a:r>
          </a:p>
          <a:p>
            <a:pPr lvl="0" algn="just"/>
            <a:r>
              <a:rPr lang="es-ES" dirty="0"/>
              <a:t>Seguridad</a:t>
            </a:r>
            <a:r>
              <a:rPr lang="es-ES" dirty="0" smtClean="0"/>
              <a:t>:</a:t>
            </a:r>
          </a:p>
          <a:p>
            <a:pPr marL="0" lvl="0" indent="0" algn="just">
              <a:buNone/>
            </a:pPr>
            <a:r>
              <a:rPr lang="es-ES" dirty="0" smtClean="0"/>
              <a:t> </a:t>
            </a:r>
            <a:r>
              <a:rPr lang="es-ES" dirty="0"/>
              <a:t>será por medio de un usuario y una contraseña, el encargado de la </a:t>
            </a:r>
            <a:r>
              <a:rPr lang="es-ES" dirty="0" smtClean="0"/>
              <a:t>asignación </a:t>
            </a:r>
            <a:r>
              <a:rPr lang="es-ES" dirty="0"/>
              <a:t>de tal tarea será el administrador del sistema teniendo en cuenta el nivel </a:t>
            </a:r>
            <a:r>
              <a:rPr lang="es-ES" dirty="0" smtClean="0"/>
              <a:t>de </a:t>
            </a:r>
            <a:r>
              <a:rPr lang="es-ES" dirty="0"/>
              <a:t>acceso a cada usuario.</a:t>
            </a:r>
          </a:p>
          <a:p>
            <a:pPr lvl="0" algn="just"/>
            <a:r>
              <a:rPr lang="es-ES" dirty="0"/>
              <a:t>Portabilidad: </a:t>
            </a:r>
            <a:r>
              <a:rPr lang="es-ES" dirty="0" smtClean="0"/>
              <a:t>puesto </a:t>
            </a:r>
            <a:r>
              <a:rPr lang="es-ES" dirty="0"/>
              <a:t>que funcionara con cualquier plataforma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368" y="465595"/>
            <a:ext cx="10689465" cy="1157141"/>
          </a:xfrm>
        </p:spPr>
        <p:txBody>
          <a:bodyPr/>
          <a:lstStyle/>
          <a:p>
            <a:pPr algn="ctr"/>
            <a:r>
              <a:rPr lang="es-ES" b="1" dirty="0"/>
              <a:t>Definiciones, acrónimos y abreviaturas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De la Empresa</a:t>
            </a:r>
          </a:p>
          <a:p>
            <a:pPr algn="ctr"/>
            <a:r>
              <a:rPr lang="es-ES" dirty="0" smtClean="0"/>
              <a:t>Registrarse</a:t>
            </a:r>
          </a:p>
          <a:p>
            <a:pPr algn="ctr"/>
            <a:r>
              <a:rPr lang="es-ES" dirty="0" smtClean="0"/>
              <a:t>Pedido/s</a:t>
            </a:r>
          </a:p>
          <a:p>
            <a:pPr algn="ctr"/>
            <a:r>
              <a:rPr lang="es-ES" dirty="0" smtClean="0"/>
              <a:t>Cancelación de Pedido/s</a:t>
            </a:r>
          </a:p>
          <a:p>
            <a:pPr algn="ctr"/>
            <a:r>
              <a:rPr lang="es-ES" dirty="0" smtClean="0"/>
              <a:t>Confirmación del pedido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Del Sistema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4294967295"/>
          </p:nvPr>
        </p:nvSpPr>
        <p:spPr>
          <a:xfrm>
            <a:off x="1378040" y="1498846"/>
            <a:ext cx="8947150" cy="4195762"/>
          </a:xfrm>
        </p:spPr>
        <p:txBody>
          <a:bodyPr/>
          <a:lstStyle/>
          <a:p>
            <a:r>
              <a:rPr lang="es-ES" dirty="0" smtClean="0"/>
              <a:t>Del Sistema</a:t>
            </a:r>
          </a:p>
          <a:p>
            <a:r>
              <a:rPr lang="es-ES" dirty="0" smtClean="0"/>
              <a:t>Administrar </a:t>
            </a:r>
          </a:p>
          <a:p>
            <a:r>
              <a:rPr lang="es-ES" dirty="0" smtClean="0"/>
              <a:t>Usuario</a:t>
            </a:r>
          </a:p>
          <a:p>
            <a:r>
              <a:rPr lang="es-ES" dirty="0" smtClean="0"/>
              <a:t>Rol</a:t>
            </a:r>
          </a:p>
          <a:p>
            <a:r>
              <a:rPr lang="es-ES" dirty="0" smtClean="0"/>
              <a:t>Administrador del sistema</a:t>
            </a:r>
          </a:p>
          <a:p>
            <a:r>
              <a:rPr lang="es-ES" dirty="0" smtClean="0"/>
              <a:t>Pruebas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 Tecnología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0585" y="1576400"/>
            <a:ext cx="8946541" cy="4195481"/>
          </a:xfrm>
        </p:spPr>
        <p:txBody>
          <a:bodyPr/>
          <a:lstStyle/>
          <a:p>
            <a:r>
              <a:rPr lang="es-ES" dirty="0" smtClean="0"/>
              <a:t>Servidor web</a:t>
            </a:r>
          </a:p>
          <a:p>
            <a:r>
              <a:rPr lang="es-ES" dirty="0" smtClean="0"/>
              <a:t>HTML</a:t>
            </a:r>
          </a:p>
          <a:p>
            <a:r>
              <a:rPr lang="es-ES" dirty="0" smtClean="0"/>
              <a:t>Sistema de Gestión de base de datos (BD)</a:t>
            </a:r>
          </a:p>
          <a:p>
            <a:r>
              <a:rPr lang="es-ES" dirty="0" smtClean="0"/>
              <a:t>Base de datos</a:t>
            </a:r>
          </a:p>
          <a:p>
            <a:r>
              <a:rPr lang="es-ES" dirty="0" smtClean="0"/>
              <a:t>Aplicación </a:t>
            </a:r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RoR</a:t>
            </a:r>
            <a:r>
              <a:rPr lang="es-ES" dirty="0" smtClean="0"/>
              <a:t> (Lenguaje de Programación)</a:t>
            </a:r>
          </a:p>
          <a:p>
            <a:r>
              <a:rPr lang="es-ES" dirty="0" smtClean="0"/>
              <a:t>Apache</a:t>
            </a:r>
          </a:p>
          <a:p>
            <a:r>
              <a:rPr lang="es-ES" dirty="0" smtClean="0"/>
              <a:t>Dirección IP (Protocolo de </a:t>
            </a:r>
            <a:r>
              <a:rPr lang="es-ES" dirty="0" err="1" smtClean="0"/>
              <a:t>Intermet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487" y="940157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Desarrollador: </a:t>
            </a:r>
          </a:p>
          <a:p>
            <a:pPr lvl="0"/>
            <a:r>
              <a:rPr lang="es-ES" dirty="0" err="1" smtClean="0"/>
              <a:t>Testin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Lider</a:t>
            </a:r>
            <a:r>
              <a:rPr lang="es-ES" dirty="0" smtClean="0"/>
              <a:t> de Grupo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2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9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0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3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pPr algn="ctr"/>
            <a:r>
              <a:rPr lang="es-ES" dirty="0" smtClean="0"/>
              <a:t>Integrantes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pPr algn="ctr"/>
            <a:r>
              <a:rPr lang="es-ES" dirty="0" smtClean="0"/>
              <a:t>Francisco Benitez</a:t>
            </a:r>
          </a:p>
          <a:p>
            <a:pPr algn="ctr"/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pPr algn="ctr"/>
            <a:r>
              <a:rPr lang="es-ES" dirty="0" smtClean="0"/>
              <a:t>Myriam </a:t>
            </a:r>
            <a:r>
              <a:rPr lang="es-ES" dirty="0" smtClean="0"/>
              <a:t>Medina</a:t>
            </a:r>
          </a:p>
          <a:p>
            <a:pPr algn="ctr"/>
            <a:r>
              <a:rPr lang="es-ES" dirty="0" smtClean="0"/>
              <a:t>Ricardo Maciel</a:t>
            </a:r>
          </a:p>
          <a:p>
            <a:pPr algn="ctr"/>
            <a:r>
              <a:rPr lang="es-ES" dirty="0" smtClean="0"/>
              <a:t>Sebastian Kazlauskas</a:t>
            </a:r>
          </a:p>
          <a:p>
            <a:pPr algn="ctr"/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 smtClean="0"/>
              <a:t>delivery</a:t>
            </a:r>
            <a:r>
              <a:rPr lang="es-ES" sz="2800" dirty="0" smtClean="0"/>
              <a:t>.</a:t>
            </a:r>
            <a:endParaRPr lang="es-ES" sz="2800" dirty="0"/>
          </a:p>
          <a:p>
            <a:pPr algn="just"/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pPr algn="ctr"/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pPr algn="just"/>
            <a:r>
              <a:rPr lang="es-ES" dirty="0"/>
              <a:t>M</a:t>
            </a:r>
            <a:r>
              <a:rPr lang="es-ES" dirty="0" smtClean="0"/>
              <a:t>inimizar </a:t>
            </a:r>
            <a:r>
              <a:rPr lang="es-ES" dirty="0"/>
              <a:t>los problemas referentes a la gestión de pedidos de parte del </a:t>
            </a:r>
            <a:r>
              <a:rPr lang="es-ES" dirty="0" smtClean="0"/>
              <a:t>cliente</a:t>
            </a:r>
          </a:p>
          <a:p>
            <a:pPr algn="just"/>
            <a:r>
              <a:rPr lang="es-ES" dirty="0" smtClean="0"/>
              <a:t> </a:t>
            </a:r>
            <a:r>
              <a:rPr lang="es-ES" dirty="0"/>
              <a:t>O</a:t>
            </a:r>
            <a:r>
              <a:rPr lang="es-ES" dirty="0" smtClean="0"/>
              <a:t>ptimizar </a:t>
            </a:r>
            <a:r>
              <a:rPr lang="es-ES" dirty="0"/>
              <a:t>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74144" y="2113461"/>
            <a:ext cx="8542965" cy="36305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 algn="just">
              <a:buNone/>
            </a:pPr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74144" y="929780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pPr algn="ctr"/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0316" y="1468193"/>
            <a:ext cx="8255357" cy="526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b="1" dirty="0"/>
              <a:t>El sistema DeliverYApp permitirá realizar las siguientes </a:t>
            </a:r>
            <a:r>
              <a:rPr lang="x-none" b="1" dirty="0" smtClean="0"/>
              <a:t>funciones</a:t>
            </a:r>
            <a:r>
              <a:rPr lang="es-ES" b="1" dirty="0" smtClean="0"/>
              <a:t>:</a:t>
            </a:r>
          </a:p>
          <a:p>
            <a:pPr lvl="0"/>
            <a:r>
              <a:rPr lang="es-ES" b="1" dirty="0"/>
              <a:t>Registro de Empresa (</a:t>
            </a:r>
            <a:r>
              <a:rPr lang="es-ES" b="1" dirty="0" err="1"/>
              <a:t>Login</a:t>
            </a:r>
            <a:r>
              <a:rPr lang="es-ES" b="1" dirty="0"/>
              <a:t> - Empresa</a:t>
            </a:r>
            <a:r>
              <a:rPr lang="es-ES" b="1" dirty="0" smtClean="0"/>
              <a:t>)</a:t>
            </a:r>
            <a:endParaRPr lang="es-ES" dirty="0" smtClean="0"/>
          </a:p>
          <a:p>
            <a:pPr lvl="0"/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roles</a:t>
            </a:r>
            <a:endParaRPr lang="es-ES" dirty="0"/>
          </a:p>
          <a:p>
            <a:r>
              <a:rPr lang="es-ES" b="1" dirty="0"/>
              <a:t>Gestión de </a:t>
            </a:r>
            <a:r>
              <a:rPr lang="es-ES" b="1" dirty="0" smtClean="0"/>
              <a:t>usuario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menú</a:t>
            </a:r>
            <a:endParaRPr lang="es-ES" dirty="0" smtClean="0"/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pedidos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informes</a:t>
            </a:r>
            <a:endParaRPr lang="es-ES" dirty="0" smtClean="0"/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</a:t>
            </a:r>
            <a:r>
              <a:rPr lang="es-ES" b="1" dirty="0" smtClean="0"/>
              <a:t>)</a:t>
            </a:r>
          </a:p>
          <a:p>
            <a:pPr lvl="0"/>
            <a:r>
              <a:rPr lang="es-ES" b="1" dirty="0" smtClean="0"/>
              <a:t>Elección </a:t>
            </a:r>
            <a:r>
              <a:rPr lang="es-ES" b="1" dirty="0"/>
              <a:t>y confirmación del </a:t>
            </a:r>
            <a:r>
              <a:rPr lang="es-ES" b="1" dirty="0" smtClean="0"/>
              <a:t>pedido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048" y="443060"/>
            <a:ext cx="9971538" cy="5197888"/>
          </a:xfrm>
        </p:spPr>
        <p:txBody>
          <a:bodyPr/>
          <a:lstStyle/>
          <a:p>
            <a:pPr marL="0" indent="0" algn="ctr">
              <a:buNone/>
            </a:pPr>
            <a:r>
              <a:rPr lang="x-none" sz="3000" b="1" dirty="0"/>
              <a:t>Características de </a:t>
            </a:r>
            <a:r>
              <a:rPr lang="x-none" sz="3000" b="1"/>
              <a:t>los </a:t>
            </a:r>
            <a:r>
              <a:rPr lang="x-none" sz="3000" b="1" smtClean="0"/>
              <a:t>usuarios</a:t>
            </a:r>
            <a:endParaRPr lang="es-ES" sz="3000" b="1" dirty="0" smtClean="0"/>
          </a:p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endParaRPr lang="es-ES" sz="3000" b="1" dirty="0"/>
          </a:p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r>
              <a:rPr lang="es-ES" b="1" dirty="0" smtClean="0"/>
              <a:t>Administrador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Usuario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314" y="1666552"/>
            <a:ext cx="8564452" cy="4257730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</a:t>
            </a:r>
            <a:r>
              <a:rPr lang="es-ES" sz="1900" b="1" dirty="0" smtClean="0"/>
              <a:t>empresa</a:t>
            </a:r>
            <a:endParaRPr lang="es-ES" sz="1900" dirty="0" smtClean="0"/>
          </a:p>
          <a:p>
            <a:r>
              <a:rPr lang="es-ES" sz="1900" b="1" dirty="0"/>
              <a:t>Limitaciones del </a:t>
            </a:r>
            <a:r>
              <a:rPr lang="es-ES" sz="1900" b="1" dirty="0" smtClean="0"/>
              <a:t>hardware</a:t>
            </a:r>
          </a:p>
          <a:p>
            <a:r>
              <a:rPr lang="es-ES" sz="1900" b="1" dirty="0" smtClean="0"/>
              <a:t>Interfaces </a:t>
            </a:r>
            <a:r>
              <a:rPr lang="es-ES" sz="1900" b="1" dirty="0"/>
              <a:t>con otras </a:t>
            </a:r>
            <a:r>
              <a:rPr lang="es-ES" sz="1900" b="1" dirty="0" smtClean="0"/>
              <a:t>aplicaciones</a:t>
            </a:r>
          </a:p>
          <a:p>
            <a:pPr lvl="0"/>
            <a:r>
              <a:rPr lang="es-ES" sz="1900" b="1" dirty="0" smtClean="0"/>
              <a:t>Funciones de control </a:t>
            </a:r>
          </a:p>
          <a:p>
            <a:pPr lvl="0"/>
            <a:r>
              <a:rPr lang="es-ES" b="1" dirty="0" smtClean="0"/>
              <a:t>Lenguaje </a:t>
            </a:r>
            <a:r>
              <a:rPr lang="es-ES" b="1" dirty="0"/>
              <a:t>de programación</a:t>
            </a:r>
          </a:p>
          <a:p>
            <a:pPr lvl="0"/>
            <a:r>
              <a:rPr lang="es-ES" b="1" dirty="0"/>
              <a:t>Protocolo de comunicación</a:t>
            </a:r>
          </a:p>
          <a:p>
            <a:pPr lvl="0"/>
            <a:r>
              <a:rPr lang="es-ES" b="1" dirty="0"/>
              <a:t>Requisitos de habilidad</a:t>
            </a:r>
          </a:p>
          <a:p>
            <a:pPr lvl="0"/>
            <a:r>
              <a:rPr lang="es-ES" b="1" dirty="0"/>
              <a:t>Credibilidad en la aplicación</a:t>
            </a:r>
          </a:p>
          <a:p>
            <a:pPr lvl="0"/>
            <a:r>
              <a:rPr lang="es-ES" b="1" dirty="0"/>
              <a:t>Consideración acerca de la seguridad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490</Words>
  <Application>Microsoft Office PowerPoint</Application>
  <PresentationFormat>Personalizado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Ion</vt:lpstr>
      <vt:lpstr>Ingeniería del Software</vt:lpstr>
      <vt:lpstr>Grupo DeliverYapp</vt:lpstr>
      <vt:lpstr>Integrantes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Suposiciones y Dependencias </vt:lpstr>
      <vt:lpstr>Requisitos Específicos </vt:lpstr>
      <vt:lpstr>Presentación de PowerPoint</vt:lpstr>
      <vt:lpstr>Definiciones, acrónimos y abreviaturas</vt:lpstr>
      <vt:lpstr>Del Sistema</vt:lpstr>
      <vt:lpstr>De Tecnología </vt:lpstr>
      <vt:lpstr>Presentación de PowerPoint</vt:lpstr>
      <vt:lpstr>Roles del Grupo </vt:lpstr>
      <vt:lpstr>Lider de Grupo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Usuario</cp:lastModifiedBy>
  <cp:revision>25</cp:revision>
  <dcterms:created xsi:type="dcterms:W3CDTF">2016-04-11T00:07:34Z</dcterms:created>
  <dcterms:modified xsi:type="dcterms:W3CDTF">2016-04-13T04:37:31Z</dcterms:modified>
</cp:coreProperties>
</file>