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0"/>
            <a:ext cx="8860151" cy="2582606"/>
          </a:xfrm>
        </p:spPr>
        <p:txBody>
          <a:bodyPr/>
          <a:lstStyle/>
          <a:p>
            <a:r>
              <a:rPr lang="es-ES" dirty="0" smtClean="0"/>
              <a:t>Ingeniería del Software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154955" y="3400023"/>
            <a:ext cx="852581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8vo Semestre </a:t>
            </a:r>
          </a:p>
          <a:p>
            <a:r>
              <a:rPr lang="es-ES" sz="2800" dirty="0" smtClean="0"/>
              <a:t>Lic. En </a:t>
            </a:r>
            <a:r>
              <a:rPr lang="es-ES" sz="2800" dirty="0" err="1" smtClean="0"/>
              <a:t>Analisis</a:t>
            </a:r>
            <a:r>
              <a:rPr lang="es-ES" sz="2800" dirty="0" smtClean="0"/>
              <a:t> de Sistemas </a:t>
            </a:r>
            <a:r>
              <a:rPr lang="es-ES" sz="2800" dirty="0" err="1" smtClean="0"/>
              <a:t>Informaticos</a:t>
            </a:r>
            <a:endParaRPr lang="es-ES" sz="2800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 </a:t>
            </a:r>
          </a:p>
          <a:p>
            <a:r>
              <a:rPr lang="es-ES" sz="2800" dirty="0" smtClean="0"/>
              <a:t>Universidad </a:t>
            </a:r>
            <a:r>
              <a:rPr lang="es-ES" sz="2800" dirty="0" err="1" smtClean="0"/>
              <a:t>Autonoma</a:t>
            </a:r>
            <a:r>
              <a:rPr lang="es-ES" sz="2800" dirty="0" smtClean="0"/>
              <a:t> de </a:t>
            </a:r>
            <a:r>
              <a:rPr lang="es-ES" sz="2800" dirty="0" err="1" smtClean="0"/>
              <a:t>Encarnacion</a:t>
            </a:r>
            <a:r>
              <a:rPr lang="es-ES" sz="2800" dirty="0" smtClean="0"/>
              <a:t> - UNAE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5352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235" y="1880687"/>
            <a:ext cx="9404723" cy="1400530"/>
          </a:xfrm>
        </p:spPr>
        <p:txBody>
          <a:bodyPr/>
          <a:lstStyle/>
          <a:p>
            <a:pPr algn="ctr"/>
            <a:r>
              <a:rPr lang="es-ES" sz="9600" dirty="0"/>
              <a:t>Grupo </a:t>
            </a:r>
            <a:r>
              <a:rPr lang="es-ES" sz="9600" dirty="0" err="1"/>
              <a:t>DeliverYapp</a:t>
            </a:r>
            <a:endParaRPr lang="es-ES" sz="9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3341" y="4790941"/>
            <a:ext cx="8916512" cy="1457458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82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504232"/>
            <a:ext cx="9404723" cy="912443"/>
          </a:xfrm>
        </p:spPr>
        <p:txBody>
          <a:bodyPr/>
          <a:lstStyle/>
          <a:p>
            <a:r>
              <a:rPr lang="es-ES" dirty="0" smtClean="0"/>
              <a:t>Integrantes;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240299"/>
          </a:xfrm>
        </p:spPr>
        <p:txBody>
          <a:bodyPr/>
          <a:lstStyle/>
          <a:p>
            <a:r>
              <a:rPr lang="es-ES" dirty="0" smtClean="0"/>
              <a:t>Francisco Benitez</a:t>
            </a:r>
          </a:p>
          <a:p>
            <a:r>
              <a:rPr lang="es-ES" dirty="0" smtClean="0"/>
              <a:t>Melanie </a:t>
            </a:r>
            <a:r>
              <a:rPr lang="es-ES" dirty="0" err="1" smtClean="0"/>
              <a:t>Florentin</a:t>
            </a:r>
            <a:endParaRPr lang="es-ES" dirty="0" smtClean="0"/>
          </a:p>
          <a:p>
            <a:r>
              <a:rPr lang="es-ES" dirty="0" err="1" smtClean="0"/>
              <a:t>Miryam</a:t>
            </a:r>
            <a:r>
              <a:rPr lang="es-ES" dirty="0" smtClean="0"/>
              <a:t> Medina</a:t>
            </a:r>
          </a:p>
          <a:p>
            <a:r>
              <a:rPr lang="es-ES" dirty="0" smtClean="0"/>
              <a:t>Ricardo Maciel</a:t>
            </a:r>
          </a:p>
          <a:p>
            <a:r>
              <a:rPr lang="es-ES" dirty="0" smtClean="0"/>
              <a:t>Sebastian Kazlauskas</a:t>
            </a:r>
          </a:p>
          <a:p>
            <a:r>
              <a:rPr lang="es-ES" dirty="0" smtClean="0"/>
              <a:t>Jorge </a:t>
            </a:r>
            <a:r>
              <a:rPr lang="es-ES" dirty="0" err="1" smtClean="0"/>
              <a:t>Sanchez</a:t>
            </a:r>
            <a:endParaRPr lang="es-ES" dirty="0" smtClean="0"/>
          </a:p>
          <a:p>
            <a:r>
              <a:rPr lang="es-ES" dirty="0" smtClean="0"/>
              <a:t>Orlando Cardozo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07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08" y="1339403"/>
            <a:ext cx="10094891" cy="49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3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Roles del Grupo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Líder: </a:t>
            </a:r>
          </a:p>
          <a:p>
            <a:pPr lvl="0"/>
            <a:r>
              <a:rPr lang="es-ES" dirty="0"/>
              <a:t>Riesgos: </a:t>
            </a:r>
          </a:p>
          <a:p>
            <a:pPr lvl="0"/>
            <a:r>
              <a:rPr lang="es-ES" dirty="0"/>
              <a:t>Documentación: </a:t>
            </a:r>
          </a:p>
          <a:p>
            <a:pPr lvl="0"/>
            <a:r>
              <a:rPr lang="es-ES" dirty="0"/>
              <a:t>Gestor de configuraciones</a:t>
            </a:r>
            <a:r>
              <a:rPr lang="es-ES" dirty="0" smtClean="0"/>
              <a:t>:</a:t>
            </a:r>
            <a:endParaRPr lang="es-ES" dirty="0"/>
          </a:p>
          <a:p>
            <a:pPr lvl="0"/>
            <a:r>
              <a:rPr lang="es-ES" dirty="0"/>
              <a:t>Desarrollador</a:t>
            </a:r>
            <a:r>
              <a:rPr lang="es-ES"/>
              <a:t>: </a:t>
            </a:r>
            <a:endParaRPr lang="es-ES" dirty="0"/>
          </a:p>
          <a:p>
            <a:pPr lvl="0"/>
            <a:r>
              <a:rPr lang="es-ES" dirty="0" err="1"/>
              <a:t>Testin</a:t>
            </a:r>
            <a:r>
              <a:rPr lang="es-ES" dirty="0"/>
              <a:t> </a:t>
            </a:r>
            <a:r>
              <a:rPr lang="es-ES" dirty="0" smtClean="0"/>
              <a:t>: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4422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54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Ingeniería del Software</vt:lpstr>
      <vt:lpstr>Grupo DeliverYapp</vt:lpstr>
      <vt:lpstr>Integrantes;</vt:lpstr>
      <vt:lpstr>Presentación de PowerPoint</vt:lpstr>
      <vt:lpstr>Roles del Grupo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del Software</dc:title>
  <dc:creator>Sebastian Kazlauskas</dc:creator>
  <cp:lastModifiedBy>Sebastian Kazlauskas</cp:lastModifiedBy>
  <cp:revision>2</cp:revision>
  <dcterms:created xsi:type="dcterms:W3CDTF">2016-04-11T00:07:34Z</dcterms:created>
  <dcterms:modified xsi:type="dcterms:W3CDTF">2016-04-11T00:24:34Z</dcterms:modified>
</cp:coreProperties>
</file>