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68" r:id="rId7"/>
    <p:sldId id="266" r:id="rId8"/>
    <p:sldId id="267" r:id="rId9"/>
    <p:sldId id="263" r:id="rId10"/>
    <p:sldId id="264" r:id="rId11"/>
    <p:sldId id="265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0"/>
            <a:ext cx="8860151" cy="2582606"/>
          </a:xfrm>
        </p:spPr>
        <p:txBody>
          <a:bodyPr/>
          <a:lstStyle/>
          <a:p>
            <a:r>
              <a:rPr lang="es-ES" dirty="0" smtClean="0"/>
              <a:t>Ingeniería del Software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154955" y="3400023"/>
            <a:ext cx="852581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8vo Semestre </a:t>
            </a:r>
          </a:p>
          <a:p>
            <a:r>
              <a:rPr lang="es-ES" sz="2800" dirty="0" smtClean="0"/>
              <a:t>Lic. En </a:t>
            </a:r>
            <a:r>
              <a:rPr lang="es-ES" sz="2800" dirty="0" err="1" smtClean="0"/>
              <a:t>Analisis</a:t>
            </a:r>
            <a:r>
              <a:rPr lang="es-ES" sz="2800" dirty="0" smtClean="0"/>
              <a:t> de Sistemas </a:t>
            </a:r>
            <a:r>
              <a:rPr lang="es-ES" sz="2800" dirty="0" err="1" smtClean="0"/>
              <a:t>Informaticos</a:t>
            </a:r>
            <a:endParaRPr lang="es-ES" sz="2800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 </a:t>
            </a:r>
          </a:p>
          <a:p>
            <a:r>
              <a:rPr lang="es-ES" sz="2800" dirty="0" smtClean="0"/>
              <a:t>Universidad </a:t>
            </a:r>
            <a:r>
              <a:rPr lang="es-ES" sz="2800" dirty="0" err="1" smtClean="0"/>
              <a:t>Autonoma</a:t>
            </a:r>
            <a:r>
              <a:rPr lang="es-ES" sz="2800" dirty="0" smtClean="0"/>
              <a:t> de </a:t>
            </a:r>
            <a:r>
              <a:rPr lang="es-ES" sz="2800" dirty="0" err="1" smtClean="0"/>
              <a:t>Encarnacion</a:t>
            </a:r>
            <a:r>
              <a:rPr lang="es-ES" sz="2800" dirty="0" smtClean="0"/>
              <a:t> - UNAE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8535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698" t="29965" r="11693" b="20924"/>
          <a:stretch/>
        </p:blipFill>
        <p:spPr>
          <a:xfrm>
            <a:off x="1183326" y="1043189"/>
            <a:ext cx="9956899" cy="512724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1419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3483686"/>
            <a:ext cx="8947150" cy="133366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28" y="2727899"/>
            <a:ext cx="9406943" cy="140220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27802" t="21407" r="15069" b="18151"/>
          <a:stretch/>
        </p:blipFill>
        <p:spPr>
          <a:xfrm>
            <a:off x="1340075" y="1114022"/>
            <a:ext cx="8710388" cy="518117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11995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608" y="1339403"/>
            <a:ext cx="10094891" cy="493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Roles del Grupo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Líder: </a:t>
            </a:r>
          </a:p>
          <a:p>
            <a:pPr lvl="0"/>
            <a:r>
              <a:rPr lang="es-ES" dirty="0"/>
              <a:t>Riesgos: </a:t>
            </a:r>
          </a:p>
          <a:p>
            <a:pPr lvl="0"/>
            <a:r>
              <a:rPr lang="es-ES" dirty="0"/>
              <a:t>Documentación: </a:t>
            </a:r>
          </a:p>
          <a:p>
            <a:pPr lvl="0"/>
            <a:r>
              <a:rPr lang="es-ES" dirty="0"/>
              <a:t>Gestor de configuraciones</a:t>
            </a:r>
            <a:r>
              <a:rPr lang="es-ES" dirty="0" smtClean="0"/>
              <a:t>:</a:t>
            </a:r>
            <a:endParaRPr lang="es-ES" dirty="0"/>
          </a:p>
          <a:p>
            <a:pPr lvl="0"/>
            <a:r>
              <a:rPr lang="es-ES" dirty="0"/>
              <a:t>Desarrollador</a:t>
            </a:r>
            <a:r>
              <a:rPr lang="es-ES"/>
              <a:t>: </a:t>
            </a:r>
            <a:endParaRPr lang="es-ES" dirty="0"/>
          </a:p>
          <a:p>
            <a:pPr lvl="0"/>
            <a:r>
              <a:rPr lang="es-ES" dirty="0" err="1"/>
              <a:t>Testin</a:t>
            </a:r>
            <a:r>
              <a:rPr lang="es-ES" dirty="0"/>
              <a:t> </a:t>
            </a:r>
            <a:r>
              <a:rPr lang="es-ES" dirty="0" smtClean="0"/>
              <a:t>: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442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9235" y="1880687"/>
            <a:ext cx="9404723" cy="1400530"/>
          </a:xfrm>
        </p:spPr>
        <p:txBody>
          <a:bodyPr/>
          <a:lstStyle/>
          <a:p>
            <a:pPr algn="ctr"/>
            <a:r>
              <a:rPr lang="es-ES" sz="9600" dirty="0"/>
              <a:t>Grupo </a:t>
            </a:r>
            <a:r>
              <a:rPr lang="es-ES" sz="9600" dirty="0" err="1"/>
              <a:t>DeliverYapp</a:t>
            </a:r>
            <a:endParaRPr lang="es-ES" sz="9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33341" y="4790941"/>
            <a:ext cx="8916512" cy="1457458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782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504232"/>
            <a:ext cx="9404723" cy="912443"/>
          </a:xfrm>
        </p:spPr>
        <p:txBody>
          <a:bodyPr/>
          <a:lstStyle/>
          <a:p>
            <a:r>
              <a:rPr lang="es-ES" dirty="0" smtClean="0"/>
              <a:t>Integrantes;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240299"/>
          </a:xfrm>
        </p:spPr>
        <p:txBody>
          <a:bodyPr/>
          <a:lstStyle/>
          <a:p>
            <a:r>
              <a:rPr lang="es-ES" dirty="0" smtClean="0"/>
              <a:t>Francisco Benitez</a:t>
            </a:r>
          </a:p>
          <a:p>
            <a:r>
              <a:rPr lang="es-ES" dirty="0" smtClean="0"/>
              <a:t>Melanie </a:t>
            </a:r>
            <a:r>
              <a:rPr lang="es-ES" dirty="0" err="1" smtClean="0"/>
              <a:t>Florentin</a:t>
            </a:r>
            <a:endParaRPr lang="es-ES" dirty="0" smtClean="0"/>
          </a:p>
          <a:p>
            <a:r>
              <a:rPr lang="es-ES" dirty="0" err="1" smtClean="0"/>
              <a:t>Miryam</a:t>
            </a:r>
            <a:r>
              <a:rPr lang="es-ES" dirty="0" smtClean="0"/>
              <a:t> Medina</a:t>
            </a:r>
          </a:p>
          <a:p>
            <a:r>
              <a:rPr lang="es-ES" dirty="0" smtClean="0"/>
              <a:t>Ricardo Maciel</a:t>
            </a:r>
          </a:p>
          <a:p>
            <a:r>
              <a:rPr lang="es-ES" dirty="0" smtClean="0"/>
              <a:t>Sebastian Kazlauskas</a:t>
            </a:r>
          </a:p>
          <a:p>
            <a:r>
              <a:rPr lang="es-ES" dirty="0" smtClean="0"/>
              <a:t>Jorge </a:t>
            </a:r>
            <a:r>
              <a:rPr lang="es-ES" dirty="0" err="1" smtClean="0"/>
              <a:t>Sanchez</a:t>
            </a:r>
            <a:endParaRPr lang="es-ES" dirty="0" smtClean="0"/>
          </a:p>
          <a:p>
            <a:r>
              <a:rPr lang="es-ES" dirty="0" smtClean="0"/>
              <a:t>Orlando Cardozo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807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2477" y="684538"/>
            <a:ext cx="9404723" cy="1400530"/>
          </a:xfrm>
        </p:spPr>
        <p:txBody>
          <a:bodyPr/>
          <a:lstStyle/>
          <a:p>
            <a:r>
              <a:rPr lang="es-ES" sz="6000" dirty="0" smtClean="0"/>
              <a:t>Alcance del Producto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2434108"/>
            <a:ext cx="10758130" cy="3567448"/>
          </a:xfrm>
        </p:spPr>
        <p:txBody>
          <a:bodyPr>
            <a:normAutofit fontScale="92500" lnSpcReduction="10000"/>
          </a:bodyPr>
          <a:lstStyle/>
          <a:p>
            <a:r>
              <a:rPr lang="es-ES" sz="2800" dirty="0" err="1"/>
              <a:t>DeliverYApp</a:t>
            </a:r>
            <a:r>
              <a:rPr lang="es-ES" sz="2800" dirty="0"/>
              <a:t> será un entorno web en el que se podrán registrar las empresas gastronómicas y así de esa forma poder ofrecer el servicio de </a:t>
            </a:r>
            <a:r>
              <a:rPr lang="es-ES" sz="2800" dirty="0" err="1"/>
              <a:t>delivery</a:t>
            </a:r>
            <a:r>
              <a:rPr lang="es-ES" sz="2800" dirty="0"/>
              <a:t> dicho sistema permitirá efectuar pedidos  del menú seleccionado por el cliente, una vez confirmado el pedido el usuario recibe las notificaciones de los pedidos y los procesa. </a:t>
            </a:r>
            <a:endParaRPr lang="es-ES" sz="2800" dirty="0" smtClean="0"/>
          </a:p>
          <a:p>
            <a:pPr marL="0" indent="0">
              <a:buNone/>
            </a:pPr>
            <a:endParaRPr lang="es-ES" sz="2800" dirty="0"/>
          </a:p>
          <a:p>
            <a:r>
              <a:rPr lang="es-ES" sz="2800" dirty="0"/>
              <a:t>No contará con la funcionalidad de facturación y contabilidad.</a:t>
            </a:r>
          </a:p>
          <a:p>
            <a:pPr marL="0" indent="0"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57665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0" y="518722"/>
            <a:ext cx="9404723" cy="770775"/>
          </a:xfrm>
        </p:spPr>
        <p:txBody>
          <a:bodyPr/>
          <a:lstStyle/>
          <a:p>
            <a:r>
              <a:rPr lang="es-ES" dirty="0" smtClean="0"/>
              <a:t>Objetivos del Sistema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0" y="1263362"/>
            <a:ext cx="8946541" cy="1153921"/>
          </a:xfrm>
        </p:spPr>
        <p:txBody>
          <a:bodyPr/>
          <a:lstStyle/>
          <a:p>
            <a:r>
              <a:rPr lang="es-ES" dirty="0"/>
              <a:t>Los objetivos del sistema son minimizar los problemas referentes a la gestión de pedidos de parte del cliente, optimizar la gestión de ventas. 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103309" y="2316999"/>
            <a:ext cx="9404723" cy="770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Los Beneficios del sistemas</a:t>
            </a:r>
            <a:endParaRPr lang="es-ES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103309" y="3161923"/>
            <a:ext cx="8946541" cy="86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" dirty="0"/>
              <a:t>El beneficio con que cuenta el sistema es el de agilizar los pedidos de tal forma que no se pierda tiempo con las llamadas. </a:t>
            </a:r>
          </a:p>
          <a:p>
            <a:pPr marL="0" indent="0">
              <a:buFont typeface="Wingdings 3" charset="2"/>
              <a:buNone/>
            </a:pPr>
            <a:endParaRPr lang="es-ES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03308" y="4026954"/>
            <a:ext cx="9404723" cy="770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La Meta</a:t>
            </a:r>
            <a:endParaRPr lang="es-ES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1103307" y="4797729"/>
            <a:ext cx="8946541" cy="86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" dirty="0" smtClean="0"/>
              <a:t>La </a:t>
            </a:r>
            <a:r>
              <a:rPr lang="es-ES" dirty="0"/>
              <a:t>meta a alcanzar es mejorar el servicio de </a:t>
            </a:r>
            <a:r>
              <a:rPr lang="es-ES" dirty="0" err="1"/>
              <a:t>delivery</a:t>
            </a:r>
            <a:r>
              <a:rPr lang="es-ES" dirty="0"/>
              <a:t> y aumentar las ventas.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68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219221" y="2306644"/>
            <a:ext cx="9663427" cy="4158551"/>
          </a:xfrm>
        </p:spPr>
        <p:txBody>
          <a:bodyPr>
            <a:normAutofit/>
          </a:bodyPr>
          <a:lstStyle/>
          <a:p>
            <a:r>
              <a:rPr lang="es-ES" sz="3600" dirty="0"/>
              <a:t>El sistema </a:t>
            </a:r>
            <a:r>
              <a:rPr lang="es-ES" sz="3600" dirty="0" err="1"/>
              <a:t>DeliverYApp</a:t>
            </a:r>
            <a:r>
              <a:rPr lang="es-ES" sz="3600" dirty="0"/>
              <a:t> será un producto diseñado para trabajar en entornos web, lo que permitirá su utilización de forma descentralizada, además trabajará de manera independiente por lo tanto no interactuará con otro sistemas.</a:t>
            </a:r>
          </a:p>
          <a:p>
            <a:endParaRPr lang="es-ES" sz="36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646111" y="358713"/>
            <a:ext cx="9404723" cy="6291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5400" b="1" dirty="0" smtClean="0"/>
              <a:t>Descripción General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46111" y="1442953"/>
            <a:ext cx="9251303" cy="4085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s-ES" sz="4800" b="1" dirty="0"/>
              <a:t>Perspectiva del </a:t>
            </a:r>
            <a:r>
              <a:rPr lang="es-ES" sz="4800" b="1" dirty="0" smtClean="0"/>
              <a:t>producto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208043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227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2142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7520" y="1148176"/>
            <a:ext cx="10689465" cy="1157141"/>
          </a:xfrm>
        </p:spPr>
        <p:txBody>
          <a:bodyPr/>
          <a:lstStyle/>
          <a:p>
            <a:r>
              <a:rPr lang="es-ES" b="1" dirty="0"/>
              <a:t>Definiciones, acrónimos y abreviaturas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195" t="26141" r="10498" b="26192"/>
          <a:stretch/>
        </p:blipFill>
        <p:spPr>
          <a:xfrm>
            <a:off x="1822567" y="2343952"/>
            <a:ext cx="8361793" cy="358032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6410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241</Words>
  <Application>Microsoft Office PowerPoint</Application>
  <PresentationFormat>Panorámica</PresentationFormat>
  <Paragraphs>39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Ingeniería del Software</vt:lpstr>
      <vt:lpstr>Grupo DeliverYapp</vt:lpstr>
      <vt:lpstr>Integrantes;</vt:lpstr>
      <vt:lpstr>Alcance del Producto</vt:lpstr>
      <vt:lpstr>Objetivos del Sistema</vt:lpstr>
      <vt:lpstr>Presentación de PowerPoint</vt:lpstr>
      <vt:lpstr>Presentación de PowerPoint</vt:lpstr>
      <vt:lpstr>Presentación de PowerPoint</vt:lpstr>
      <vt:lpstr>Definiciones, acrónimos y abreviaturas</vt:lpstr>
      <vt:lpstr>Presentación de PowerPoint</vt:lpstr>
      <vt:lpstr>Presentación de PowerPoint</vt:lpstr>
      <vt:lpstr>Presentación de PowerPoint</vt:lpstr>
      <vt:lpstr>Roles del Grupo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del Software</dc:title>
  <dc:creator>Sebastian Kazlauskas</dc:creator>
  <cp:lastModifiedBy>Sebastian Kazlauskas</cp:lastModifiedBy>
  <cp:revision>8</cp:revision>
  <dcterms:created xsi:type="dcterms:W3CDTF">2016-04-11T00:07:34Z</dcterms:created>
  <dcterms:modified xsi:type="dcterms:W3CDTF">2016-04-11T13:53:49Z</dcterms:modified>
</cp:coreProperties>
</file>