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2" r:id="rId20"/>
    <p:sldId id="273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04/08/2016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00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04/08/2016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02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04/08/2016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59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04/08/2016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55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04/08/2016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941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04/08/2016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48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04/08/2016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46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04/08/2016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68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04/08/2016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75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04/08/2016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30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04/08/2016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283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36BF2-5D97-4A23-B897-87C18D793EA7}" type="datetimeFigureOut">
              <a:rPr lang="es-ES" smtClean="0"/>
              <a:t>04/08/2016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379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3.bp.blogspot.com/-LOTkmId64iw/T-zkt6BHoaI/AAAAAAAAAAk/EavFyWr7spA/s1600/20090309-RUP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52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 de 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rgbClr val="FF0000"/>
                </a:solidFill>
              </a:rPr>
              <a:t>No tenemos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46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 colaborativas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Durante el proceso de gestión de configuración se </a:t>
            </a:r>
            <a:r>
              <a:rPr lang="es-ES" dirty="0" smtClean="0"/>
              <a:t>utilizo </a:t>
            </a:r>
            <a:r>
              <a:rPr lang="es-ES" dirty="0"/>
              <a:t>la herramienta </a:t>
            </a:r>
            <a:r>
              <a:rPr lang="es-ES" dirty="0" err="1"/>
              <a:t>Github</a:t>
            </a:r>
            <a:r>
              <a:rPr lang="es-ES" dirty="0"/>
              <a:t> para el  control de versiones del proyecto. Esta gestión se </a:t>
            </a:r>
            <a:r>
              <a:rPr lang="es-ES" dirty="0" smtClean="0"/>
              <a:t>hizo </a:t>
            </a:r>
            <a:r>
              <a:rPr lang="es-ES" dirty="0"/>
              <a:t>mediante la herramienta </a:t>
            </a:r>
            <a:r>
              <a:rPr lang="es-ES" dirty="0" err="1"/>
              <a:t>Zenhub</a:t>
            </a:r>
            <a:r>
              <a:rPr lang="es-ES" dirty="0"/>
              <a:t> para los documentos y  Sublime para el código fuente.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629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Entorno de 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5879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Diagramas de UML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¿Por qué es importante usar?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058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estado </a:t>
            </a:r>
            <a:endParaRPr lang="es-ES" dirty="0"/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49092"/>
            <a:ext cx="8229600" cy="282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9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clases</a:t>
            </a:r>
            <a:endParaRPr lang="es-ES" dirty="0"/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6959"/>
            <a:ext cx="8229600" cy="44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80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Paquete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Haciendo Orlando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85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 de Secuencia</a:t>
            </a:r>
            <a:endParaRPr lang="es-ES" dirty="0"/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4" r="3994" b="18654"/>
          <a:stretch/>
        </p:blipFill>
        <p:spPr bwMode="auto">
          <a:xfrm>
            <a:off x="1030418" y="1600200"/>
            <a:ext cx="7083163" cy="4525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1048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Marcador de contenido" descr="C:\Users\Usuario\Documents\Facu2016\Ing. de Software\Diagramas\DS_SistemaR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36"/>
          <a:stretch/>
        </p:blipFill>
        <p:spPr bwMode="auto">
          <a:xfrm>
            <a:off x="457200" y="1773144"/>
            <a:ext cx="8229600" cy="41800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9938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Comunicación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Haciendo Sebas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387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</a:t>
            </a:r>
            <a:r>
              <a:rPr lang="es-ES" dirty="0" smtClean="0"/>
              <a:t>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Los objetivos del sistema son minimizar los problemas referentes a la gestión de pedidos de parte del cliente, optimizar la gestión de ventas del restaurante. </a:t>
            </a:r>
            <a:endParaRPr lang="es-ES" dirty="0" smtClean="0"/>
          </a:p>
          <a:p>
            <a:r>
              <a:rPr lang="es-ES" dirty="0"/>
              <a:t>El beneficio con que cuenta el sistema es el de agilizar los pedidos de tal forma que no se pierda tiempo con las llamadas. </a:t>
            </a:r>
          </a:p>
          <a:p>
            <a:r>
              <a:rPr lang="es-ES" dirty="0"/>
              <a:t>La meta a alcanzar es mejorar el servicio de </a:t>
            </a:r>
            <a:r>
              <a:rPr lang="es-ES" dirty="0" err="1"/>
              <a:t>delivery</a:t>
            </a:r>
            <a:r>
              <a:rPr lang="es-ES" dirty="0"/>
              <a:t> y aumentar las ventas.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6394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Actividad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Myriam </a:t>
            </a:r>
            <a:r>
              <a:rPr lang="es-ES" dirty="0" err="1" smtClean="0"/>
              <a:t>Correccion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135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Recolección de datos para la elaboración de Requerimientos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s-ES" dirty="0"/>
              <a:t>¿De qué forma realizan </a:t>
            </a:r>
            <a:r>
              <a:rPr lang="es-ES" dirty="0" err="1"/>
              <a:t>delivery</a:t>
            </a:r>
            <a:r>
              <a:rPr lang="es-ES" dirty="0"/>
              <a:t>? </a:t>
            </a:r>
          </a:p>
          <a:p>
            <a:pPr lvl="0"/>
            <a:r>
              <a:rPr lang="es-ES" dirty="0"/>
              <a:t>¿Con cuántos personales cuentan?</a:t>
            </a:r>
          </a:p>
          <a:p>
            <a:pPr lvl="0"/>
            <a:r>
              <a:rPr lang="es-ES" dirty="0"/>
              <a:t>¿Quién es el encargado de recibir los pedidos?</a:t>
            </a:r>
          </a:p>
          <a:p>
            <a:pPr lvl="0"/>
            <a:r>
              <a:rPr lang="es-ES" dirty="0"/>
              <a:t>¿Cuáles son los datos que requieren para el pedido?</a:t>
            </a:r>
          </a:p>
          <a:p>
            <a:pPr lvl="0"/>
            <a:r>
              <a:rPr lang="es-ES" dirty="0"/>
              <a:t>¿Existen algún inconveniente a la hora de recibir las llamadas?</a:t>
            </a:r>
          </a:p>
          <a:p>
            <a:pPr lvl="0"/>
            <a:r>
              <a:rPr lang="es-ES" dirty="0"/>
              <a:t>¿Qué sucede en caso de que se corte la llamada?</a:t>
            </a:r>
          </a:p>
          <a:p>
            <a:pPr lvl="0"/>
            <a:r>
              <a:rPr lang="es-ES" dirty="0"/>
              <a:t>¿Qué tipo de menú contiene su carta? ¿Cuáles son los más solicitados?</a:t>
            </a:r>
          </a:p>
          <a:p>
            <a:pPr lvl="0"/>
            <a:r>
              <a:rPr lang="es-ES" dirty="0"/>
              <a:t>¿Qué tipo de publicidad utiliza para promocionar?</a:t>
            </a:r>
          </a:p>
          <a:p>
            <a:pPr lvl="0"/>
            <a:r>
              <a:rPr lang="es-ES" dirty="0"/>
              <a:t>¿Realizan informes estadísticos?</a:t>
            </a:r>
          </a:p>
          <a:p>
            <a:pPr lvl="0"/>
            <a:r>
              <a:rPr lang="es-ES" dirty="0"/>
              <a:t>¿Cuenta con un sistema para agilizar sus pedidos?</a:t>
            </a:r>
          </a:p>
          <a:p>
            <a:pPr lvl="0"/>
            <a:r>
              <a:rPr lang="es-ES" dirty="0"/>
              <a:t>¿Te gustaría automatizar el proceso de </a:t>
            </a:r>
            <a:r>
              <a:rPr lang="es-ES" dirty="0" err="1"/>
              <a:t>delivery</a:t>
            </a:r>
            <a:r>
              <a:rPr lang="es-ES" dirty="0"/>
              <a:t>?</a:t>
            </a:r>
          </a:p>
          <a:p>
            <a:pPr lvl="0"/>
            <a:r>
              <a:rPr lang="es-ES" dirty="0"/>
              <a:t>¿Qué le gustaría que contenga el sistema?</a:t>
            </a:r>
          </a:p>
        </p:txBody>
      </p:sp>
    </p:spTree>
    <p:extLst>
      <p:ext uri="{BB962C8B-B14F-4D97-AF65-F5344CB8AC3E}">
        <p14:creationId xmlns:p14="http://schemas.microsoft.com/office/powerpoint/2010/main" val="121125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Alcance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 smtClean="0"/>
              <a:t>DeliverYApp</a:t>
            </a:r>
            <a:r>
              <a:rPr lang="es-ES" dirty="0" smtClean="0"/>
              <a:t> </a:t>
            </a:r>
            <a:r>
              <a:rPr lang="es-ES" dirty="0"/>
              <a:t>será un entorno web en el que se podrán registrar las empresas gastronómicas y así de esa forma poder ofrecer el servicio de </a:t>
            </a:r>
            <a:r>
              <a:rPr lang="es-ES" dirty="0" err="1"/>
              <a:t>delivery</a:t>
            </a:r>
            <a:r>
              <a:rPr lang="es-ES" dirty="0"/>
              <a:t>, dicho sistema permitirá efectuar pedidos  del menú seleccionado por el cliente, una vez confirmado el pedido, la recepcionista recibe las notificaciones y se genera un nuevo pedido con estado pendiente, una vez que el menú se encuentra listo para su entrega, se efectuara el envió del pedido y este pasa a estado enviado, y por ultimo una vez cobrado se finaliza el pedido y este pasa a estado pagado. 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324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es-ES" dirty="0" smtClean="0"/>
              <a:t>Delimitación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No contará con la funcionalidad de facturación y contabilidad.</a:t>
            </a:r>
          </a:p>
        </p:txBody>
      </p:sp>
    </p:spTree>
    <p:extLst>
      <p:ext uri="{BB962C8B-B14F-4D97-AF65-F5344CB8AC3E}">
        <p14:creationId xmlns:p14="http://schemas.microsoft.com/office/powerpoint/2010/main" val="323657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Modelado de Negocio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3140968"/>
            <a:ext cx="8229600" cy="3456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b="1" dirty="0"/>
              <a:t> </a:t>
            </a:r>
            <a:r>
              <a:rPr lang="es-ES" sz="2400" b="1" dirty="0" err="1" smtClean="0"/>
              <a:t>Rup</a:t>
            </a:r>
            <a:r>
              <a:rPr lang="es-ES" sz="2400" b="1" smtClean="0"/>
              <a:t>: </a:t>
            </a:r>
            <a:r>
              <a:rPr lang="es-ES" sz="2400" smtClean="0"/>
              <a:t>Es </a:t>
            </a:r>
            <a:r>
              <a:rPr lang="es-ES" sz="2400" dirty="0"/>
              <a:t>un proceso de ingeniería de software que suministra un enfoque para asignar tareas y responsabilidades dentro de una organización de desarrollo. Su objetivo es asegurar la producción de software de alta y de mayor calidad para satisfacer las necesidades de los  usuarios que tienen un cumplimiento al final dentro de un limite de  tiempo y presupuesto previsible. Es una metodología de desarrollo iterativo que es enfocada hacia “ diagramas de los casos de uso, y manejo de los riesgos y el manejo de la arquitectura” como tal.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257275" y="234888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es-ES" dirty="0"/>
          </a:p>
        </p:txBody>
      </p:sp>
      <p:pic>
        <p:nvPicPr>
          <p:cNvPr id="5" name="4 Imagen" descr="http://3.bp.blogspot.com/-LOTkmId64iw/T-zkt6BHoaI/AAAAAAAAAAk/EavFyWr7spA/s1600/20090309-RUP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124744"/>
            <a:ext cx="2376264" cy="2160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727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 </a:t>
            </a:r>
            <a:r>
              <a:rPr lang="es-ES" dirty="0" err="1" smtClean="0"/>
              <a:t>deProceso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90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Modelado de Requerimiento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Falta hacer el desglose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52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Prototipos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Falta hacer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114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401</Words>
  <Application>Microsoft Office PowerPoint</Application>
  <PresentationFormat>Presentación en pantalla (4:3)</PresentationFormat>
  <Paragraphs>44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Presentación de PowerPoint</vt:lpstr>
      <vt:lpstr>Objetivos</vt:lpstr>
      <vt:lpstr>Recolección de datos para la elaboración de Requerimientos</vt:lpstr>
      <vt:lpstr>Alcance</vt:lpstr>
      <vt:lpstr>Delimitación</vt:lpstr>
      <vt:lpstr>Modelado de Negocio</vt:lpstr>
      <vt:lpstr>Tipo deProceso</vt:lpstr>
      <vt:lpstr>Modelado de Requerimiento</vt:lpstr>
      <vt:lpstr>Prototipos</vt:lpstr>
      <vt:lpstr>Metodología de Desarrollo</vt:lpstr>
      <vt:lpstr>Herramientas colaborativas</vt:lpstr>
      <vt:lpstr>Entorno de desarrollo</vt:lpstr>
      <vt:lpstr>Diagramas de UML</vt:lpstr>
      <vt:lpstr>Diagrama de estado </vt:lpstr>
      <vt:lpstr>Diagrama de clases</vt:lpstr>
      <vt:lpstr>Diagrama de Paquete</vt:lpstr>
      <vt:lpstr>Diagrama  de Secuencia</vt:lpstr>
      <vt:lpstr>Presentación de PowerPoint</vt:lpstr>
      <vt:lpstr>Diagrama Comunicación</vt:lpstr>
      <vt:lpstr>Diagrama de Actividad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alas</dc:creator>
  <cp:lastModifiedBy>alas</cp:lastModifiedBy>
  <cp:revision>7</cp:revision>
  <dcterms:created xsi:type="dcterms:W3CDTF">2016-08-03T20:02:50Z</dcterms:created>
  <dcterms:modified xsi:type="dcterms:W3CDTF">2016-08-05T00:34:43Z</dcterms:modified>
</cp:coreProperties>
</file>